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29" r:id="rId2"/>
    <p:sldId id="330" r:id="rId3"/>
    <p:sldId id="331" r:id="rId4"/>
    <p:sldId id="334" r:id="rId5"/>
    <p:sldId id="332" r:id="rId6"/>
    <p:sldId id="333" r:id="rId7"/>
    <p:sldId id="33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fti Nurfahmi" initials="LN" lastIdx="1" clrIdx="0">
    <p:extLst>
      <p:ext uri="{19B8F6BF-5375-455C-9EA6-DF929625EA0E}">
        <p15:presenceInfo xmlns:p15="http://schemas.microsoft.com/office/powerpoint/2012/main" userId="7567ae3e089a9ed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7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2976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859F457-06C8-45B7-8419-18A60A445A8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B8C07E-E0D9-40F5-8C3C-AD256F7C4AE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1B14A4-BD6B-4E94-9A8A-0312792D7B70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9144CE-F85F-4A57-9020-285DDD3581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93ADC-B31E-4FA4-9BA4-BBDD9AF9F46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828F8-9D9B-4AF0-BF3A-4F03F4861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845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456D5-EE3F-4210-877C-6E46220FEA11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9D1EF-9F41-437D-ABEF-B2F918B0D8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3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613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8C0304-B02E-474B-B973-4CF0A5557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F5274-8C7D-476D-92B6-609238F15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991B5-BD49-4EDD-99E9-22E15AC814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02C2C-4C2F-49D0-AA97-6067F905AD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DCB7D-3AFC-461F-BAD7-10E92ED171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8EE14-470B-4A03-8135-59FA28826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2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.png"/><Relationship Id="rId21" Type="http://schemas.openxmlformats.org/officeDocument/2006/relationships/image" Target="../media/image20.svg"/><Relationship Id="rId42" Type="http://schemas.openxmlformats.org/officeDocument/2006/relationships/image" Target="../media/image41.png"/><Relationship Id="rId47" Type="http://schemas.openxmlformats.org/officeDocument/2006/relationships/image" Target="../media/image46.svg"/><Relationship Id="rId63" Type="http://schemas.openxmlformats.org/officeDocument/2006/relationships/image" Target="../media/image62.svg"/><Relationship Id="rId68" Type="http://schemas.openxmlformats.org/officeDocument/2006/relationships/image" Target="../media/image67.png"/><Relationship Id="rId16" Type="http://schemas.openxmlformats.org/officeDocument/2006/relationships/image" Target="../media/image15.png"/><Relationship Id="rId11" Type="http://schemas.openxmlformats.org/officeDocument/2006/relationships/image" Target="../media/image10.svg"/><Relationship Id="rId32" Type="http://schemas.openxmlformats.org/officeDocument/2006/relationships/image" Target="../media/image31.png"/><Relationship Id="rId37" Type="http://schemas.openxmlformats.org/officeDocument/2006/relationships/image" Target="../media/image36.svg"/><Relationship Id="rId53" Type="http://schemas.openxmlformats.org/officeDocument/2006/relationships/image" Target="../media/image52.svg"/><Relationship Id="rId58" Type="http://schemas.openxmlformats.org/officeDocument/2006/relationships/image" Target="../media/image57.png"/><Relationship Id="rId74" Type="http://schemas.openxmlformats.org/officeDocument/2006/relationships/image" Target="../media/image73.png"/><Relationship Id="rId79" Type="http://schemas.openxmlformats.org/officeDocument/2006/relationships/image" Target="../media/image78.svg"/><Relationship Id="rId5" Type="http://schemas.openxmlformats.org/officeDocument/2006/relationships/image" Target="../media/image4.svg"/><Relationship Id="rId61" Type="http://schemas.openxmlformats.org/officeDocument/2006/relationships/image" Target="../media/image60.svg"/><Relationship Id="rId19" Type="http://schemas.openxmlformats.org/officeDocument/2006/relationships/image" Target="../media/image1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43" Type="http://schemas.openxmlformats.org/officeDocument/2006/relationships/image" Target="../media/image42.svg"/><Relationship Id="rId48" Type="http://schemas.openxmlformats.org/officeDocument/2006/relationships/image" Target="../media/image47.png"/><Relationship Id="rId56" Type="http://schemas.openxmlformats.org/officeDocument/2006/relationships/image" Target="../media/image55.png"/><Relationship Id="rId64" Type="http://schemas.openxmlformats.org/officeDocument/2006/relationships/image" Target="../media/image63.png"/><Relationship Id="rId69" Type="http://schemas.openxmlformats.org/officeDocument/2006/relationships/image" Target="../media/image68.svg"/><Relationship Id="rId77" Type="http://schemas.openxmlformats.org/officeDocument/2006/relationships/image" Target="../media/image76.svg"/><Relationship Id="rId8" Type="http://schemas.openxmlformats.org/officeDocument/2006/relationships/image" Target="../media/image7.png"/><Relationship Id="rId51" Type="http://schemas.openxmlformats.org/officeDocument/2006/relationships/image" Target="../media/image50.svg"/><Relationship Id="rId72" Type="http://schemas.openxmlformats.org/officeDocument/2006/relationships/image" Target="../media/image71.png"/><Relationship Id="rId80" Type="http://schemas.openxmlformats.org/officeDocument/2006/relationships/image" Target="../media/image79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59" Type="http://schemas.openxmlformats.org/officeDocument/2006/relationships/image" Target="../media/image58.svg"/><Relationship Id="rId67" Type="http://schemas.openxmlformats.org/officeDocument/2006/relationships/image" Target="../media/image66.svg"/><Relationship Id="rId20" Type="http://schemas.openxmlformats.org/officeDocument/2006/relationships/image" Target="../media/image19.png"/><Relationship Id="rId41" Type="http://schemas.openxmlformats.org/officeDocument/2006/relationships/image" Target="../media/image40.svg"/><Relationship Id="rId54" Type="http://schemas.openxmlformats.org/officeDocument/2006/relationships/image" Target="../media/image53.png"/><Relationship Id="rId62" Type="http://schemas.openxmlformats.org/officeDocument/2006/relationships/image" Target="../media/image61.png"/><Relationship Id="rId70" Type="http://schemas.openxmlformats.org/officeDocument/2006/relationships/image" Target="../media/image69.png"/><Relationship Id="rId75" Type="http://schemas.openxmlformats.org/officeDocument/2006/relationships/image" Target="../media/image74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svg"/><Relationship Id="rId57" Type="http://schemas.openxmlformats.org/officeDocument/2006/relationships/image" Target="../media/image56.svg"/><Relationship Id="rId10" Type="http://schemas.openxmlformats.org/officeDocument/2006/relationships/image" Target="../media/image9.png"/><Relationship Id="rId31" Type="http://schemas.openxmlformats.org/officeDocument/2006/relationships/image" Target="../media/image30.svg"/><Relationship Id="rId44" Type="http://schemas.openxmlformats.org/officeDocument/2006/relationships/image" Target="../media/image43.png"/><Relationship Id="rId52" Type="http://schemas.openxmlformats.org/officeDocument/2006/relationships/image" Target="../media/image51.png"/><Relationship Id="rId60" Type="http://schemas.openxmlformats.org/officeDocument/2006/relationships/image" Target="../media/image59.png"/><Relationship Id="rId65" Type="http://schemas.openxmlformats.org/officeDocument/2006/relationships/image" Target="../media/image64.svg"/><Relationship Id="rId73" Type="http://schemas.openxmlformats.org/officeDocument/2006/relationships/image" Target="../media/image72.svg"/><Relationship Id="rId78" Type="http://schemas.openxmlformats.org/officeDocument/2006/relationships/image" Target="../media/image77.png"/><Relationship Id="rId81" Type="http://schemas.openxmlformats.org/officeDocument/2006/relationships/image" Target="../media/image80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9" Type="http://schemas.openxmlformats.org/officeDocument/2006/relationships/image" Target="../media/image38.svg"/><Relationship Id="rId34" Type="http://schemas.openxmlformats.org/officeDocument/2006/relationships/image" Target="../media/image33.png"/><Relationship Id="rId50" Type="http://schemas.openxmlformats.org/officeDocument/2006/relationships/image" Target="../media/image49.png"/><Relationship Id="rId55" Type="http://schemas.openxmlformats.org/officeDocument/2006/relationships/image" Target="../media/image54.svg"/><Relationship Id="rId76" Type="http://schemas.openxmlformats.org/officeDocument/2006/relationships/image" Target="../media/image75.png"/><Relationship Id="rId7" Type="http://schemas.openxmlformats.org/officeDocument/2006/relationships/image" Target="../media/image6.svg"/><Relationship Id="rId71" Type="http://schemas.openxmlformats.org/officeDocument/2006/relationships/image" Target="../media/image70.svg"/><Relationship Id="rId2" Type="http://schemas.openxmlformats.org/officeDocument/2006/relationships/image" Target="../media/image1.png"/><Relationship Id="rId29" Type="http://schemas.openxmlformats.org/officeDocument/2006/relationships/image" Target="../media/image28.svg"/><Relationship Id="rId24" Type="http://schemas.openxmlformats.org/officeDocument/2006/relationships/image" Target="../media/image23.png"/><Relationship Id="rId40" Type="http://schemas.openxmlformats.org/officeDocument/2006/relationships/image" Target="../media/image39.png"/><Relationship Id="rId45" Type="http://schemas.openxmlformats.org/officeDocument/2006/relationships/image" Target="../media/image44.svg"/><Relationship Id="rId66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05.png"/><Relationship Id="rId21" Type="http://schemas.openxmlformats.org/officeDocument/2006/relationships/image" Target="../media/image100.svg"/><Relationship Id="rId42" Type="http://schemas.openxmlformats.org/officeDocument/2006/relationships/image" Target="../media/image121.png"/><Relationship Id="rId47" Type="http://schemas.openxmlformats.org/officeDocument/2006/relationships/image" Target="../media/image126.svg"/><Relationship Id="rId63" Type="http://schemas.openxmlformats.org/officeDocument/2006/relationships/image" Target="../media/image142.svg"/><Relationship Id="rId68" Type="http://schemas.openxmlformats.org/officeDocument/2006/relationships/image" Target="../media/image147.png"/><Relationship Id="rId7" Type="http://schemas.openxmlformats.org/officeDocument/2006/relationships/image" Target="../media/image86.svg"/><Relationship Id="rId2" Type="http://schemas.openxmlformats.org/officeDocument/2006/relationships/image" Target="../media/image81.png"/><Relationship Id="rId16" Type="http://schemas.openxmlformats.org/officeDocument/2006/relationships/image" Target="../media/image95.png"/><Relationship Id="rId29" Type="http://schemas.openxmlformats.org/officeDocument/2006/relationships/image" Target="../media/image108.svg"/><Relationship Id="rId11" Type="http://schemas.openxmlformats.org/officeDocument/2006/relationships/image" Target="../media/image90.svg"/><Relationship Id="rId24" Type="http://schemas.openxmlformats.org/officeDocument/2006/relationships/image" Target="../media/image103.png"/><Relationship Id="rId32" Type="http://schemas.openxmlformats.org/officeDocument/2006/relationships/image" Target="../media/image111.png"/><Relationship Id="rId37" Type="http://schemas.openxmlformats.org/officeDocument/2006/relationships/image" Target="../media/image116.svg"/><Relationship Id="rId40" Type="http://schemas.openxmlformats.org/officeDocument/2006/relationships/image" Target="../media/image119.png"/><Relationship Id="rId45" Type="http://schemas.openxmlformats.org/officeDocument/2006/relationships/image" Target="../media/image124.svg"/><Relationship Id="rId53" Type="http://schemas.openxmlformats.org/officeDocument/2006/relationships/image" Target="../media/image132.svg"/><Relationship Id="rId58" Type="http://schemas.openxmlformats.org/officeDocument/2006/relationships/image" Target="../media/image137.png"/><Relationship Id="rId66" Type="http://schemas.openxmlformats.org/officeDocument/2006/relationships/image" Target="../media/image145.png"/><Relationship Id="rId5" Type="http://schemas.openxmlformats.org/officeDocument/2006/relationships/image" Target="../media/image84.svg"/><Relationship Id="rId61" Type="http://schemas.openxmlformats.org/officeDocument/2006/relationships/image" Target="../media/image140.svg"/><Relationship Id="rId19" Type="http://schemas.openxmlformats.org/officeDocument/2006/relationships/image" Target="../media/image98.svg"/><Relationship Id="rId14" Type="http://schemas.openxmlformats.org/officeDocument/2006/relationships/image" Target="../media/image93.png"/><Relationship Id="rId22" Type="http://schemas.openxmlformats.org/officeDocument/2006/relationships/image" Target="../media/image101.png"/><Relationship Id="rId27" Type="http://schemas.openxmlformats.org/officeDocument/2006/relationships/image" Target="../media/image106.svg"/><Relationship Id="rId30" Type="http://schemas.openxmlformats.org/officeDocument/2006/relationships/image" Target="../media/image109.png"/><Relationship Id="rId35" Type="http://schemas.openxmlformats.org/officeDocument/2006/relationships/image" Target="../media/image114.svg"/><Relationship Id="rId43" Type="http://schemas.openxmlformats.org/officeDocument/2006/relationships/image" Target="../media/image122.svg"/><Relationship Id="rId48" Type="http://schemas.openxmlformats.org/officeDocument/2006/relationships/image" Target="../media/image127.png"/><Relationship Id="rId56" Type="http://schemas.openxmlformats.org/officeDocument/2006/relationships/image" Target="../media/image135.png"/><Relationship Id="rId64" Type="http://schemas.openxmlformats.org/officeDocument/2006/relationships/image" Target="../media/image143.png"/><Relationship Id="rId69" Type="http://schemas.openxmlformats.org/officeDocument/2006/relationships/image" Target="../media/image148.svg"/><Relationship Id="rId8" Type="http://schemas.openxmlformats.org/officeDocument/2006/relationships/image" Target="../media/image87.png"/><Relationship Id="rId51" Type="http://schemas.openxmlformats.org/officeDocument/2006/relationships/image" Target="../media/image130.svg"/><Relationship Id="rId3" Type="http://schemas.openxmlformats.org/officeDocument/2006/relationships/image" Target="../media/image82.svg"/><Relationship Id="rId12" Type="http://schemas.openxmlformats.org/officeDocument/2006/relationships/image" Target="../media/image91.png"/><Relationship Id="rId17" Type="http://schemas.openxmlformats.org/officeDocument/2006/relationships/image" Target="../media/image96.svg"/><Relationship Id="rId25" Type="http://schemas.openxmlformats.org/officeDocument/2006/relationships/image" Target="../media/image104.svg"/><Relationship Id="rId33" Type="http://schemas.openxmlformats.org/officeDocument/2006/relationships/image" Target="../media/image112.svg"/><Relationship Id="rId38" Type="http://schemas.openxmlformats.org/officeDocument/2006/relationships/image" Target="../media/image117.png"/><Relationship Id="rId46" Type="http://schemas.openxmlformats.org/officeDocument/2006/relationships/image" Target="../media/image125.png"/><Relationship Id="rId59" Type="http://schemas.openxmlformats.org/officeDocument/2006/relationships/image" Target="../media/image138.svg"/><Relationship Id="rId67" Type="http://schemas.openxmlformats.org/officeDocument/2006/relationships/image" Target="../media/image146.svg"/><Relationship Id="rId20" Type="http://schemas.openxmlformats.org/officeDocument/2006/relationships/image" Target="../media/image99.png"/><Relationship Id="rId41" Type="http://schemas.openxmlformats.org/officeDocument/2006/relationships/image" Target="../media/image120.svg"/><Relationship Id="rId54" Type="http://schemas.openxmlformats.org/officeDocument/2006/relationships/image" Target="../media/image133.png"/><Relationship Id="rId62" Type="http://schemas.openxmlformats.org/officeDocument/2006/relationships/image" Target="../media/image1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15" Type="http://schemas.openxmlformats.org/officeDocument/2006/relationships/image" Target="../media/image94.svg"/><Relationship Id="rId23" Type="http://schemas.openxmlformats.org/officeDocument/2006/relationships/image" Target="../media/image102.svg"/><Relationship Id="rId28" Type="http://schemas.openxmlformats.org/officeDocument/2006/relationships/image" Target="../media/image107.png"/><Relationship Id="rId36" Type="http://schemas.openxmlformats.org/officeDocument/2006/relationships/image" Target="../media/image115.png"/><Relationship Id="rId49" Type="http://schemas.openxmlformats.org/officeDocument/2006/relationships/image" Target="../media/image128.svg"/><Relationship Id="rId57" Type="http://schemas.openxmlformats.org/officeDocument/2006/relationships/image" Target="../media/image136.svg"/><Relationship Id="rId10" Type="http://schemas.openxmlformats.org/officeDocument/2006/relationships/image" Target="../media/image89.png"/><Relationship Id="rId31" Type="http://schemas.openxmlformats.org/officeDocument/2006/relationships/image" Target="../media/image110.svg"/><Relationship Id="rId44" Type="http://schemas.openxmlformats.org/officeDocument/2006/relationships/image" Target="../media/image123.png"/><Relationship Id="rId52" Type="http://schemas.openxmlformats.org/officeDocument/2006/relationships/image" Target="../media/image131.png"/><Relationship Id="rId60" Type="http://schemas.openxmlformats.org/officeDocument/2006/relationships/image" Target="../media/image139.png"/><Relationship Id="rId65" Type="http://schemas.openxmlformats.org/officeDocument/2006/relationships/image" Target="../media/image144.svg"/><Relationship Id="rId4" Type="http://schemas.openxmlformats.org/officeDocument/2006/relationships/image" Target="../media/image83.png"/><Relationship Id="rId9" Type="http://schemas.openxmlformats.org/officeDocument/2006/relationships/image" Target="../media/image88.svg"/><Relationship Id="rId13" Type="http://schemas.openxmlformats.org/officeDocument/2006/relationships/image" Target="../media/image92.svg"/><Relationship Id="rId18" Type="http://schemas.openxmlformats.org/officeDocument/2006/relationships/image" Target="../media/image97.png"/><Relationship Id="rId39" Type="http://schemas.openxmlformats.org/officeDocument/2006/relationships/image" Target="../media/image118.svg"/><Relationship Id="rId34" Type="http://schemas.openxmlformats.org/officeDocument/2006/relationships/image" Target="../media/image113.png"/><Relationship Id="rId50" Type="http://schemas.openxmlformats.org/officeDocument/2006/relationships/image" Target="../media/image129.png"/><Relationship Id="rId55" Type="http://schemas.openxmlformats.org/officeDocument/2006/relationships/image" Target="../media/image134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73.png"/><Relationship Id="rId21" Type="http://schemas.openxmlformats.org/officeDocument/2006/relationships/image" Target="../media/image168.svg"/><Relationship Id="rId34" Type="http://schemas.openxmlformats.org/officeDocument/2006/relationships/image" Target="../media/image181.png"/><Relationship Id="rId42" Type="http://schemas.openxmlformats.org/officeDocument/2006/relationships/image" Target="../media/image189.png"/><Relationship Id="rId47" Type="http://schemas.openxmlformats.org/officeDocument/2006/relationships/image" Target="../media/image194.svg"/><Relationship Id="rId50" Type="http://schemas.openxmlformats.org/officeDocument/2006/relationships/image" Target="../media/image197.png"/><Relationship Id="rId55" Type="http://schemas.openxmlformats.org/officeDocument/2006/relationships/image" Target="../media/image202.svg"/><Relationship Id="rId63" Type="http://schemas.openxmlformats.org/officeDocument/2006/relationships/image" Target="../media/image210.svg"/><Relationship Id="rId7" Type="http://schemas.openxmlformats.org/officeDocument/2006/relationships/image" Target="../media/image154.svg"/><Relationship Id="rId2" Type="http://schemas.openxmlformats.org/officeDocument/2006/relationships/image" Target="../media/image149.png"/><Relationship Id="rId16" Type="http://schemas.openxmlformats.org/officeDocument/2006/relationships/image" Target="../media/image163.png"/><Relationship Id="rId29" Type="http://schemas.openxmlformats.org/officeDocument/2006/relationships/image" Target="../media/image176.svg"/><Relationship Id="rId11" Type="http://schemas.openxmlformats.org/officeDocument/2006/relationships/image" Target="../media/image158.svg"/><Relationship Id="rId24" Type="http://schemas.openxmlformats.org/officeDocument/2006/relationships/image" Target="../media/image171.png"/><Relationship Id="rId32" Type="http://schemas.openxmlformats.org/officeDocument/2006/relationships/image" Target="../media/image179.png"/><Relationship Id="rId37" Type="http://schemas.openxmlformats.org/officeDocument/2006/relationships/image" Target="../media/image184.svg"/><Relationship Id="rId40" Type="http://schemas.openxmlformats.org/officeDocument/2006/relationships/image" Target="../media/image187.png"/><Relationship Id="rId45" Type="http://schemas.openxmlformats.org/officeDocument/2006/relationships/image" Target="../media/image192.svg"/><Relationship Id="rId53" Type="http://schemas.openxmlformats.org/officeDocument/2006/relationships/image" Target="../media/image200.svg"/><Relationship Id="rId58" Type="http://schemas.openxmlformats.org/officeDocument/2006/relationships/image" Target="../media/image205.png"/><Relationship Id="rId5" Type="http://schemas.openxmlformats.org/officeDocument/2006/relationships/image" Target="../media/image152.svg"/><Relationship Id="rId61" Type="http://schemas.openxmlformats.org/officeDocument/2006/relationships/image" Target="../media/image208.svg"/><Relationship Id="rId19" Type="http://schemas.openxmlformats.org/officeDocument/2006/relationships/image" Target="../media/image166.svg"/><Relationship Id="rId14" Type="http://schemas.openxmlformats.org/officeDocument/2006/relationships/image" Target="../media/image161.png"/><Relationship Id="rId22" Type="http://schemas.openxmlformats.org/officeDocument/2006/relationships/image" Target="../media/image169.png"/><Relationship Id="rId27" Type="http://schemas.openxmlformats.org/officeDocument/2006/relationships/image" Target="../media/image174.svg"/><Relationship Id="rId30" Type="http://schemas.openxmlformats.org/officeDocument/2006/relationships/image" Target="../media/image177.png"/><Relationship Id="rId35" Type="http://schemas.openxmlformats.org/officeDocument/2006/relationships/image" Target="../media/image182.svg"/><Relationship Id="rId43" Type="http://schemas.openxmlformats.org/officeDocument/2006/relationships/image" Target="../media/image190.svg"/><Relationship Id="rId48" Type="http://schemas.openxmlformats.org/officeDocument/2006/relationships/image" Target="../media/image195.png"/><Relationship Id="rId56" Type="http://schemas.openxmlformats.org/officeDocument/2006/relationships/image" Target="../media/image203.png"/><Relationship Id="rId64" Type="http://schemas.openxmlformats.org/officeDocument/2006/relationships/image" Target="../media/image211.png"/><Relationship Id="rId8" Type="http://schemas.openxmlformats.org/officeDocument/2006/relationships/image" Target="../media/image155.png"/><Relationship Id="rId51" Type="http://schemas.openxmlformats.org/officeDocument/2006/relationships/image" Target="../media/image198.svg"/><Relationship Id="rId3" Type="http://schemas.openxmlformats.org/officeDocument/2006/relationships/image" Target="../media/image150.svg"/><Relationship Id="rId12" Type="http://schemas.openxmlformats.org/officeDocument/2006/relationships/image" Target="../media/image159.png"/><Relationship Id="rId17" Type="http://schemas.openxmlformats.org/officeDocument/2006/relationships/image" Target="../media/image164.svg"/><Relationship Id="rId25" Type="http://schemas.openxmlformats.org/officeDocument/2006/relationships/image" Target="../media/image172.svg"/><Relationship Id="rId33" Type="http://schemas.openxmlformats.org/officeDocument/2006/relationships/image" Target="../media/image180.svg"/><Relationship Id="rId38" Type="http://schemas.openxmlformats.org/officeDocument/2006/relationships/image" Target="../media/image185.png"/><Relationship Id="rId46" Type="http://schemas.openxmlformats.org/officeDocument/2006/relationships/image" Target="../media/image193.png"/><Relationship Id="rId59" Type="http://schemas.openxmlformats.org/officeDocument/2006/relationships/image" Target="../media/image206.svg"/><Relationship Id="rId20" Type="http://schemas.openxmlformats.org/officeDocument/2006/relationships/image" Target="../media/image167.png"/><Relationship Id="rId41" Type="http://schemas.openxmlformats.org/officeDocument/2006/relationships/image" Target="../media/image188.svg"/><Relationship Id="rId54" Type="http://schemas.openxmlformats.org/officeDocument/2006/relationships/image" Target="../media/image201.png"/><Relationship Id="rId62" Type="http://schemas.openxmlformats.org/officeDocument/2006/relationships/image" Target="../media/image20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3.png"/><Relationship Id="rId15" Type="http://schemas.openxmlformats.org/officeDocument/2006/relationships/image" Target="../media/image162.svg"/><Relationship Id="rId23" Type="http://schemas.openxmlformats.org/officeDocument/2006/relationships/image" Target="../media/image170.svg"/><Relationship Id="rId28" Type="http://schemas.openxmlformats.org/officeDocument/2006/relationships/image" Target="../media/image175.png"/><Relationship Id="rId36" Type="http://schemas.openxmlformats.org/officeDocument/2006/relationships/image" Target="../media/image183.png"/><Relationship Id="rId49" Type="http://schemas.openxmlformats.org/officeDocument/2006/relationships/image" Target="../media/image196.svg"/><Relationship Id="rId57" Type="http://schemas.openxmlformats.org/officeDocument/2006/relationships/image" Target="../media/image204.svg"/><Relationship Id="rId10" Type="http://schemas.openxmlformats.org/officeDocument/2006/relationships/image" Target="../media/image157.png"/><Relationship Id="rId31" Type="http://schemas.openxmlformats.org/officeDocument/2006/relationships/image" Target="../media/image178.svg"/><Relationship Id="rId44" Type="http://schemas.openxmlformats.org/officeDocument/2006/relationships/image" Target="../media/image191.png"/><Relationship Id="rId52" Type="http://schemas.openxmlformats.org/officeDocument/2006/relationships/image" Target="../media/image199.png"/><Relationship Id="rId60" Type="http://schemas.openxmlformats.org/officeDocument/2006/relationships/image" Target="../media/image207.png"/><Relationship Id="rId65" Type="http://schemas.openxmlformats.org/officeDocument/2006/relationships/image" Target="../media/image212.svg"/><Relationship Id="rId4" Type="http://schemas.openxmlformats.org/officeDocument/2006/relationships/image" Target="../media/image151.png"/><Relationship Id="rId9" Type="http://schemas.openxmlformats.org/officeDocument/2006/relationships/image" Target="../media/image156.svg"/><Relationship Id="rId13" Type="http://schemas.openxmlformats.org/officeDocument/2006/relationships/image" Target="../media/image160.svg"/><Relationship Id="rId18" Type="http://schemas.openxmlformats.org/officeDocument/2006/relationships/image" Target="../media/image165.png"/><Relationship Id="rId39" Type="http://schemas.openxmlformats.org/officeDocument/2006/relationships/image" Target="../media/image18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sv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37.png"/><Relationship Id="rId21" Type="http://schemas.openxmlformats.org/officeDocument/2006/relationships/image" Target="../media/image232.svg"/><Relationship Id="rId42" Type="http://schemas.openxmlformats.org/officeDocument/2006/relationships/image" Target="../media/image253.png"/><Relationship Id="rId47" Type="http://schemas.openxmlformats.org/officeDocument/2006/relationships/image" Target="../media/image258.svg"/><Relationship Id="rId63" Type="http://schemas.openxmlformats.org/officeDocument/2006/relationships/image" Target="../media/image274.svg"/><Relationship Id="rId68" Type="http://schemas.openxmlformats.org/officeDocument/2006/relationships/image" Target="../media/image279.png"/><Relationship Id="rId16" Type="http://schemas.openxmlformats.org/officeDocument/2006/relationships/image" Target="../media/image227.png"/><Relationship Id="rId11" Type="http://schemas.openxmlformats.org/officeDocument/2006/relationships/image" Target="../media/image222.svg"/><Relationship Id="rId32" Type="http://schemas.openxmlformats.org/officeDocument/2006/relationships/image" Target="../media/image243.png"/><Relationship Id="rId37" Type="http://schemas.openxmlformats.org/officeDocument/2006/relationships/image" Target="../media/image248.svg"/><Relationship Id="rId53" Type="http://schemas.openxmlformats.org/officeDocument/2006/relationships/image" Target="../media/image264.svg"/><Relationship Id="rId58" Type="http://schemas.openxmlformats.org/officeDocument/2006/relationships/image" Target="../media/image269.png"/><Relationship Id="rId74" Type="http://schemas.openxmlformats.org/officeDocument/2006/relationships/image" Target="../media/image285.png"/><Relationship Id="rId79" Type="http://schemas.openxmlformats.org/officeDocument/2006/relationships/image" Target="../media/image290.svg"/><Relationship Id="rId5" Type="http://schemas.openxmlformats.org/officeDocument/2006/relationships/image" Target="../media/image216.svg"/><Relationship Id="rId61" Type="http://schemas.openxmlformats.org/officeDocument/2006/relationships/image" Target="../media/image272.svg"/><Relationship Id="rId19" Type="http://schemas.openxmlformats.org/officeDocument/2006/relationships/image" Target="../media/image230.svg"/><Relationship Id="rId14" Type="http://schemas.openxmlformats.org/officeDocument/2006/relationships/image" Target="../media/image225.png"/><Relationship Id="rId22" Type="http://schemas.openxmlformats.org/officeDocument/2006/relationships/image" Target="../media/image233.png"/><Relationship Id="rId27" Type="http://schemas.openxmlformats.org/officeDocument/2006/relationships/image" Target="../media/image238.svg"/><Relationship Id="rId30" Type="http://schemas.openxmlformats.org/officeDocument/2006/relationships/image" Target="../media/image241.png"/><Relationship Id="rId35" Type="http://schemas.openxmlformats.org/officeDocument/2006/relationships/image" Target="../media/image246.svg"/><Relationship Id="rId43" Type="http://schemas.openxmlformats.org/officeDocument/2006/relationships/image" Target="../media/image254.svg"/><Relationship Id="rId48" Type="http://schemas.openxmlformats.org/officeDocument/2006/relationships/image" Target="../media/image259.png"/><Relationship Id="rId56" Type="http://schemas.openxmlformats.org/officeDocument/2006/relationships/image" Target="../media/image267.png"/><Relationship Id="rId64" Type="http://schemas.openxmlformats.org/officeDocument/2006/relationships/image" Target="../media/image275.png"/><Relationship Id="rId69" Type="http://schemas.openxmlformats.org/officeDocument/2006/relationships/image" Target="../media/image280.svg"/><Relationship Id="rId77" Type="http://schemas.openxmlformats.org/officeDocument/2006/relationships/image" Target="../media/image288.svg"/><Relationship Id="rId8" Type="http://schemas.openxmlformats.org/officeDocument/2006/relationships/image" Target="../media/image219.png"/><Relationship Id="rId51" Type="http://schemas.openxmlformats.org/officeDocument/2006/relationships/image" Target="../media/image262.svg"/><Relationship Id="rId72" Type="http://schemas.openxmlformats.org/officeDocument/2006/relationships/image" Target="../media/image283.png"/><Relationship Id="rId80" Type="http://schemas.openxmlformats.org/officeDocument/2006/relationships/image" Target="../media/image291.png"/><Relationship Id="rId3" Type="http://schemas.openxmlformats.org/officeDocument/2006/relationships/image" Target="../media/image214.svg"/><Relationship Id="rId12" Type="http://schemas.openxmlformats.org/officeDocument/2006/relationships/image" Target="../media/image223.png"/><Relationship Id="rId17" Type="http://schemas.openxmlformats.org/officeDocument/2006/relationships/image" Target="../media/image228.svg"/><Relationship Id="rId25" Type="http://schemas.openxmlformats.org/officeDocument/2006/relationships/image" Target="../media/image236.svg"/><Relationship Id="rId33" Type="http://schemas.openxmlformats.org/officeDocument/2006/relationships/image" Target="../media/image244.svg"/><Relationship Id="rId38" Type="http://schemas.openxmlformats.org/officeDocument/2006/relationships/image" Target="../media/image249.png"/><Relationship Id="rId46" Type="http://schemas.openxmlformats.org/officeDocument/2006/relationships/image" Target="../media/image257.png"/><Relationship Id="rId59" Type="http://schemas.openxmlformats.org/officeDocument/2006/relationships/image" Target="../media/image270.svg"/><Relationship Id="rId67" Type="http://schemas.openxmlformats.org/officeDocument/2006/relationships/image" Target="../media/image278.svg"/><Relationship Id="rId20" Type="http://schemas.openxmlformats.org/officeDocument/2006/relationships/image" Target="../media/image231.png"/><Relationship Id="rId41" Type="http://schemas.openxmlformats.org/officeDocument/2006/relationships/image" Target="../media/image252.svg"/><Relationship Id="rId54" Type="http://schemas.openxmlformats.org/officeDocument/2006/relationships/image" Target="../media/image265.png"/><Relationship Id="rId62" Type="http://schemas.openxmlformats.org/officeDocument/2006/relationships/image" Target="../media/image273.png"/><Relationship Id="rId70" Type="http://schemas.openxmlformats.org/officeDocument/2006/relationships/image" Target="../media/image281.png"/><Relationship Id="rId75" Type="http://schemas.openxmlformats.org/officeDocument/2006/relationships/image" Target="../media/image28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7.png"/><Relationship Id="rId15" Type="http://schemas.openxmlformats.org/officeDocument/2006/relationships/image" Target="../media/image226.svg"/><Relationship Id="rId23" Type="http://schemas.openxmlformats.org/officeDocument/2006/relationships/image" Target="../media/image234.svg"/><Relationship Id="rId28" Type="http://schemas.openxmlformats.org/officeDocument/2006/relationships/image" Target="../media/image239.png"/><Relationship Id="rId36" Type="http://schemas.openxmlformats.org/officeDocument/2006/relationships/image" Target="../media/image247.png"/><Relationship Id="rId49" Type="http://schemas.openxmlformats.org/officeDocument/2006/relationships/image" Target="../media/image260.svg"/><Relationship Id="rId57" Type="http://schemas.openxmlformats.org/officeDocument/2006/relationships/image" Target="../media/image268.svg"/><Relationship Id="rId10" Type="http://schemas.openxmlformats.org/officeDocument/2006/relationships/image" Target="../media/image221.png"/><Relationship Id="rId31" Type="http://schemas.openxmlformats.org/officeDocument/2006/relationships/image" Target="../media/image242.svg"/><Relationship Id="rId44" Type="http://schemas.openxmlformats.org/officeDocument/2006/relationships/image" Target="../media/image255.png"/><Relationship Id="rId52" Type="http://schemas.openxmlformats.org/officeDocument/2006/relationships/image" Target="../media/image263.png"/><Relationship Id="rId60" Type="http://schemas.openxmlformats.org/officeDocument/2006/relationships/image" Target="../media/image271.png"/><Relationship Id="rId65" Type="http://schemas.openxmlformats.org/officeDocument/2006/relationships/image" Target="../media/image276.svg"/><Relationship Id="rId73" Type="http://schemas.openxmlformats.org/officeDocument/2006/relationships/image" Target="../media/image284.svg"/><Relationship Id="rId78" Type="http://schemas.openxmlformats.org/officeDocument/2006/relationships/image" Target="../media/image289.png"/><Relationship Id="rId81" Type="http://schemas.openxmlformats.org/officeDocument/2006/relationships/image" Target="../media/image292.svg"/><Relationship Id="rId4" Type="http://schemas.openxmlformats.org/officeDocument/2006/relationships/image" Target="../media/image215.png"/><Relationship Id="rId9" Type="http://schemas.openxmlformats.org/officeDocument/2006/relationships/image" Target="../media/image220.svg"/><Relationship Id="rId13" Type="http://schemas.openxmlformats.org/officeDocument/2006/relationships/image" Target="../media/image224.svg"/><Relationship Id="rId18" Type="http://schemas.openxmlformats.org/officeDocument/2006/relationships/image" Target="../media/image229.png"/><Relationship Id="rId39" Type="http://schemas.openxmlformats.org/officeDocument/2006/relationships/image" Target="../media/image250.svg"/><Relationship Id="rId34" Type="http://schemas.openxmlformats.org/officeDocument/2006/relationships/image" Target="../media/image245.png"/><Relationship Id="rId50" Type="http://schemas.openxmlformats.org/officeDocument/2006/relationships/image" Target="../media/image261.png"/><Relationship Id="rId55" Type="http://schemas.openxmlformats.org/officeDocument/2006/relationships/image" Target="../media/image266.svg"/><Relationship Id="rId76" Type="http://schemas.openxmlformats.org/officeDocument/2006/relationships/image" Target="../media/image287.png"/><Relationship Id="rId7" Type="http://schemas.openxmlformats.org/officeDocument/2006/relationships/image" Target="../media/image218.svg"/><Relationship Id="rId71" Type="http://schemas.openxmlformats.org/officeDocument/2006/relationships/image" Target="../media/image282.svg"/><Relationship Id="rId2" Type="http://schemas.openxmlformats.org/officeDocument/2006/relationships/image" Target="../media/image213.png"/><Relationship Id="rId29" Type="http://schemas.openxmlformats.org/officeDocument/2006/relationships/image" Target="../media/image240.svg"/><Relationship Id="rId24" Type="http://schemas.openxmlformats.org/officeDocument/2006/relationships/image" Target="../media/image235.png"/><Relationship Id="rId40" Type="http://schemas.openxmlformats.org/officeDocument/2006/relationships/image" Target="../media/image251.png"/><Relationship Id="rId45" Type="http://schemas.openxmlformats.org/officeDocument/2006/relationships/image" Target="../media/image256.svg"/><Relationship Id="rId66" Type="http://schemas.openxmlformats.org/officeDocument/2006/relationships/image" Target="../media/image27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5427E94-4866-43F4-90CC-4EB67D29FC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7281" y="3374081"/>
            <a:ext cx="550841" cy="550841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4E7AF021-8251-434D-B838-F43B6AD947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82205" y="5687282"/>
            <a:ext cx="550841" cy="550841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9D1F2DC-A2D5-45F1-9408-27DDC9718CB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93465" y="5687282"/>
            <a:ext cx="550841" cy="550841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4F22CD86-D933-4AF9-9F43-3B3FFDB641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857355" y="5687282"/>
            <a:ext cx="550841" cy="550841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91F48EBB-314A-49D6-9D1E-0B6D9D6BF77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758953" y="5687282"/>
            <a:ext cx="550841" cy="550841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EB043B9-C2EC-4BFB-B900-B4B3C02657E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288669" y="5687282"/>
            <a:ext cx="550841" cy="550841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B7ACF3D6-62B0-43BE-BEDE-61914C111E7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547733" y="5687282"/>
            <a:ext cx="550841" cy="55084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84C326A3-0754-496B-B225-C44671932B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29617" y="5687282"/>
            <a:ext cx="550841" cy="550841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F27A0B3D-CC88-4646-94B8-4FE0B5BEAD3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5167281" y="5687282"/>
            <a:ext cx="550841" cy="550841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2179B58A-3D1F-42D6-9C9D-1A987BE3CE5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882205" y="4664294"/>
            <a:ext cx="550841" cy="550841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9C5F49A1-12F1-43FA-BDD2-1BCBC643FD0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9882205" y="2051078"/>
            <a:ext cx="550841" cy="550841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12547518-6A52-42D1-9D02-AB1D879A4C4B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9882205" y="619876"/>
            <a:ext cx="550841" cy="550841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D4462F5-EFEA-474C-8240-091C5549BE4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882205" y="3374081"/>
            <a:ext cx="550841" cy="550841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72C6CA04-697D-4DD6-9EC7-E76ED5A3262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8547733" y="4664294"/>
            <a:ext cx="550841" cy="550841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D3220200-0CFC-4A7D-928A-ED151544C9AD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547733" y="3374081"/>
            <a:ext cx="550841" cy="550841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11A26DDD-2445-4CC6-B7E4-C643CF4F6ED3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547733" y="2051078"/>
            <a:ext cx="550841" cy="550841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B23C42CB-64E9-4119-8649-DF338F1AB9D2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8547733" y="619876"/>
            <a:ext cx="550841" cy="550841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72684049-091F-493E-A18E-54DD728ED69C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1758953" y="4664294"/>
            <a:ext cx="550841" cy="550841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7A7E54C3-CAFD-4ED8-8C64-81DBB6CCCB80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857355" y="4664294"/>
            <a:ext cx="550841" cy="550841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0A210314-3BEC-44A0-B1EA-ECA6845DF0D6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3993465" y="4664294"/>
            <a:ext cx="550841" cy="550841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6E33FA61-9F1A-495A-9DB3-DA2F765A8B06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5167281" y="4664294"/>
            <a:ext cx="550841" cy="550841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34C7219B-8100-452F-B5DD-C4057803D544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6229617" y="4664294"/>
            <a:ext cx="550841" cy="550841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66BEC88D-8CFE-485E-B828-27624F5A019E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7288669" y="4664294"/>
            <a:ext cx="550841" cy="550841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72E9657F-0EFC-4E2E-9500-6FEE321AD47F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7288669" y="3374081"/>
            <a:ext cx="550841" cy="550841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FAF6BFF6-E12A-4D1B-995C-E9414332983E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6229617" y="3374081"/>
            <a:ext cx="550841" cy="550841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DE3ACF16-66AF-465A-BADF-41054B892A8E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3993465" y="3374081"/>
            <a:ext cx="550841" cy="550841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6CCE1F72-429A-49A7-B41B-A87432AA11F4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2857355" y="3374081"/>
            <a:ext cx="550841" cy="550841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646EF5EA-E5F7-40CA-ADAC-11AD447EC626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1758953" y="3374081"/>
            <a:ext cx="550841" cy="550841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C53B3064-0FB0-446B-AE50-BB3C035B7901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7288669" y="2051078"/>
            <a:ext cx="550841" cy="550841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EF4A303A-038E-49E4-B29A-E2A456CB372B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6229617" y="2051078"/>
            <a:ext cx="550841" cy="550841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5DA81246-55A7-47E8-B279-995B32E7F252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5167281" y="2051078"/>
            <a:ext cx="550841" cy="550841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F105A1B7-470D-4073-9E23-C4CD0519BA11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3993465" y="2051078"/>
            <a:ext cx="550841" cy="550841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889BF85F-27F3-4BF6-9BDF-DA11F6D17DD7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2857355" y="2051078"/>
            <a:ext cx="550841" cy="550841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6E3361B6-33D7-44ED-B468-9CB1CE901C21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1758953" y="2051078"/>
            <a:ext cx="550841" cy="550841"/>
          </a:xfrm>
          <a:prstGeom prst="rect">
            <a:avLst/>
          </a:prstGeom>
        </p:spPr>
      </p:pic>
      <p:pic>
        <p:nvPicPr>
          <p:cNvPr id="72" name="Graphic 71">
            <a:extLst>
              <a:ext uri="{FF2B5EF4-FFF2-40B4-BE49-F238E27FC236}">
                <a16:creationId xmlns:a16="http://schemas.microsoft.com/office/drawing/2014/main" id="{79A66426-63C6-42B7-85EC-9DEB3DA2211F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7288669" y="619876"/>
            <a:ext cx="550841" cy="550841"/>
          </a:xfrm>
          <a:prstGeom prst="rect">
            <a:avLst/>
          </a:prstGeom>
        </p:spPr>
      </p:pic>
      <p:pic>
        <p:nvPicPr>
          <p:cNvPr id="74" name="Graphic 73">
            <a:extLst>
              <a:ext uri="{FF2B5EF4-FFF2-40B4-BE49-F238E27FC236}">
                <a16:creationId xmlns:a16="http://schemas.microsoft.com/office/drawing/2014/main" id="{93893213-8153-4354-95D2-0C50BF17DE34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6229617" y="619876"/>
            <a:ext cx="550841" cy="550841"/>
          </a:xfrm>
          <a:prstGeom prst="rect">
            <a:avLst/>
          </a:prstGeom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20CDCFF3-3DE7-4074-A520-315EC9B5EE69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5167281" y="619876"/>
            <a:ext cx="550841" cy="550841"/>
          </a:xfrm>
          <a:prstGeom prst="rect">
            <a:avLst/>
          </a:prstGeom>
        </p:spPr>
      </p:pic>
      <p:pic>
        <p:nvPicPr>
          <p:cNvPr id="78" name="Graphic 77">
            <a:extLst>
              <a:ext uri="{FF2B5EF4-FFF2-40B4-BE49-F238E27FC236}">
                <a16:creationId xmlns:a16="http://schemas.microsoft.com/office/drawing/2014/main" id="{DC4B55CA-214A-4775-9DD8-6022CA81E21B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3993465" y="619876"/>
            <a:ext cx="550841" cy="550841"/>
          </a:xfrm>
          <a:prstGeom prst="rect">
            <a:avLst/>
          </a:prstGeom>
        </p:spPr>
      </p:pic>
      <p:pic>
        <p:nvPicPr>
          <p:cNvPr id="80" name="Graphic 79">
            <a:extLst>
              <a:ext uri="{FF2B5EF4-FFF2-40B4-BE49-F238E27FC236}">
                <a16:creationId xmlns:a16="http://schemas.microsoft.com/office/drawing/2014/main" id="{10689E85-F349-416E-878F-575839CF21B9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2857355" y="619876"/>
            <a:ext cx="550841" cy="550841"/>
          </a:xfrm>
          <a:prstGeom prst="rect">
            <a:avLst/>
          </a:prstGeom>
        </p:spPr>
      </p:pic>
      <p:pic>
        <p:nvPicPr>
          <p:cNvPr id="82" name="Graphic 81">
            <a:extLst>
              <a:ext uri="{FF2B5EF4-FFF2-40B4-BE49-F238E27FC236}">
                <a16:creationId xmlns:a16="http://schemas.microsoft.com/office/drawing/2014/main" id="{261EC8F7-6C3A-4CBB-AEE3-9920CBC17AF7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1758953" y="619876"/>
            <a:ext cx="550841" cy="55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3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913E6520-21FF-42D5-94FF-750508E67A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32573" y="4122058"/>
            <a:ext cx="609600" cy="6096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A7460752-E8AE-4520-9F02-CF29E57700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261600" y="2781301"/>
            <a:ext cx="609600" cy="6096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B4172017-D644-4E38-AC4A-DA2916126A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261600" y="1807029"/>
            <a:ext cx="609600" cy="6096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5430BCE4-009A-45FF-BABF-C3778E988E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290629" y="801915"/>
            <a:ext cx="609600" cy="6096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F27CFF6-FC1D-4F74-A8E7-332B3370C7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694058" y="5323115"/>
            <a:ext cx="609600" cy="6096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9651058-E157-488F-AE40-B30D1E32984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694058" y="4122058"/>
            <a:ext cx="609600" cy="6096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6E0E8590-786B-4F68-BD44-026F1C2FA31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694058" y="2781301"/>
            <a:ext cx="609600" cy="60960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E2290AF-BB21-4701-9ED8-4CE32755F7C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694058" y="1807029"/>
            <a:ext cx="609600" cy="6096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77F04667-1DC7-46CE-BD3E-77816862AC0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694058" y="801915"/>
            <a:ext cx="609600" cy="6096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C0651C46-782B-48D2-AE35-07A1C7E9C8A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068458" y="5323115"/>
            <a:ext cx="609600" cy="6096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26912E0D-AE20-4010-B09E-43D7553C05A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068458" y="4122058"/>
            <a:ext cx="609600" cy="6096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006227CB-CEF8-4407-A5F6-9205E948AAF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068458" y="2781301"/>
            <a:ext cx="609600" cy="6096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1A548D8A-443B-4282-A58B-162FDD48B97E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068458" y="1807029"/>
            <a:ext cx="609600" cy="609600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FABF8461-4E53-4A39-ACB0-F941FAFDC2D0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7068458" y="801915"/>
            <a:ext cx="609600" cy="60960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861871D2-BA39-419F-B67F-62595DACC29E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5602515" y="5323115"/>
            <a:ext cx="609600" cy="609600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ED2240C4-97D6-48C8-AF56-C52F3A1C2D1C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602515" y="4122058"/>
            <a:ext cx="609600" cy="609600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3F8B1DE6-6604-4E08-BD8E-35A36FC2C6AF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5602515" y="2781301"/>
            <a:ext cx="609600" cy="609600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2143FE71-979F-4663-B6B8-023C6E712E9A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5602515" y="1807029"/>
            <a:ext cx="609600" cy="609600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507EF12B-E82D-40E1-A1E3-F289DB9F64C5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5602515" y="801915"/>
            <a:ext cx="609600" cy="609600"/>
          </a:xfrm>
          <a:prstGeom prst="rect">
            <a:avLst/>
          </a:prstGeom>
        </p:spPr>
      </p:pic>
      <p:pic>
        <p:nvPicPr>
          <p:cNvPr id="42" name="Graphic 41">
            <a:extLst>
              <a:ext uri="{FF2B5EF4-FFF2-40B4-BE49-F238E27FC236}">
                <a16:creationId xmlns:a16="http://schemas.microsoft.com/office/drawing/2014/main" id="{7548F3DB-3ADB-41D5-97D4-A81BB727C905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165599" y="5323115"/>
            <a:ext cx="609600" cy="609600"/>
          </a:xfrm>
          <a:prstGeom prst="rect">
            <a:avLst/>
          </a:prstGeom>
        </p:spPr>
      </p:pic>
      <p:pic>
        <p:nvPicPr>
          <p:cNvPr id="44" name="Graphic 43">
            <a:extLst>
              <a:ext uri="{FF2B5EF4-FFF2-40B4-BE49-F238E27FC236}">
                <a16:creationId xmlns:a16="http://schemas.microsoft.com/office/drawing/2014/main" id="{305EF644-87EE-423C-94D4-2B68ED1225B4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627085" y="5323115"/>
            <a:ext cx="609600" cy="609600"/>
          </a:xfrm>
          <a:prstGeom prst="rect">
            <a:avLst/>
          </a:prstGeom>
        </p:spPr>
      </p:pic>
      <p:pic>
        <p:nvPicPr>
          <p:cNvPr id="46" name="Graphic 45">
            <a:extLst>
              <a:ext uri="{FF2B5EF4-FFF2-40B4-BE49-F238E27FC236}">
                <a16:creationId xmlns:a16="http://schemas.microsoft.com/office/drawing/2014/main" id="{0498C68E-6B5E-456F-8F3B-267858986A65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4165599" y="4122058"/>
            <a:ext cx="609600" cy="609600"/>
          </a:xfrm>
          <a:prstGeom prst="rect">
            <a:avLst/>
          </a:prstGeom>
        </p:spPr>
      </p:pic>
      <p:pic>
        <p:nvPicPr>
          <p:cNvPr id="48" name="Graphic 47">
            <a:extLst>
              <a:ext uri="{FF2B5EF4-FFF2-40B4-BE49-F238E27FC236}">
                <a16:creationId xmlns:a16="http://schemas.microsoft.com/office/drawing/2014/main" id="{0C8EF7AF-1B86-4EAE-BE05-68638F48D551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2627085" y="4122058"/>
            <a:ext cx="609600" cy="609600"/>
          </a:xfrm>
          <a:prstGeom prst="rect">
            <a:avLst/>
          </a:prstGeom>
        </p:spPr>
      </p:pic>
      <p:pic>
        <p:nvPicPr>
          <p:cNvPr id="50" name="Graphic 49">
            <a:extLst>
              <a:ext uri="{FF2B5EF4-FFF2-40B4-BE49-F238E27FC236}">
                <a16:creationId xmlns:a16="http://schemas.microsoft.com/office/drawing/2014/main" id="{86038418-6DE8-4611-A9B2-C84B2D051ACE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4165599" y="2781301"/>
            <a:ext cx="609600" cy="609600"/>
          </a:xfrm>
          <a:prstGeom prst="rect">
            <a:avLst/>
          </a:prstGeom>
        </p:spPr>
      </p:pic>
      <p:pic>
        <p:nvPicPr>
          <p:cNvPr id="52" name="Graphic 51">
            <a:extLst>
              <a:ext uri="{FF2B5EF4-FFF2-40B4-BE49-F238E27FC236}">
                <a16:creationId xmlns:a16="http://schemas.microsoft.com/office/drawing/2014/main" id="{B41543AE-3088-43A4-952B-2B54B188ABA6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2539999" y="2781301"/>
            <a:ext cx="609600" cy="60960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1F961FD8-3AFC-482C-A6D3-CEC8EBFE3B81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4165599" y="1807029"/>
            <a:ext cx="609600" cy="609600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C55C39EC-E4F8-4857-96A9-EA87A9D1F708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4165599" y="801915"/>
            <a:ext cx="609600" cy="609600"/>
          </a:xfrm>
          <a:prstGeom prst="rect">
            <a:avLst/>
          </a:prstGeom>
        </p:spPr>
      </p:pic>
      <p:pic>
        <p:nvPicPr>
          <p:cNvPr id="58" name="Graphic 57">
            <a:extLst>
              <a:ext uri="{FF2B5EF4-FFF2-40B4-BE49-F238E27FC236}">
                <a16:creationId xmlns:a16="http://schemas.microsoft.com/office/drawing/2014/main" id="{517053B8-F7D3-4E68-B962-C7F722497136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2539999" y="1807029"/>
            <a:ext cx="609600" cy="609600"/>
          </a:xfrm>
          <a:prstGeom prst="rect">
            <a:avLst/>
          </a:prstGeom>
        </p:spPr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281D0989-FBA6-4303-8969-8587688AF712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2539999" y="801915"/>
            <a:ext cx="609600" cy="609600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44AB22D7-E437-42DC-A3B2-0DED5E4EDC34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1197426" y="5323115"/>
            <a:ext cx="609600" cy="609600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E07CB1C4-C92A-4DA0-8F30-2638BD3E1555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1182912" y="4122058"/>
            <a:ext cx="609600" cy="609600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7E85BB68-D16F-4ECD-9DB7-8CD02FEDAB4E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1182912" y="2781301"/>
            <a:ext cx="609600" cy="609600"/>
          </a:xfrm>
          <a:prstGeom prst="rect">
            <a:avLst/>
          </a:prstGeom>
        </p:spPr>
      </p:pic>
      <p:pic>
        <p:nvPicPr>
          <p:cNvPr id="68" name="Graphic 67">
            <a:extLst>
              <a:ext uri="{FF2B5EF4-FFF2-40B4-BE49-F238E27FC236}">
                <a16:creationId xmlns:a16="http://schemas.microsoft.com/office/drawing/2014/main" id="{3F6FDE56-815F-4EA9-B0A5-432E65D2A73E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1182912" y="1807029"/>
            <a:ext cx="609600" cy="609600"/>
          </a:xfrm>
          <a:prstGeom prst="rect">
            <a:avLst/>
          </a:prstGeom>
        </p:spPr>
      </p:pic>
      <p:pic>
        <p:nvPicPr>
          <p:cNvPr id="70" name="Graphic 69">
            <a:extLst>
              <a:ext uri="{FF2B5EF4-FFF2-40B4-BE49-F238E27FC236}">
                <a16:creationId xmlns:a16="http://schemas.microsoft.com/office/drawing/2014/main" id="{2C7F1D0F-17C1-4A5F-BB88-01F30D4D009F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1182912" y="80191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843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D7FE8A9-18EF-4CD8-9293-6E640812552A}"/>
              </a:ext>
            </a:extLst>
          </p:cNvPr>
          <p:cNvGrpSpPr/>
          <p:nvPr/>
        </p:nvGrpSpPr>
        <p:grpSpPr>
          <a:xfrm>
            <a:off x="8583347" y="1346959"/>
            <a:ext cx="609600" cy="572452"/>
            <a:chOff x="8062490" y="1657350"/>
            <a:chExt cx="609600" cy="572452"/>
          </a:xfrm>
        </p:grpSpPr>
        <p:grpSp>
          <p:nvGrpSpPr>
            <p:cNvPr id="6" name="Graphic 4">
              <a:extLst>
                <a:ext uri="{FF2B5EF4-FFF2-40B4-BE49-F238E27FC236}">
                  <a16:creationId xmlns:a16="http://schemas.microsoft.com/office/drawing/2014/main" id="{BFF3C54C-B704-4C30-AEBD-D00252F597F7}"/>
                </a:ext>
              </a:extLst>
            </p:cNvPr>
            <p:cNvGrpSpPr/>
            <p:nvPr/>
          </p:nvGrpSpPr>
          <p:grpSpPr>
            <a:xfrm>
              <a:off x="8129165" y="1905000"/>
              <a:ext cx="504825" cy="314325"/>
              <a:chOff x="8129165" y="1905000"/>
              <a:chExt cx="504825" cy="3143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7ED3461-89A1-4CFB-B3F4-C3FD6DBD207E}"/>
                  </a:ext>
                </a:extLst>
              </p:cNvPr>
              <p:cNvSpPr/>
              <p:nvPr/>
            </p:nvSpPr>
            <p:spPr>
              <a:xfrm>
                <a:off x="8281565" y="1905000"/>
                <a:ext cx="38100" cy="180975"/>
              </a:xfrm>
              <a:custGeom>
                <a:avLst/>
                <a:gdLst>
                  <a:gd name="connsiteX0" fmla="*/ 38100 w 38100"/>
                  <a:gd name="connsiteY0" fmla="*/ 0 h 180975"/>
                  <a:gd name="connsiteX1" fmla="*/ 0 w 38100"/>
                  <a:gd name="connsiteY1" fmla="*/ 28575 h 180975"/>
                  <a:gd name="connsiteX2" fmla="*/ 0 w 38100"/>
                  <a:gd name="connsiteY2" fmla="*/ 180975 h 180975"/>
                  <a:gd name="connsiteX3" fmla="*/ 38100 w 38100"/>
                  <a:gd name="connsiteY3" fmla="*/ 18097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80975">
                    <a:moveTo>
                      <a:pt x="38100" y="0"/>
                    </a:moveTo>
                    <a:lnTo>
                      <a:pt x="0" y="28575"/>
                    </a:lnTo>
                    <a:lnTo>
                      <a:pt x="0" y="180975"/>
                    </a:lnTo>
                    <a:lnTo>
                      <a:pt x="38100" y="1809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3A835A3-5905-42D4-BFC6-F4C4D829E51E}"/>
                  </a:ext>
                </a:extLst>
              </p:cNvPr>
              <p:cNvSpPr/>
              <p:nvPr/>
            </p:nvSpPr>
            <p:spPr>
              <a:xfrm>
                <a:off x="8205365" y="1952625"/>
                <a:ext cx="38100" cy="133350"/>
              </a:xfrm>
              <a:custGeom>
                <a:avLst/>
                <a:gdLst>
                  <a:gd name="connsiteX0" fmla="*/ 38100 w 38100"/>
                  <a:gd name="connsiteY0" fmla="*/ 28575 h 133350"/>
                  <a:gd name="connsiteX1" fmla="*/ 0 w 38100"/>
                  <a:gd name="connsiteY1" fmla="*/ 0 h 133350"/>
                  <a:gd name="connsiteX2" fmla="*/ 0 w 38100"/>
                  <a:gd name="connsiteY2" fmla="*/ 133350 h 133350"/>
                  <a:gd name="connsiteX3" fmla="*/ 38100 w 38100"/>
                  <a:gd name="connsiteY3" fmla="*/ 1333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33350">
                    <a:moveTo>
                      <a:pt x="38100" y="28575"/>
                    </a:moveTo>
                    <a:lnTo>
                      <a:pt x="0" y="0"/>
                    </a:lnTo>
                    <a:lnTo>
                      <a:pt x="0" y="133350"/>
                    </a:lnTo>
                    <a:lnTo>
                      <a:pt x="38100" y="1333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E077F67-BFE6-496D-9943-5DDB87C0FD5C}"/>
                  </a:ext>
                </a:extLst>
              </p:cNvPr>
              <p:cNvSpPr/>
              <p:nvPr/>
            </p:nvSpPr>
            <p:spPr>
              <a:xfrm>
                <a:off x="8129165" y="1933575"/>
                <a:ext cx="38100" cy="152400"/>
              </a:xfrm>
              <a:custGeom>
                <a:avLst/>
                <a:gdLst>
                  <a:gd name="connsiteX0" fmla="*/ 38100 w 38100"/>
                  <a:gd name="connsiteY0" fmla="*/ 0 h 152400"/>
                  <a:gd name="connsiteX1" fmla="*/ 0 w 38100"/>
                  <a:gd name="connsiteY1" fmla="*/ 38100 h 152400"/>
                  <a:gd name="connsiteX2" fmla="*/ 0 w 38100"/>
                  <a:gd name="connsiteY2" fmla="*/ 152400 h 152400"/>
                  <a:gd name="connsiteX3" fmla="*/ 38100 w 38100"/>
                  <a:gd name="connsiteY3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00" h="152400">
                    <a:moveTo>
                      <a:pt x="38100" y="0"/>
                    </a:moveTo>
                    <a:lnTo>
                      <a:pt x="0" y="38100"/>
                    </a:lnTo>
                    <a:lnTo>
                      <a:pt x="0" y="152400"/>
                    </a:lnTo>
                    <a:lnTo>
                      <a:pt x="3810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268B497-E6A1-4188-8FBF-8B74E46F685C}"/>
                  </a:ext>
                </a:extLst>
              </p:cNvPr>
              <p:cNvSpPr/>
              <p:nvPr/>
            </p:nvSpPr>
            <p:spPr>
              <a:xfrm>
                <a:off x="8420206" y="1962150"/>
                <a:ext cx="213783" cy="69056"/>
              </a:xfrm>
              <a:custGeom>
                <a:avLst/>
                <a:gdLst>
                  <a:gd name="connsiteX0" fmla="*/ 51858 w 213783"/>
                  <a:gd name="connsiteY0" fmla="*/ 28575 h 69056"/>
                  <a:gd name="connsiteX1" fmla="*/ 202353 w 213783"/>
                  <a:gd name="connsiteY1" fmla="*/ 28575 h 69056"/>
                  <a:gd name="connsiteX2" fmla="*/ 213783 w 213783"/>
                  <a:gd name="connsiteY2" fmla="*/ 0 h 69056"/>
                  <a:gd name="connsiteX3" fmla="*/ 23283 w 213783"/>
                  <a:gd name="connsiteY3" fmla="*/ 0 h 69056"/>
                  <a:gd name="connsiteX4" fmla="*/ 4233 w 213783"/>
                  <a:gd name="connsiteY4" fmla="*/ 57150 h 69056"/>
                  <a:gd name="connsiteX5" fmla="*/ 4233 w 213783"/>
                  <a:gd name="connsiteY5" fmla="*/ 66675 h 69056"/>
                  <a:gd name="connsiteX6" fmla="*/ 13758 w 213783"/>
                  <a:gd name="connsiteY6" fmla="*/ 66675 h 69056"/>
                  <a:gd name="connsiteX7" fmla="*/ 51858 w 213783"/>
                  <a:gd name="connsiteY7" fmla="*/ 28575 h 69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783" h="69056">
                    <a:moveTo>
                      <a:pt x="51858" y="28575"/>
                    </a:moveTo>
                    <a:lnTo>
                      <a:pt x="202353" y="28575"/>
                    </a:lnTo>
                    <a:cubicBezTo>
                      <a:pt x="209021" y="22860"/>
                      <a:pt x="213783" y="14288"/>
                      <a:pt x="213783" y="0"/>
                    </a:cubicBezTo>
                    <a:lnTo>
                      <a:pt x="23283" y="0"/>
                    </a:lnTo>
                    <a:cubicBezTo>
                      <a:pt x="23283" y="57150"/>
                      <a:pt x="4233" y="57150"/>
                      <a:pt x="4233" y="57150"/>
                    </a:cubicBezTo>
                    <a:cubicBezTo>
                      <a:pt x="-5292" y="76200"/>
                      <a:pt x="4233" y="66675"/>
                      <a:pt x="4233" y="66675"/>
                    </a:cubicBezTo>
                    <a:lnTo>
                      <a:pt x="13758" y="66675"/>
                    </a:lnTo>
                    <a:cubicBezTo>
                      <a:pt x="13758" y="66675"/>
                      <a:pt x="51858" y="66675"/>
                      <a:pt x="51858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07481820-FE53-43AA-856F-E166C68F28CB}"/>
                  </a:ext>
                </a:extLst>
              </p:cNvPr>
              <p:cNvSpPr/>
              <p:nvPr/>
            </p:nvSpPr>
            <p:spPr>
              <a:xfrm>
                <a:off x="8348240" y="2085975"/>
                <a:ext cx="133236" cy="133350"/>
              </a:xfrm>
              <a:custGeom>
                <a:avLst/>
                <a:gdLst>
                  <a:gd name="connsiteX0" fmla="*/ 127635 w 133236"/>
                  <a:gd name="connsiteY0" fmla="*/ 100965 h 133350"/>
                  <a:gd name="connsiteX1" fmla="*/ 80010 w 133236"/>
                  <a:gd name="connsiteY1" fmla="*/ 53340 h 133350"/>
                  <a:gd name="connsiteX2" fmla="*/ 113348 w 133236"/>
                  <a:gd name="connsiteY2" fmla="*/ 19050 h 133350"/>
                  <a:gd name="connsiteX3" fmla="*/ 94298 w 133236"/>
                  <a:gd name="connsiteY3" fmla="*/ 0 h 133350"/>
                  <a:gd name="connsiteX4" fmla="*/ 19050 w 133236"/>
                  <a:gd name="connsiteY4" fmla="*/ 0 h 133350"/>
                  <a:gd name="connsiteX5" fmla="*/ 0 w 133236"/>
                  <a:gd name="connsiteY5" fmla="*/ 19050 h 133350"/>
                  <a:gd name="connsiteX6" fmla="*/ 0 w 133236"/>
                  <a:gd name="connsiteY6" fmla="*/ 95250 h 133350"/>
                  <a:gd name="connsiteX7" fmla="*/ 19050 w 133236"/>
                  <a:gd name="connsiteY7" fmla="*/ 114300 h 133350"/>
                  <a:gd name="connsiteX8" fmla="*/ 52388 w 133236"/>
                  <a:gd name="connsiteY8" fmla="*/ 80010 h 133350"/>
                  <a:gd name="connsiteX9" fmla="*/ 100013 w 133236"/>
                  <a:gd name="connsiteY9" fmla="*/ 127635 h 133350"/>
                  <a:gd name="connsiteX10" fmla="*/ 126682 w 133236"/>
                  <a:gd name="connsiteY10" fmla="*/ 127635 h 133350"/>
                  <a:gd name="connsiteX11" fmla="*/ 127635 w 133236"/>
                  <a:gd name="connsiteY11" fmla="*/ 10096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236" h="133350">
                    <a:moveTo>
                      <a:pt x="127635" y="100965"/>
                    </a:moveTo>
                    <a:lnTo>
                      <a:pt x="80010" y="53340"/>
                    </a:lnTo>
                    <a:lnTo>
                      <a:pt x="113348" y="19050"/>
                    </a:lnTo>
                    <a:cubicBezTo>
                      <a:pt x="113348" y="8573"/>
                      <a:pt x="104775" y="0"/>
                      <a:pt x="94298" y="0"/>
                    </a:cubicBezTo>
                    <a:lnTo>
                      <a:pt x="19050" y="0"/>
                    </a:lnTo>
                    <a:cubicBezTo>
                      <a:pt x="8572" y="0"/>
                      <a:pt x="0" y="8573"/>
                      <a:pt x="0" y="19050"/>
                    </a:cubicBezTo>
                    <a:lnTo>
                      <a:pt x="0" y="95250"/>
                    </a:lnTo>
                    <a:cubicBezTo>
                      <a:pt x="0" y="105727"/>
                      <a:pt x="8572" y="114300"/>
                      <a:pt x="19050" y="114300"/>
                    </a:cubicBezTo>
                    <a:lnTo>
                      <a:pt x="52388" y="80010"/>
                    </a:lnTo>
                    <a:lnTo>
                      <a:pt x="100013" y="127635"/>
                    </a:lnTo>
                    <a:cubicBezTo>
                      <a:pt x="107632" y="135255"/>
                      <a:pt x="120015" y="135255"/>
                      <a:pt x="126682" y="127635"/>
                    </a:cubicBezTo>
                    <a:cubicBezTo>
                      <a:pt x="135255" y="120015"/>
                      <a:pt x="135255" y="108585"/>
                      <a:pt x="127635" y="10096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" name="Graphic 4">
              <a:extLst>
                <a:ext uri="{FF2B5EF4-FFF2-40B4-BE49-F238E27FC236}">
                  <a16:creationId xmlns:a16="http://schemas.microsoft.com/office/drawing/2014/main" id="{6B9FF98E-5FD8-426B-9FA3-3D4787D3B0B9}"/>
                </a:ext>
              </a:extLst>
            </p:cNvPr>
            <p:cNvGrpSpPr/>
            <p:nvPr/>
          </p:nvGrpSpPr>
          <p:grpSpPr>
            <a:xfrm>
              <a:off x="8062490" y="1657350"/>
              <a:ext cx="609600" cy="572452"/>
              <a:chOff x="8062490" y="1657350"/>
              <a:chExt cx="609600" cy="57245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69D7C65D-72C2-447E-A0ED-DE95FA2426FA}"/>
                  </a:ext>
                </a:extLst>
              </p:cNvPr>
              <p:cNvSpPr/>
              <p:nvPr/>
            </p:nvSpPr>
            <p:spPr>
              <a:xfrm>
                <a:off x="8100590" y="17811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3AD3491F-E2A1-470E-B2AB-B06FD535D76D}"/>
                  </a:ext>
                </a:extLst>
              </p:cNvPr>
              <p:cNvSpPr/>
              <p:nvPr/>
            </p:nvSpPr>
            <p:spPr>
              <a:xfrm>
                <a:off x="8138690" y="17811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357F24EF-B314-4283-962D-AC7A05096D02}"/>
                  </a:ext>
                </a:extLst>
              </p:cNvPr>
              <p:cNvSpPr/>
              <p:nvPr/>
            </p:nvSpPr>
            <p:spPr>
              <a:xfrm>
                <a:off x="8176790" y="178117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91A427E7-B298-4AD1-BA2B-599956B6C075}"/>
                  </a:ext>
                </a:extLst>
              </p:cNvPr>
              <p:cNvSpPr/>
              <p:nvPr/>
            </p:nvSpPr>
            <p:spPr>
              <a:xfrm>
                <a:off x="8062490" y="1657350"/>
                <a:ext cx="609600" cy="572452"/>
              </a:xfrm>
              <a:custGeom>
                <a:avLst/>
                <a:gdLst>
                  <a:gd name="connsiteX0" fmla="*/ 600075 w 609600"/>
                  <a:gd name="connsiteY0" fmla="*/ 323850 h 572452"/>
                  <a:gd name="connsiteX1" fmla="*/ 571500 w 609600"/>
                  <a:gd name="connsiteY1" fmla="*/ 323850 h 572452"/>
                  <a:gd name="connsiteX2" fmla="*/ 571500 w 609600"/>
                  <a:gd name="connsiteY2" fmla="*/ 47625 h 572452"/>
                  <a:gd name="connsiteX3" fmla="*/ 523875 w 609600"/>
                  <a:gd name="connsiteY3" fmla="*/ 0 h 572452"/>
                  <a:gd name="connsiteX4" fmla="*/ 371475 w 609600"/>
                  <a:gd name="connsiteY4" fmla="*/ 0 h 572452"/>
                  <a:gd name="connsiteX5" fmla="*/ 323850 w 609600"/>
                  <a:gd name="connsiteY5" fmla="*/ 47625 h 572452"/>
                  <a:gd name="connsiteX6" fmla="*/ 323850 w 609600"/>
                  <a:gd name="connsiteY6" fmla="*/ 85725 h 572452"/>
                  <a:gd name="connsiteX7" fmla="*/ 47625 w 609600"/>
                  <a:gd name="connsiteY7" fmla="*/ 85725 h 572452"/>
                  <a:gd name="connsiteX8" fmla="*/ 0 w 609600"/>
                  <a:gd name="connsiteY8" fmla="*/ 133350 h 572452"/>
                  <a:gd name="connsiteX9" fmla="*/ 0 w 609600"/>
                  <a:gd name="connsiteY9" fmla="*/ 438150 h 572452"/>
                  <a:gd name="connsiteX10" fmla="*/ 47625 w 609600"/>
                  <a:gd name="connsiteY10" fmla="*/ 485775 h 572452"/>
                  <a:gd name="connsiteX11" fmla="*/ 276225 w 609600"/>
                  <a:gd name="connsiteY11" fmla="*/ 485775 h 572452"/>
                  <a:gd name="connsiteX12" fmla="*/ 276225 w 609600"/>
                  <a:gd name="connsiteY12" fmla="*/ 523875 h 572452"/>
                  <a:gd name="connsiteX13" fmla="*/ 304800 w 609600"/>
                  <a:gd name="connsiteY13" fmla="*/ 552450 h 572452"/>
                  <a:gd name="connsiteX14" fmla="*/ 311468 w 609600"/>
                  <a:gd name="connsiteY14" fmla="*/ 549593 h 572452"/>
                  <a:gd name="connsiteX15" fmla="*/ 338138 w 609600"/>
                  <a:gd name="connsiteY15" fmla="*/ 522923 h 572452"/>
                  <a:gd name="connsiteX16" fmla="*/ 379095 w 609600"/>
                  <a:gd name="connsiteY16" fmla="*/ 563880 h 572452"/>
                  <a:gd name="connsiteX17" fmla="*/ 399098 w 609600"/>
                  <a:gd name="connsiteY17" fmla="*/ 572453 h 572452"/>
                  <a:gd name="connsiteX18" fmla="*/ 419100 w 609600"/>
                  <a:gd name="connsiteY18" fmla="*/ 563880 h 572452"/>
                  <a:gd name="connsiteX19" fmla="*/ 419100 w 609600"/>
                  <a:gd name="connsiteY19" fmla="*/ 523875 h 572452"/>
                  <a:gd name="connsiteX20" fmla="*/ 419100 w 609600"/>
                  <a:gd name="connsiteY20" fmla="*/ 523875 h 572452"/>
                  <a:gd name="connsiteX21" fmla="*/ 382905 w 609600"/>
                  <a:gd name="connsiteY21" fmla="*/ 485775 h 572452"/>
                  <a:gd name="connsiteX22" fmla="*/ 447675 w 609600"/>
                  <a:gd name="connsiteY22" fmla="*/ 485775 h 572452"/>
                  <a:gd name="connsiteX23" fmla="*/ 495300 w 609600"/>
                  <a:gd name="connsiteY23" fmla="*/ 438150 h 572452"/>
                  <a:gd name="connsiteX24" fmla="*/ 495300 w 609600"/>
                  <a:gd name="connsiteY24" fmla="*/ 381000 h 572452"/>
                  <a:gd name="connsiteX25" fmla="*/ 561975 w 609600"/>
                  <a:gd name="connsiteY25" fmla="*/ 381000 h 572452"/>
                  <a:gd name="connsiteX26" fmla="*/ 609600 w 609600"/>
                  <a:gd name="connsiteY26" fmla="*/ 333375 h 572452"/>
                  <a:gd name="connsiteX27" fmla="*/ 600075 w 609600"/>
                  <a:gd name="connsiteY27" fmla="*/ 323850 h 572452"/>
                  <a:gd name="connsiteX28" fmla="*/ 342900 w 609600"/>
                  <a:gd name="connsiteY28" fmla="*/ 47625 h 572452"/>
                  <a:gd name="connsiteX29" fmla="*/ 371475 w 609600"/>
                  <a:gd name="connsiteY29" fmla="*/ 19050 h 572452"/>
                  <a:gd name="connsiteX30" fmla="*/ 523875 w 609600"/>
                  <a:gd name="connsiteY30" fmla="*/ 19050 h 572452"/>
                  <a:gd name="connsiteX31" fmla="*/ 552450 w 609600"/>
                  <a:gd name="connsiteY31" fmla="*/ 47625 h 572452"/>
                  <a:gd name="connsiteX32" fmla="*/ 552450 w 609600"/>
                  <a:gd name="connsiteY32" fmla="*/ 323850 h 572452"/>
                  <a:gd name="connsiteX33" fmla="*/ 409575 w 609600"/>
                  <a:gd name="connsiteY33" fmla="*/ 323850 h 572452"/>
                  <a:gd name="connsiteX34" fmla="*/ 400050 w 609600"/>
                  <a:gd name="connsiteY34" fmla="*/ 333375 h 572452"/>
                  <a:gd name="connsiteX35" fmla="*/ 371475 w 609600"/>
                  <a:gd name="connsiteY35" fmla="*/ 361950 h 572452"/>
                  <a:gd name="connsiteX36" fmla="*/ 342900 w 609600"/>
                  <a:gd name="connsiteY36" fmla="*/ 333375 h 572452"/>
                  <a:gd name="connsiteX37" fmla="*/ 342900 w 609600"/>
                  <a:gd name="connsiteY37" fmla="*/ 47625 h 572452"/>
                  <a:gd name="connsiteX38" fmla="*/ 406718 w 609600"/>
                  <a:gd name="connsiteY38" fmla="*/ 549593 h 572452"/>
                  <a:gd name="connsiteX39" fmla="*/ 393383 w 609600"/>
                  <a:gd name="connsiteY39" fmla="*/ 549593 h 572452"/>
                  <a:gd name="connsiteX40" fmla="*/ 345758 w 609600"/>
                  <a:gd name="connsiteY40" fmla="*/ 501968 h 572452"/>
                  <a:gd name="connsiteX41" fmla="*/ 339090 w 609600"/>
                  <a:gd name="connsiteY41" fmla="*/ 499110 h 572452"/>
                  <a:gd name="connsiteX42" fmla="*/ 339090 w 609600"/>
                  <a:gd name="connsiteY42" fmla="*/ 499110 h 572452"/>
                  <a:gd name="connsiteX43" fmla="*/ 332423 w 609600"/>
                  <a:gd name="connsiteY43" fmla="*/ 501968 h 572452"/>
                  <a:gd name="connsiteX44" fmla="*/ 301943 w 609600"/>
                  <a:gd name="connsiteY44" fmla="*/ 532448 h 572452"/>
                  <a:gd name="connsiteX45" fmla="*/ 295275 w 609600"/>
                  <a:gd name="connsiteY45" fmla="*/ 522923 h 572452"/>
                  <a:gd name="connsiteX46" fmla="*/ 295275 w 609600"/>
                  <a:gd name="connsiteY46" fmla="*/ 446723 h 572452"/>
                  <a:gd name="connsiteX47" fmla="*/ 304800 w 609600"/>
                  <a:gd name="connsiteY47" fmla="*/ 437198 h 572452"/>
                  <a:gd name="connsiteX48" fmla="*/ 379095 w 609600"/>
                  <a:gd name="connsiteY48" fmla="*/ 437198 h 572452"/>
                  <a:gd name="connsiteX49" fmla="*/ 388620 w 609600"/>
                  <a:gd name="connsiteY49" fmla="*/ 443865 h 572452"/>
                  <a:gd name="connsiteX50" fmla="*/ 358140 w 609600"/>
                  <a:gd name="connsiteY50" fmla="*/ 474345 h 572452"/>
                  <a:gd name="connsiteX51" fmla="*/ 358140 w 609600"/>
                  <a:gd name="connsiteY51" fmla="*/ 487680 h 572452"/>
                  <a:gd name="connsiteX52" fmla="*/ 405765 w 609600"/>
                  <a:gd name="connsiteY52" fmla="*/ 535305 h 572452"/>
                  <a:gd name="connsiteX53" fmla="*/ 406718 w 609600"/>
                  <a:gd name="connsiteY53" fmla="*/ 549593 h 572452"/>
                  <a:gd name="connsiteX54" fmla="*/ 476250 w 609600"/>
                  <a:gd name="connsiteY54" fmla="*/ 438150 h 572452"/>
                  <a:gd name="connsiteX55" fmla="*/ 447675 w 609600"/>
                  <a:gd name="connsiteY55" fmla="*/ 466725 h 572452"/>
                  <a:gd name="connsiteX56" fmla="*/ 393383 w 609600"/>
                  <a:gd name="connsiteY56" fmla="*/ 466725 h 572452"/>
                  <a:gd name="connsiteX57" fmla="*/ 405765 w 609600"/>
                  <a:gd name="connsiteY57" fmla="*/ 454343 h 572452"/>
                  <a:gd name="connsiteX58" fmla="*/ 408623 w 609600"/>
                  <a:gd name="connsiteY58" fmla="*/ 447675 h 572452"/>
                  <a:gd name="connsiteX59" fmla="*/ 380048 w 609600"/>
                  <a:gd name="connsiteY59" fmla="*/ 419100 h 572452"/>
                  <a:gd name="connsiteX60" fmla="*/ 304800 w 609600"/>
                  <a:gd name="connsiteY60" fmla="*/ 419100 h 572452"/>
                  <a:gd name="connsiteX61" fmla="*/ 276225 w 609600"/>
                  <a:gd name="connsiteY61" fmla="*/ 447675 h 572452"/>
                  <a:gd name="connsiteX62" fmla="*/ 276225 w 609600"/>
                  <a:gd name="connsiteY62" fmla="*/ 466725 h 572452"/>
                  <a:gd name="connsiteX63" fmla="*/ 47625 w 609600"/>
                  <a:gd name="connsiteY63" fmla="*/ 466725 h 572452"/>
                  <a:gd name="connsiteX64" fmla="*/ 19050 w 609600"/>
                  <a:gd name="connsiteY64" fmla="*/ 438150 h 572452"/>
                  <a:gd name="connsiteX65" fmla="*/ 19050 w 609600"/>
                  <a:gd name="connsiteY65" fmla="*/ 133350 h 572452"/>
                  <a:gd name="connsiteX66" fmla="*/ 47625 w 609600"/>
                  <a:gd name="connsiteY66" fmla="*/ 104775 h 572452"/>
                  <a:gd name="connsiteX67" fmla="*/ 323850 w 609600"/>
                  <a:gd name="connsiteY67" fmla="*/ 104775 h 572452"/>
                  <a:gd name="connsiteX68" fmla="*/ 323850 w 609600"/>
                  <a:gd name="connsiteY68" fmla="*/ 333375 h 572452"/>
                  <a:gd name="connsiteX69" fmla="*/ 371475 w 609600"/>
                  <a:gd name="connsiteY69" fmla="*/ 381000 h 572452"/>
                  <a:gd name="connsiteX70" fmla="*/ 476250 w 609600"/>
                  <a:gd name="connsiteY70" fmla="*/ 381000 h 572452"/>
                  <a:gd name="connsiteX71" fmla="*/ 476250 w 609600"/>
                  <a:gd name="connsiteY71" fmla="*/ 438150 h 572452"/>
                  <a:gd name="connsiteX72" fmla="*/ 561975 w 609600"/>
                  <a:gd name="connsiteY72" fmla="*/ 361950 h 572452"/>
                  <a:gd name="connsiteX73" fmla="*/ 410528 w 609600"/>
                  <a:gd name="connsiteY73" fmla="*/ 361950 h 572452"/>
                  <a:gd name="connsiteX74" fmla="*/ 418148 w 609600"/>
                  <a:gd name="connsiteY74" fmla="*/ 342900 h 572452"/>
                  <a:gd name="connsiteX75" fmla="*/ 589598 w 609600"/>
                  <a:gd name="connsiteY75" fmla="*/ 342900 h 572452"/>
                  <a:gd name="connsiteX76" fmla="*/ 561975 w 609600"/>
                  <a:gd name="connsiteY76" fmla="*/ 361950 h 572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609600" h="572452">
                    <a:moveTo>
                      <a:pt x="600075" y="323850"/>
                    </a:moveTo>
                    <a:lnTo>
                      <a:pt x="571500" y="323850"/>
                    </a:lnTo>
                    <a:lnTo>
                      <a:pt x="571500" y="47625"/>
                    </a:lnTo>
                    <a:cubicBezTo>
                      <a:pt x="571500" y="20955"/>
                      <a:pt x="550545" y="0"/>
                      <a:pt x="523875" y="0"/>
                    </a:cubicBezTo>
                    <a:lnTo>
                      <a:pt x="371475" y="0"/>
                    </a:lnTo>
                    <a:cubicBezTo>
                      <a:pt x="344805" y="0"/>
                      <a:pt x="323850" y="20955"/>
                      <a:pt x="323850" y="47625"/>
                    </a:cubicBezTo>
                    <a:lnTo>
                      <a:pt x="323850" y="85725"/>
                    </a:ln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38150"/>
                    </a:lnTo>
                    <a:cubicBezTo>
                      <a:pt x="0" y="464820"/>
                      <a:pt x="20955" y="485775"/>
                      <a:pt x="47625" y="485775"/>
                    </a:cubicBezTo>
                    <a:lnTo>
                      <a:pt x="276225" y="485775"/>
                    </a:lnTo>
                    <a:lnTo>
                      <a:pt x="276225" y="523875"/>
                    </a:lnTo>
                    <a:cubicBezTo>
                      <a:pt x="276225" y="540068"/>
                      <a:pt x="289560" y="552450"/>
                      <a:pt x="304800" y="552450"/>
                    </a:cubicBezTo>
                    <a:cubicBezTo>
                      <a:pt x="307658" y="552450"/>
                      <a:pt x="309563" y="551498"/>
                      <a:pt x="311468" y="549593"/>
                    </a:cubicBezTo>
                    <a:lnTo>
                      <a:pt x="338138" y="522923"/>
                    </a:lnTo>
                    <a:lnTo>
                      <a:pt x="379095" y="563880"/>
                    </a:lnTo>
                    <a:cubicBezTo>
                      <a:pt x="384810" y="569595"/>
                      <a:pt x="392430" y="572453"/>
                      <a:pt x="399098" y="572453"/>
                    </a:cubicBezTo>
                    <a:cubicBezTo>
                      <a:pt x="406718" y="572453"/>
                      <a:pt x="413385" y="569595"/>
                      <a:pt x="419100" y="563880"/>
                    </a:cubicBezTo>
                    <a:cubicBezTo>
                      <a:pt x="430530" y="552450"/>
                      <a:pt x="430530" y="534353"/>
                      <a:pt x="419100" y="523875"/>
                    </a:cubicBezTo>
                    <a:cubicBezTo>
                      <a:pt x="419100" y="523875"/>
                      <a:pt x="419100" y="523875"/>
                      <a:pt x="419100" y="523875"/>
                    </a:cubicBezTo>
                    <a:lnTo>
                      <a:pt x="382905" y="485775"/>
                    </a:lnTo>
                    <a:lnTo>
                      <a:pt x="447675" y="485775"/>
                    </a:lnTo>
                    <a:cubicBezTo>
                      <a:pt x="474345" y="485775"/>
                      <a:pt x="495300" y="464820"/>
                      <a:pt x="495300" y="438150"/>
                    </a:cubicBezTo>
                    <a:lnTo>
                      <a:pt x="495300" y="381000"/>
                    </a:lnTo>
                    <a:lnTo>
                      <a:pt x="561975" y="381000"/>
                    </a:lnTo>
                    <a:cubicBezTo>
                      <a:pt x="578168" y="381000"/>
                      <a:pt x="609600" y="371475"/>
                      <a:pt x="609600" y="333375"/>
                    </a:cubicBezTo>
                    <a:cubicBezTo>
                      <a:pt x="609600" y="327660"/>
                      <a:pt x="605790" y="323850"/>
                      <a:pt x="600075" y="323850"/>
                    </a:cubicBezTo>
                    <a:close/>
                    <a:moveTo>
                      <a:pt x="342900" y="47625"/>
                    </a:moveTo>
                    <a:cubicBezTo>
                      <a:pt x="342900" y="31433"/>
                      <a:pt x="355283" y="19050"/>
                      <a:pt x="371475" y="19050"/>
                    </a:cubicBezTo>
                    <a:lnTo>
                      <a:pt x="523875" y="19050"/>
                    </a:lnTo>
                    <a:cubicBezTo>
                      <a:pt x="540068" y="19050"/>
                      <a:pt x="552450" y="31433"/>
                      <a:pt x="552450" y="47625"/>
                    </a:cubicBezTo>
                    <a:lnTo>
                      <a:pt x="552450" y="323850"/>
                    </a:lnTo>
                    <a:lnTo>
                      <a:pt x="409575" y="323850"/>
                    </a:lnTo>
                    <a:cubicBezTo>
                      <a:pt x="403860" y="323850"/>
                      <a:pt x="400050" y="327660"/>
                      <a:pt x="400050" y="333375"/>
                    </a:cubicBezTo>
                    <a:cubicBezTo>
                      <a:pt x="400050" y="360045"/>
                      <a:pt x="376238" y="361950"/>
                      <a:pt x="371475" y="361950"/>
                    </a:cubicBezTo>
                    <a:cubicBezTo>
                      <a:pt x="355283" y="361950"/>
                      <a:pt x="342900" y="349568"/>
                      <a:pt x="342900" y="333375"/>
                    </a:cubicBezTo>
                    <a:lnTo>
                      <a:pt x="342900" y="47625"/>
                    </a:lnTo>
                    <a:close/>
                    <a:moveTo>
                      <a:pt x="406718" y="549593"/>
                    </a:moveTo>
                    <a:cubicBezTo>
                      <a:pt x="402908" y="553403"/>
                      <a:pt x="397193" y="553403"/>
                      <a:pt x="393383" y="549593"/>
                    </a:cubicBezTo>
                    <a:lnTo>
                      <a:pt x="345758" y="501968"/>
                    </a:lnTo>
                    <a:cubicBezTo>
                      <a:pt x="343853" y="500063"/>
                      <a:pt x="341948" y="499110"/>
                      <a:pt x="339090" y="499110"/>
                    </a:cubicBezTo>
                    <a:cubicBezTo>
                      <a:pt x="339090" y="499110"/>
                      <a:pt x="339090" y="499110"/>
                      <a:pt x="339090" y="499110"/>
                    </a:cubicBezTo>
                    <a:cubicBezTo>
                      <a:pt x="336233" y="499110"/>
                      <a:pt x="334328" y="500063"/>
                      <a:pt x="332423" y="501968"/>
                    </a:cubicBezTo>
                    <a:lnTo>
                      <a:pt x="301943" y="532448"/>
                    </a:lnTo>
                    <a:cubicBezTo>
                      <a:pt x="298133" y="531495"/>
                      <a:pt x="295275" y="527685"/>
                      <a:pt x="295275" y="522923"/>
                    </a:cubicBezTo>
                    <a:lnTo>
                      <a:pt x="295275" y="446723"/>
                    </a:lnTo>
                    <a:cubicBezTo>
                      <a:pt x="295275" y="441008"/>
                      <a:pt x="300038" y="437198"/>
                      <a:pt x="304800" y="437198"/>
                    </a:cubicBezTo>
                    <a:lnTo>
                      <a:pt x="379095" y="437198"/>
                    </a:lnTo>
                    <a:cubicBezTo>
                      <a:pt x="382905" y="437198"/>
                      <a:pt x="386715" y="440055"/>
                      <a:pt x="388620" y="443865"/>
                    </a:cubicBezTo>
                    <a:lnTo>
                      <a:pt x="358140" y="474345"/>
                    </a:lnTo>
                    <a:cubicBezTo>
                      <a:pt x="354330" y="478155"/>
                      <a:pt x="354330" y="483870"/>
                      <a:pt x="358140" y="487680"/>
                    </a:cubicBezTo>
                    <a:lnTo>
                      <a:pt x="405765" y="535305"/>
                    </a:lnTo>
                    <a:cubicBezTo>
                      <a:pt x="410528" y="540068"/>
                      <a:pt x="410528" y="545783"/>
                      <a:pt x="406718" y="549593"/>
                    </a:cubicBezTo>
                    <a:close/>
                    <a:moveTo>
                      <a:pt x="476250" y="438150"/>
                    </a:moveTo>
                    <a:cubicBezTo>
                      <a:pt x="476250" y="454343"/>
                      <a:pt x="463868" y="466725"/>
                      <a:pt x="447675" y="466725"/>
                    </a:cubicBezTo>
                    <a:lnTo>
                      <a:pt x="393383" y="466725"/>
                    </a:lnTo>
                    <a:lnTo>
                      <a:pt x="405765" y="454343"/>
                    </a:lnTo>
                    <a:cubicBezTo>
                      <a:pt x="407670" y="452438"/>
                      <a:pt x="408623" y="450533"/>
                      <a:pt x="408623" y="447675"/>
                    </a:cubicBezTo>
                    <a:cubicBezTo>
                      <a:pt x="408623" y="431483"/>
                      <a:pt x="395288" y="419100"/>
                      <a:pt x="380048" y="419100"/>
                    </a:cubicBezTo>
                    <a:lnTo>
                      <a:pt x="304800" y="419100"/>
                    </a:lnTo>
                    <a:cubicBezTo>
                      <a:pt x="288608" y="419100"/>
                      <a:pt x="276225" y="432435"/>
                      <a:pt x="276225" y="447675"/>
                    </a:cubicBezTo>
                    <a:lnTo>
                      <a:pt x="276225" y="466725"/>
                    </a:lnTo>
                    <a:lnTo>
                      <a:pt x="47625" y="466725"/>
                    </a:lnTo>
                    <a:cubicBezTo>
                      <a:pt x="31433" y="466725"/>
                      <a:pt x="19050" y="454343"/>
                      <a:pt x="19050" y="438150"/>
                    </a:cubicBezTo>
                    <a:lnTo>
                      <a:pt x="19050" y="133350"/>
                    </a:lnTo>
                    <a:cubicBezTo>
                      <a:pt x="19050" y="117158"/>
                      <a:pt x="31433" y="104775"/>
                      <a:pt x="47625" y="104775"/>
                    </a:cubicBezTo>
                    <a:lnTo>
                      <a:pt x="323850" y="104775"/>
                    </a:lnTo>
                    <a:lnTo>
                      <a:pt x="323850" y="333375"/>
                    </a:lnTo>
                    <a:cubicBezTo>
                      <a:pt x="323850" y="360045"/>
                      <a:pt x="344805" y="381000"/>
                      <a:pt x="371475" y="381000"/>
                    </a:cubicBezTo>
                    <a:lnTo>
                      <a:pt x="476250" y="381000"/>
                    </a:lnTo>
                    <a:lnTo>
                      <a:pt x="476250" y="438150"/>
                    </a:lnTo>
                    <a:close/>
                    <a:moveTo>
                      <a:pt x="561975" y="361950"/>
                    </a:moveTo>
                    <a:lnTo>
                      <a:pt x="410528" y="361950"/>
                    </a:lnTo>
                    <a:cubicBezTo>
                      <a:pt x="414338" y="357188"/>
                      <a:pt x="417195" y="350520"/>
                      <a:pt x="418148" y="342900"/>
                    </a:cubicBezTo>
                    <a:lnTo>
                      <a:pt x="589598" y="342900"/>
                    </a:lnTo>
                    <a:cubicBezTo>
                      <a:pt x="584835" y="360998"/>
                      <a:pt x="565785" y="361950"/>
                      <a:pt x="56197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90D31A5F-2106-4ACD-89CE-2F6DA0124291}"/>
                  </a:ext>
                </a:extLst>
              </p:cNvPr>
              <p:cNvSpPr/>
              <p:nvPr/>
            </p:nvSpPr>
            <p:spPr>
              <a:xfrm>
                <a:off x="8433965" y="17049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2BA44B72-257A-4E97-AD71-F0A19B31EFE0}"/>
                  </a:ext>
                </a:extLst>
              </p:cNvPr>
              <p:cNvSpPr/>
              <p:nvPr/>
            </p:nvSpPr>
            <p:spPr>
              <a:xfrm>
                <a:off x="8433965" y="174307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8E104A77-3EF7-4F5F-9985-42DF7C4E20FB}"/>
                  </a:ext>
                </a:extLst>
              </p:cNvPr>
              <p:cNvSpPr/>
              <p:nvPr/>
            </p:nvSpPr>
            <p:spPr>
              <a:xfrm>
                <a:off x="8433965" y="1781175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AFB4D9B-51FA-409C-B195-AC275D173690}"/>
                  </a:ext>
                </a:extLst>
              </p:cNvPr>
              <p:cNvSpPr/>
              <p:nvPr/>
            </p:nvSpPr>
            <p:spPr>
              <a:xfrm>
                <a:off x="8500640" y="1781175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3104AE5A-274F-4F0B-AA32-A32052C97D75}"/>
                  </a:ext>
                </a:extLst>
              </p:cNvPr>
              <p:cNvSpPr/>
              <p:nvPr/>
            </p:nvSpPr>
            <p:spPr>
              <a:xfrm>
                <a:off x="8433965" y="1905000"/>
                <a:ext cx="66675" cy="19050"/>
              </a:xfrm>
              <a:custGeom>
                <a:avLst/>
                <a:gdLst>
                  <a:gd name="connsiteX0" fmla="*/ 9525 w 66675"/>
                  <a:gd name="connsiteY0" fmla="*/ 19050 h 19050"/>
                  <a:gd name="connsiteX1" fmla="*/ 57150 w 66675"/>
                  <a:gd name="connsiteY1" fmla="*/ 19050 h 19050"/>
                  <a:gd name="connsiteX2" fmla="*/ 66675 w 66675"/>
                  <a:gd name="connsiteY2" fmla="*/ 9525 h 19050"/>
                  <a:gd name="connsiteX3" fmla="*/ 57150 w 66675"/>
                  <a:gd name="connsiteY3" fmla="*/ 0 h 19050"/>
                  <a:gd name="connsiteX4" fmla="*/ 9525 w 66675"/>
                  <a:gd name="connsiteY4" fmla="*/ 0 h 19050"/>
                  <a:gd name="connsiteX5" fmla="*/ 0 w 66675"/>
                  <a:gd name="connsiteY5" fmla="*/ 9525 h 19050"/>
                  <a:gd name="connsiteX6" fmla="*/ 9525 w 666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675" h="19050">
                    <a:moveTo>
                      <a:pt x="9525" y="19050"/>
                    </a:move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54EF85E2-03A0-4708-9E94-A7AA3767A964}"/>
                  </a:ext>
                </a:extLst>
              </p:cNvPr>
              <p:cNvSpPr/>
              <p:nvPr/>
            </p:nvSpPr>
            <p:spPr>
              <a:xfrm>
                <a:off x="8100590" y="1847850"/>
                <a:ext cx="266699" cy="152400"/>
              </a:xfrm>
              <a:custGeom>
                <a:avLst/>
                <a:gdLst>
                  <a:gd name="connsiteX0" fmla="*/ 257175 w 266699"/>
                  <a:gd name="connsiteY0" fmla="*/ 0 h 152400"/>
                  <a:gd name="connsiteX1" fmla="*/ 209550 w 266699"/>
                  <a:gd name="connsiteY1" fmla="*/ 0 h 152400"/>
                  <a:gd name="connsiteX2" fmla="*/ 200025 w 266699"/>
                  <a:gd name="connsiteY2" fmla="*/ 9525 h 152400"/>
                  <a:gd name="connsiteX3" fmla="*/ 209550 w 266699"/>
                  <a:gd name="connsiteY3" fmla="*/ 19050 h 152400"/>
                  <a:gd name="connsiteX4" fmla="*/ 234315 w 266699"/>
                  <a:gd name="connsiteY4" fmla="*/ 19050 h 152400"/>
                  <a:gd name="connsiteX5" fmla="*/ 133350 w 266699"/>
                  <a:gd name="connsiteY5" fmla="*/ 120015 h 152400"/>
                  <a:gd name="connsiteX6" fmla="*/ 82868 w 266699"/>
                  <a:gd name="connsiteY6" fmla="*/ 69532 h 152400"/>
                  <a:gd name="connsiteX7" fmla="*/ 69533 w 266699"/>
                  <a:gd name="connsiteY7" fmla="*/ 69532 h 152400"/>
                  <a:gd name="connsiteX8" fmla="*/ 2858 w 266699"/>
                  <a:gd name="connsiteY8" fmla="*/ 136208 h 152400"/>
                  <a:gd name="connsiteX9" fmla="*/ 2858 w 266699"/>
                  <a:gd name="connsiteY9" fmla="*/ 149543 h 152400"/>
                  <a:gd name="connsiteX10" fmla="*/ 9525 w 266699"/>
                  <a:gd name="connsiteY10" fmla="*/ 152400 h 152400"/>
                  <a:gd name="connsiteX11" fmla="*/ 16192 w 266699"/>
                  <a:gd name="connsiteY11" fmla="*/ 149543 h 152400"/>
                  <a:gd name="connsiteX12" fmla="*/ 76200 w 266699"/>
                  <a:gd name="connsiteY12" fmla="*/ 89535 h 152400"/>
                  <a:gd name="connsiteX13" fmla="*/ 126682 w 266699"/>
                  <a:gd name="connsiteY13" fmla="*/ 140018 h 152400"/>
                  <a:gd name="connsiteX14" fmla="*/ 140018 w 266699"/>
                  <a:gd name="connsiteY14" fmla="*/ 140018 h 152400"/>
                  <a:gd name="connsiteX15" fmla="*/ 247650 w 266699"/>
                  <a:gd name="connsiteY15" fmla="*/ 32385 h 152400"/>
                  <a:gd name="connsiteX16" fmla="*/ 247650 w 266699"/>
                  <a:gd name="connsiteY16" fmla="*/ 57150 h 152400"/>
                  <a:gd name="connsiteX17" fmla="*/ 257175 w 266699"/>
                  <a:gd name="connsiteY17" fmla="*/ 66675 h 152400"/>
                  <a:gd name="connsiteX18" fmla="*/ 266700 w 266699"/>
                  <a:gd name="connsiteY18" fmla="*/ 57150 h 152400"/>
                  <a:gd name="connsiteX19" fmla="*/ 266700 w 266699"/>
                  <a:gd name="connsiteY19" fmla="*/ 9525 h 152400"/>
                  <a:gd name="connsiteX20" fmla="*/ 257175 w 266699"/>
                  <a:gd name="connsiteY20" fmla="*/ 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66699" h="152400">
                    <a:moveTo>
                      <a:pt x="257175" y="0"/>
                    </a:moveTo>
                    <a:lnTo>
                      <a:pt x="209550" y="0"/>
                    </a:lnTo>
                    <a:cubicBezTo>
                      <a:pt x="203835" y="0"/>
                      <a:pt x="200025" y="3810"/>
                      <a:pt x="200025" y="9525"/>
                    </a:cubicBezTo>
                    <a:cubicBezTo>
                      <a:pt x="200025" y="15240"/>
                      <a:pt x="203835" y="19050"/>
                      <a:pt x="209550" y="19050"/>
                    </a:cubicBezTo>
                    <a:lnTo>
                      <a:pt x="234315" y="19050"/>
                    </a:lnTo>
                    <a:lnTo>
                      <a:pt x="133350" y="120015"/>
                    </a:lnTo>
                    <a:lnTo>
                      <a:pt x="82868" y="69532"/>
                    </a:lnTo>
                    <a:cubicBezTo>
                      <a:pt x="79058" y="65723"/>
                      <a:pt x="73343" y="65723"/>
                      <a:pt x="69533" y="69532"/>
                    </a:cubicBezTo>
                    <a:lnTo>
                      <a:pt x="2858" y="136208"/>
                    </a:lnTo>
                    <a:cubicBezTo>
                      <a:pt x="-953" y="140018"/>
                      <a:pt x="-953" y="145733"/>
                      <a:pt x="2858" y="149543"/>
                    </a:cubicBezTo>
                    <a:cubicBezTo>
                      <a:pt x="4762" y="151448"/>
                      <a:pt x="6667" y="152400"/>
                      <a:pt x="9525" y="152400"/>
                    </a:cubicBezTo>
                    <a:cubicBezTo>
                      <a:pt x="12383" y="152400"/>
                      <a:pt x="14287" y="151448"/>
                      <a:pt x="16192" y="149543"/>
                    </a:cubicBezTo>
                    <a:lnTo>
                      <a:pt x="76200" y="89535"/>
                    </a:lnTo>
                    <a:lnTo>
                      <a:pt x="126682" y="140018"/>
                    </a:lnTo>
                    <a:cubicBezTo>
                      <a:pt x="130493" y="143827"/>
                      <a:pt x="136207" y="143827"/>
                      <a:pt x="140018" y="140018"/>
                    </a:cubicBezTo>
                    <a:lnTo>
                      <a:pt x="247650" y="32385"/>
                    </a:lnTo>
                    <a:lnTo>
                      <a:pt x="247650" y="57150"/>
                    </a:lnTo>
                    <a:cubicBezTo>
                      <a:pt x="247650" y="62865"/>
                      <a:pt x="251460" y="66675"/>
                      <a:pt x="257175" y="66675"/>
                    </a:cubicBezTo>
                    <a:cubicBezTo>
                      <a:pt x="262890" y="66675"/>
                      <a:pt x="266700" y="62865"/>
                      <a:pt x="266700" y="57150"/>
                    </a:cubicBezTo>
                    <a:lnTo>
                      <a:pt x="266700" y="9525"/>
                    </a:lnTo>
                    <a:cubicBezTo>
                      <a:pt x="266700" y="3810"/>
                      <a:pt x="262890" y="0"/>
                      <a:pt x="2571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2F2E1E2-2FFF-4D1F-B295-DEC2AF75E9A9}"/>
                  </a:ext>
                </a:extLst>
              </p:cNvPr>
              <p:cNvSpPr/>
              <p:nvPr/>
            </p:nvSpPr>
            <p:spPr>
              <a:xfrm>
                <a:off x="8119640" y="1971675"/>
                <a:ext cx="57150" cy="123825"/>
              </a:xfrm>
              <a:custGeom>
                <a:avLst/>
                <a:gdLst>
                  <a:gd name="connsiteX0" fmla="*/ 47625 w 57150"/>
                  <a:gd name="connsiteY0" fmla="*/ 0 h 123825"/>
                  <a:gd name="connsiteX1" fmla="*/ 38100 w 57150"/>
                  <a:gd name="connsiteY1" fmla="*/ 9525 h 123825"/>
                  <a:gd name="connsiteX2" fmla="*/ 38100 w 57150"/>
                  <a:gd name="connsiteY2" fmla="*/ 104775 h 123825"/>
                  <a:gd name="connsiteX3" fmla="*/ 19050 w 57150"/>
                  <a:gd name="connsiteY3" fmla="*/ 104775 h 123825"/>
                  <a:gd name="connsiteX4" fmla="*/ 19050 w 57150"/>
                  <a:gd name="connsiteY4" fmla="*/ 47625 h 123825"/>
                  <a:gd name="connsiteX5" fmla="*/ 9525 w 57150"/>
                  <a:gd name="connsiteY5" fmla="*/ 38100 h 123825"/>
                  <a:gd name="connsiteX6" fmla="*/ 0 w 57150"/>
                  <a:gd name="connsiteY6" fmla="*/ 47625 h 123825"/>
                  <a:gd name="connsiteX7" fmla="*/ 0 w 57150"/>
                  <a:gd name="connsiteY7" fmla="*/ 114300 h 123825"/>
                  <a:gd name="connsiteX8" fmla="*/ 9525 w 57150"/>
                  <a:gd name="connsiteY8" fmla="*/ 123825 h 123825"/>
                  <a:gd name="connsiteX9" fmla="*/ 47625 w 57150"/>
                  <a:gd name="connsiteY9" fmla="*/ 123825 h 123825"/>
                  <a:gd name="connsiteX10" fmla="*/ 57150 w 57150"/>
                  <a:gd name="connsiteY10" fmla="*/ 114300 h 123825"/>
                  <a:gd name="connsiteX11" fmla="*/ 57150 w 57150"/>
                  <a:gd name="connsiteY11" fmla="*/ 9525 h 123825"/>
                  <a:gd name="connsiteX12" fmla="*/ 47625 w 57150"/>
                  <a:gd name="connsiteY12" fmla="*/ 0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238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04775"/>
                    </a:lnTo>
                    <a:lnTo>
                      <a:pt x="19050" y="1047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14300"/>
                    </a:ln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47625" y="123825"/>
                    </a:lnTo>
                    <a:cubicBezTo>
                      <a:pt x="53340" y="123825"/>
                      <a:pt x="57150" y="120015"/>
                      <a:pt x="57150" y="1143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1982DF77-55AE-4D99-A4AD-3A0EEF244AFF}"/>
                  </a:ext>
                </a:extLst>
              </p:cNvPr>
              <p:cNvSpPr/>
              <p:nvPr/>
            </p:nvSpPr>
            <p:spPr>
              <a:xfrm>
                <a:off x="8195840" y="1990725"/>
                <a:ext cx="57150" cy="104775"/>
              </a:xfrm>
              <a:custGeom>
                <a:avLst/>
                <a:gdLst>
                  <a:gd name="connsiteX0" fmla="*/ 47625 w 57150"/>
                  <a:gd name="connsiteY0" fmla="*/ 19050 h 104775"/>
                  <a:gd name="connsiteX1" fmla="*/ 38100 w 57150"/>
                  <a:gd name="connsiteY1" fmla="*/ 28575 h 104775"/>
                  <a:gd name="connsiteX2" fmla="*/ 38100 w 57150"/>
                  <a:gd name="connsiteY2" fmla="*/ 85725 h 104775"/>
                  <a:gd name="connsiteX3" fmla="*/ 19050 w 57150"/>
                  <a:gd name="connsiteY3" fmla="*/ 85725 h 104775"/>
                  <a:gd name="connsiteX4" fmla="*/ 19050 w 57150"/>
                  <a:gd name="connsiteY4" fmla="*/ 9525 h 104775"/>
                  <a:gd name="connsiteX5" fmla="*/ 9525 w 57150"/>
                  <a:gd name="connsiteY5" fmla="*/ 0 h 104775"/>
                  <a:gd name="connsiteX6" fmla="*/ 0 w 57150"/>
                  <a:gd name="connsiteY6" fmla="*/ 9525 h 104775"/>
                  <a:gd name="connsiteX7" fmla="*/ 0 w 57150"/>
                  <a:gd name="connsiteY7" fmla="*/ 95250 h 104775"/>
                  <a:gd name="connsiteX8" fmla="*/ 9525 w 57150"/>
                  <a:gd name="connsiteY8" fmla="*/ 104775 h 104775"/>
                  <a:gd name="connsiteX9" fmla="*/ 47625 w 57150"/>
                  <a:gd name="connsiteY9" fmla="*/ 104775 h 104775"/>
                  <a:gd name="connsiteX10" fmla="*/ 57150 w 57150"/>
                  <a:gd name="connsiteY10" fmla="*/ 95250 h 104775"/>
                  <a:gd name="connsiteX11" fmla="*/ 57150 w 57150"/>
                  <a:gd name="connsiteY11" fmla="*/ 28575 h 104775"/>
                  <a:gd name="connsiteX12" fmla="*/ 47625 w 57150"/>
                  <a:gd name="connsiteY12" fmla="*/ 1905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04775">
                    <a:moveTo>
                      <a:pt x="47625" y="19050"/>
                    </a:moveTo>
                    <a:cubicBezTo>
                      <a:pt x="41910" y="19050"/>
                      <a:pt x="38100" y="22860"/>
                      <a:pt x="38100" y="28575"/>
                    </a:cubicBezTo>
                    <a:lnTo>
                      <a:pt x="38100" y="85725"/>
                    </a:lnTo>
                    <a:lnTo>
                      <a:pt x="19050" y="857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47625" y="104775"/>
                    </a:lnTo>
                    <a:cubicBezTo>
                      <a:pt x="53340" y="104775"/>
                      <a:pt x="57150" y="100965"/>
                      <a:pt x="57150" y="95250"/>
                    </a:cubicBezTo>
                    <a:lnTo>
                      <a:pt x="57150" y="28575"/>
                    </a:lnTo>
                    <a:cubicBezTo>
                      <a:pt x="57150" y="22860"/>
                      <a:pt x="53340" y="19050"/>
                      <a:pt x="476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6698034C-5E77-4EA2-B016-261F7187B566}"/>
                  </a:ext>
                </a:extLst>
              </p:cNvPr>
              <p:cNvSpPr/>
              <p:nvPr/>
            </p:nvSpPr>
            <p:spPr>
              <a:xfrm>
                <a:off x="8272040" y="1933575"/>
                <a:ext cx="57150" cy="161925"/>
              </a:xfrm>
              <a:custGeom>
                <a:avLst/>
                <a:gdLst>
                  <a:gd name="connsiteX0" fmla="*/ 47625 w 57150"/>
                  <a:gd name="connsiteY0" fmla="*/ 0 h 161925"/>
                  <a:gd name="connsiteX1" fmla="*/ 38100 w 57150"/>
                  <a:gd name="connsiteY1" fmla="*/ 9525 h 161925"/>
                  <a:gd name="connsiteX2" fmla="*/ 38100 w 57150"/>
                  <a:gd name="connsiteY2" fmla="*/ 142875 h 161925"/>
                  <a:gd name="connsiteX3" fmla="*/ 19050 w 57150"/>
                  <a:gd name="connsiteY3" fmla="*/ 142875 h 161925"/>
                  <a:gd name="connsiteX4" fmla="*/ 19050 w 57150"/>
                  <a:gd name="connsiteY4" fmla="*/ 47625 h 161925"/>
                  <a:gd name="connsiteX5" fmla="*/ 9525 w 57150"/>
                  <a:gd name="connsiteY5" fmla="*/ 38100 h 161925"/>
                  <a:gd name="connsiteX6" fmla="*/ 0 w 57150"/>
                  <a:gd name="connsiteY6" fmla="*/ 47625 h 161925"/>
                  <a:gd name="connsiteX7" fmla="*/ 0 w 57150"/>
                  <a:gd name="connsiteY7" fmla="*/ 152400 h 161925"/>
                  <a:gd name="connsiteX8" fmla="*/ 9525 w 57150"/>
                  <a:gd name="connsiteY8" fmla="*/ 161925 h 161925"/>
                  <a:gd name="connsiteX9" fmla="*/ 47625 w 57150"/>
                  <a:gd name="connsiteY9" fmla="*/ 161925 h 161925"/>
                  <a:gd name="connsiteX10" fmla="*/ 57150 w 57150"/>
                  <a:gd name="connsiteY10" fmla="*/ 152400 h 161925"/>
                  <a:gd name="connsiteX11" fmla="*/ 57150 w 57150"/>
                  <a:gd name="connsiteY11" fmla="*/ 9525 h 161925"/>
                  <a:gd name="connsiteX12" fmla="*/ 47625 w 57150"/>
                  <a:gd name="connsiteY12" fmla="*/ 0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7150" h="161925">
                    <a:moveTo>
                      <a:pt x="47625" y="0"/>
                    </a:moveTo>
                    <a:cubicBezTo>
                      <a:pt x="41910" y="0"/>
                      <a:pt x="38100" y="3810"/>
                      <a:pt x="38100" y="9525"/>
                    </a:cubicBezTo>
                    <a:lnTo>
                      <a:pt x="38100" y="142875"/>
                    </a:lnTo>
                    <a:lnTo>
                      <a:pt x="19050" y="142875"/>
                    </a:lnTo>
                    <a:lnTo>
                      <a:pt x="19050" y="47625"/>
                    </a:lnTo>
                    <a:cubicBezTo>
                      <a:pt x="19050" y="41910"/>
                      <a:pt x="15240" y="38100"/>
                      <a:pt x="9525" y="38100"/>
                    </a:cubicBezTo>
                    <a:cubicBezTo>
                      <a:pt x="3810" y="38100"/>
                      <a:pt x="0" y="41910"/>
                      <a:pt x="0" y="47625"/>
                    </a:cubicBezTo>
                    <a:lnTo>
                      <a:pt x="0" y="152400"/>
                    </a:lnTo>
                    <a:cubicBezTo>
                      <a:pt x="0" y="158115"/>
                      <a:pt x="3810" y="161925"/>
                      <a:pt x="9525" y="161925"/>
                    </a:cubicBezTo>
                    <a:lnTo>
                      <a:pt x="47625" y="161925"/>
                    </a:lnTo>
                    <a:cubicBezTo>
                      <a:pt x="53340" y="161925"/>
                      <a:pt x="57150" y="158115"/>
                      <a:pt x="57150" y="152400"/>
                    </a:cubicBezTo>
                    <a:lnTo>
                      <a:pt x="57150" y="9525"/>
                    </a:ln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C3C4784-3061-40B6-9C1A-53847F63B736}"/>
              </a:ext>
            </a:extLst>
          </p:cNvPr>
          <p:cNvGrpSpPr/>
          <p:nvPr/>
        </p:nvGrpSpPr>
        <p:grpSpPr>
          <a:xfrm>
            <a:off x="6401777" y="3353795"/>
            <a:ext cx="601980" cy="530542"/>
            <a:chOff x="6410486" y="3889263"/>
            <a:chExt cx="601980" cy="530542"/>
          </a:xfrm>
        </p:grpSpPr>
        <p:grpSp>
          <p:nvGrpSpPr>
            <p:cNvPr id="27" name="Graphic 6">
              <a:extLst>
                <a:ext uri="{FF2B5EF4-FFF2-40B4-BE49-F238E27FC236}">
                  <a16:creationId xmlns:a16="http://schemas.microsoft.com/office/drawing/2014/main" id="{DCED0744-D0DB-46DC-BCB8-349C71D47E33}"/>
                </a:ext>
              </a:extLst>
            </p:cNvPr>
            <p:cNvGrpSpPr/>
            <p:nvPr/>
          </p:nvGrpSpPr>
          <p:grpSpPr>
            <a:xfrm>
              <a:off x="6410486" y="3914028"/>
              <a:ext cx="592455" cy="481012"/>
              <a:chOff x="5957812" y="3711257"/>
              <a:chExt cx="592455" cy="481012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F1E3DCBE-3516-4795-9507-0F9750E14061}"/>
                  </a:ext>
                </a:extLst>
              </p:cNvPr>
              <p:cNvSpPr/>
              <p:nvPr/>
            </p:nvSpPr>
            <p:spPr>
              <a:xfrm>
                <a:off x="6430252" y="3890327"/>
                <a:ext cx="69532" cy="29527"/>
              </a:xfrm>
              <a:custGeom>
                <a:avLst/>
                <a:gdLst>
                  <a:gd name="connsiteX0" fmla="*/ 32385 w 69532"/>
                  <a:gd name="connsiteY0" fmla="*/ 29528 h 29527"/>
                  <a:gd name="connsiteX1" fmla="*/ 69532 w 69532"/>
                  <a:gd name="connsiteY1" fmla="*/ 0 h 29527"/>
                  <a:gd name="connsiteX2" fmla="*/ 60960 w 69532"/>
                  <a:gd name="connsiteY2" fmla="*/ 953 h 29527"/>
                  <a:gd name="connsiteX3" fmla="*/ 3810 w 69532"/>
                  <a:gd name="connsiteY3" fmla="*/ 953 h 29527"/>
                  <a:gd name="connsiteX4" fmla="*/ 0 w 69532"/>
                  <a:gd name="connsiteY4" fmla="*/ 953 h 29527"/>
                  <a:gd name="connsiteX5" fmla="*/ 12382 w 69532"/>
                  <a:gd name="connsiteY5" fmla="*/ 29528 h 29527"/>
                  <a:gd name="connsiteX6" fmla="*/ 32385 w 69532"/>
                  <a:gd name="connsiteY6" fmla="*/ 29528 h 2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532" h="29527">
                    <a:moveTo>
                      <a:pt x="32385" y="29528"/>
                    </a:moveTo>
                    <a:cubicBezTo>
                      <a:pt x="50482" y="29528"/>
                      <a:pt x="65723" y="17145"/>
                      <a:pt x="69532" y="0"/>
                    </a:cubicBezTo>
                    <a:cubicBezTo>
                      <a:pt x="66675" y="953"/>
                      <a:pt x="63818" y="953"/>
                      <a:pt x="60960" y="953"/>
                    </a:cubicBezTo>
                    <a:lnTo>
                      <a:pt x="3810" y="953"/>
                    </a:lnTo>
                    <a:lnTo>
                      <a:pt x="0" y="953"/>
                    </a:lnTo>
                    <a:cubicBezTo>
                      <a:pt x="5715" y="10478"/>
                      <a:pt x="9525" y="20003"/>
                      <a:pt x="12382" y="29528"/>
                    </a:cubicBezTo>
                    <a:lnTo>
                      <a:pt x="32385" y="2952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D3812BA7-17CB-470E-BCC1-A4870B666F33}"/>
                  </a:ext>
                </a:extLst>
              </p:cNvPr>
              <p:cNvSpPr/>
              <p:nvPr/>
            </p:nvSpPr>
            <p:spPr>
              <a:xfrm>
                <a:off x="6432157" y="4074159"/>
                <a:ext cx="118110" cy="118110"/>
              </a:xfrm>
              <a:custGeom>
                <a:avLst/>
                <a:gdLst>
                  <a:gd name="connsiteX0" fmla="*/ 109538 w 118110"/>
                  <a:gd name="connsiteY0" fmla="*/ 69533 h 118110"/>
                  <a:gd name="connsiteX1" fmla="*/ 48577 w 118110"/>
                  <a:gd name="connsiteY1" fmla="*/ 8573 h 118110"/>
                  <a:gd name="connsiteX2" fmla="*/ 8572 w 118110"/>
                  <a:gd name="connsiteY2" fmla="*/ 8573 h 118110"/>
                  <a:gd name="connsiteX3" fmla="*/ 8572 w 118110"/>
                  <a:gd name="connsiteY3" fmla="*/ 8573 h 118110"/>
                  <a:gd name="connsiteX4" fmla="*/ 8572 w 118110"/>
                  <a:gd name="connsiteY4" fmla="*/ 48578 h 118110"/>
                  <a:gd name="connsiteX5" fmla="*/ 69532 w 118110"/>
                  <a:gd name="connsiteY5" fmla="*/ 109538 h 118110"/>
                  <a:gd name="connsiteX6" fmla="*/ 109538 w 118110"/>
                  <a:gd name="connsiteY6" fmla="*/ 109538 h 118110"/>
                  <a:gd name="connsiteX7" fmla="*/ 109538 w 118110"/>
                  <a:gd name="connsiteY7" fmla="*/ 69533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110" h="118110">
                    <a:moveTo>
                      <a:pt x="109538" y="69533"/>
                    </a:moveTo>
                    <a:lnTo>
                      <a:pt x="48577" y="8573"/>
                    </a:lnTo>
                    <a:cubicBezTo>
                      <a:pt x="37147" y="-2858"/>
                      <a:pt x="19050" y="-2858"/>
                      <a:pt x="8572" y="8573"/>
                    </a:cubicBezTo>
                    <a:lnTo>
                      <a:pt x="8572" y="8573"/>
                    </a:lnTo>
                    <a:cubicBezTo>
                      <a:pt x="-2857" y="20003"/>
                      <a:pt x="-2857" y="38100"/>
                      <a:pt x="8572" y="48578"/>
                    </a:cubicBezTo>
                    <a:lnTo>
                      <a:pt x="69532" y="109538"/>
                    </a:lnTo>
                    <a:cubicBezTo>
                      <a:pt x="80963" y="120968"/>
                      <a:pt x="99060" y="120968"/>
                      <a:pt x="109538" y="109538"/>
                    </a:cubicBezTo>
                    <a:cubicBezTo>
                      <a:pt x="120968" y="99060"/>
                      <a:pt x="120968" y="80963"/>
                      <a:pt x="109538" y="695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D7E11E6E-8BA5-4826-A7AD-BF8B7C2B195E}"/>
                  </a:ext>
                </a:extLst>
              </p:cNvPr>
              <p:cNvSpPr/>
              <p:nvPr/>
            </p:nvSpPr>
            <p:spPr>
              <a:xfrm>
                <a:off x="5957812" y="3711257"/>
                <a:ext cx="457200" cy="341947"/>
              </a:xfrm>
              <a:custGeom>
                <a:avLst/>
                <a:gdLst>
                  <a:gd name="connsiteX0" fmla="*/ 342900 w 457200"/>
                  <a:gd name="connsiteY0" fmla="*/ 113348 h 341947"/>
                  <a:gd name="connsiteX1" fmla="*/ 239078 w 457200"/>
                  <a:gd name="connsiteY1" fmla="*/ 180023 h 341947"/>
                  <a:gd name="connsiteX2" fmla="*/ 238125 w 457200"/>
                  <a:gd name="connsiteY2" fmla="*/ 180023 h 341947"/>
                  <a:gd name="connsiteX3" fmla="*/ 66675 w 457200"/>
                  <a:gd name="connsiteY3" fmla="*/ 180023 h 341947"/>
                  <a:gd name="connsiteX4" fmla="*/ 28575 w 457200"/>
                  <a:gd name="connsiteY4" fmla="*/ 141923 h 341947"/>
                  <a:gd name="connsiteX5" fmla="*/ 28575 w 457200"/>
                  <a:gd name="connsiteY5" fmla="*/ 8572 h 341947"/>
                  <a:gd name="connsiteX6" fmla="*/ 29528 w 457200"/>
                  <a:gd name="connsiteY6" fmla="*/ 0 h 341947"/>
                  <a:gd name="connsiteX7" fmla="*/ 0 w 457200"/>
                  <a:gd name="connsiteY7" fmla="*/ 37147 h 341947"/>
                  <a:gd name="connsiteX8" fmla="*/ 0 w 457200"/>
                  <a:gd name="connsiteY8" fmla="*/ 170498 h 341947"/>
                  <a:gd name="connsiteX9" fmla="*/ 38100 w 457200"/>
                  <a:gd name="connsiteY9" fmla="*/ 208598 h 341947"/>
                  <a:gd name="connsiteX10" fmla="*/ 209550 w 457200"/>
                  <a:gd name="connsiteY10" fmla="*/ 208598 h 341947"/>
                  <a:gd name="connsiteX11" fmla="*/ 227648 w 457200"/>
                  <a:gd name="connsiteY11" fmla="*/ 208598 h 341947"/>
                  <a:gd name="connsiteX12" fmla="*/ 234315 w 457200"/>
                  <a:gd name="connsiteY12" fmla="*/ 190500 h 341947"/>
                  <a:gd name="connsiteX13" fmla="*/ 228600 w 457200"/>
                  <a:gd name="connsiteY13" fmla="*/ 227648 h 341947"/>
                  <a:gd name="connsiteX14" fmla="*/ 342900 w 457200"/>
                  <a:gd name="connsiteY14" fmla="*/ 341948 h 341947"/>
                  <a:gd name="connsiteX15" fmla="*/ 457200 w 457200"/>
                  <a:gd name="connsiteY15" fmla="*/ 227648 h 341947"/>
                  <a:gd name="connsiteX16" fmla="*/ 342900 w 457200"/>
                  <a:gd name="connsiteY16" fmla="*/ 113348 h 341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7200" h="341947">
                    <a:moveTo>
                      <a:pt x="342900" y="113348"/>
                    </a:moveTo>
                    <a:cubicBezTo>
                      <a:pt x="297180" y="113348"/>
                      <a:pt x="257175" y="140970"/>
                      <a:pt x="239078" y="180023"/>
                    </a:cubicBezTo>
                    <a:lnTo>
                      <a:pt x="238125" y="180023"/>
                    </a:lnTo>
                    <a:lnTo>
                      <a:pt x="66675" y="180023"/>
                    </a:lnTo>
                    <a:cubicBezTo>
                      <a:pt x="45720" y="180023"/>
                      <a:pt x="28575" y="162878"/>
                      <a:pt x="28575" y="141923"/>
                    </a:cubicBezTo>
                    <a:lnTo>
                      <a:pt x="28575" y="8572"/>
                    </a:lnTo>
                    <a:cubicBezTo>
                      <a:pt x="28575" y="5715"/>
                      <a:pt x="28575" y="2858"/>
                      <a:pt x="29528" y="0"/>
                    </a:cubicBezTo>
                    <a:cubicBezTo>
                      <a:pt x="12383" y="3810"/>
                      <a:pt x="0" y="19050"/>
                      <a:pt x="0" y="37147"/>
                    </a:cubicBezTo>
                    <a:lnTo>
                      <a:pt x="0" y="170498"/>
                    </a:lnTo>
                    <a:cubicBezTo>
                      <a:pt x="0" y="191453"/>
                      <a:pt x="17145" y="208598"/>
                      <a:pt x="38100" y="208598"/>
                    </a:cubicBezTo>
                    <a:lnTo>
                      <a:pt x="209550" y="208598"/>
                    </a:lnTo>
                    <a:lnTo>
                      <a:pt x="227648" y="208598"/>
                    </a:lnTo>
                    <a:cubicBezTo>
                      <a:pt x="229553" y="202883"/>
                      <a:pt x="232410" y="196215"/>
                      <a:pt x="234315" y="190500"/>
                    </a:cubicBezTo>
                    <a:cubicBezTo>
                      <a:pt x="230505" y="201930"/>
                      <a:pt x="228600" y="214312"/>
                      <a:pt x="228600" y="227648"/>
                    </a:cubicBezTo>
                    <a:cubicBezTo>
                      <a:pt x="228600" y="290513"/>
                      <a:pt x="280035" y="341948"/>
                      <a:pt x="342900" y="341948"/>
                    </a:cubicBezTo>
                    <a:cubicBezTo>
                      <a:pt x="405765" y="341948"/>
                      <a:pt x="457200" y="290513"/>
                      <a:pt x="457200" y="227648"/>
                    </a:cubicBezTo>
                    <a:cubicBezTo>
                      <a:pt x="457200" y="163830"/>
                      <a:pt x="405765" y="113348"/>
                      <a:pt x="342900" y="1133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8" name="Graphic 6">
              <a:extLst>
                <a:ext uri="{FF2B5EF4-FFF2-40B4-BE49-F238E27FC236}">
                  <a16:creationId xmlns:a16="http://schemas.microsoft.com/office/drawing/2014/main" id="{F153424A-10FD-4984-86B7-AFEDABE32CB4}"/>
                </a:ext>
              </a:extLst>
            </p:cNvPr>
            <p:cNvGrpSpPr/>
            <p:nvPr/>
          </p:nvGrpSpPr>
          <p:grpSpPr>
            <a:xfrm>
              <a:off x="6429536" y="3889263"/>
              <a:ext cx="582930" cy="530542"/>
              <a:chOff x="5976862" y="3671252"/>
              <a:chExt cx="582930" cy="53054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773CED4-E763-4CC0-A28B-FE63BB98E90E}"/>
                  </a:ext>
                </a:extLst>
              </p:cNvPr>
              <p:cNvSpPr/>
              <p:nvPr/>
            </p:nvSpPr>
            <p:spPr>
              <a:xfrm>
                <a:off x="5976862" y="3671252"/>
                <a:ext cx="582930" cy="530542"/>
              </a:xfrm>
              <a:custGeom>
                <a:avLst/>
                <a:gdLst>
                  <a:gd name="connsiteX0" fmla="*/ 571500 w 582930"/>
                  <a:gd name="connsiteY0" fmla="*/ 465773 h 530542"/>
                  <a:gd name="connsiteX1" fmla="*/ 510540 w 582930"/>
                  <a:gd name="connsiteY1" fmla="*/ 404813 h 530542"/>
                  <a:gd name="connsiteX2" fmla="*/ 482918 w 582930"/>
                  <a:gd name="connsiteY2" fmla="*/ 393383 h 530542"/>
                  <a:gd name="connsiteX3" fmla="*/ 482918 w 582930"/>
                  <a:gd name="connsiteY3" fmla="*/ 393383 h 530542"/>
                  <a:gd name="connsiteX4" fmla="*/ 457200 w 582930"/>
                  <a:gd name="connsiteY4" fmla="*/ 367665 h 530542"/>
                  <a:gd name="connsiteX5" fmla="*/ 468630 w 582930"/>
                  <a:gd name="connsiteY5" fmla="*/ 228600 h 530542"/>
                  <a:gd name="connsiteX6" fmla="*/ 514350 w 582930"/>
                  <a:gd name="connsiteY6" fmla="*/ 228600 h 530542"/>
                  <a:gd name="connsiteX7" fmla="*/ 561975 w 582930"/>
                  <a:gd name="connsiteY7" fmla="*/ 180975 h 530542"/>
                  <a:gd name="connsiteX8" fmla="*/ 561975 w 582930"/>
                  <a:gd name="connsiteY8" fmla="*/ 47625 h 530542"/>
                  <a:gd name="connsiteX9" fmla="*/ 514350 w 582930"/>
                  <a:gd name="connsiteY9" fmla="*/ 0 h 530542"/>
                  <a:gd name="connsiteX10" fmla="*/ 47625 w 582930"/>
                  <a:gd name="connsiteY10" fmla="*/ 0 h 530542"/>
                  <a:gd name="connsiteX11" fmla="*/ 0 w 582930"/>
                  <a:gd name="connsiteY11" fmla="*/ 47625 h 530542"/>
                  <a:gd name="connsiteX12" fmla="*/ 0 w 582930"/>
                  <a:gd name="connsiteY12" fmla="*/ 180975 h 530542"/>
                  <a:gd name="connsiteX13" fmla="*/ 47625 w 582930"/>
                  <a:gd name="connsiteY13" fmla="*/ 228600 h 530542"/>
                  <a:gd name="connsiteX14" fmla="*/ 205740 w 582930"/>
                  <a:gd name="connsiteY14" fmla="*/ 228600 h 530542"/>
                  <a:gd name="connsiteX15" fmla="*/ 235268 w 582930"/>
                  <a:gd name="connsiteY15" fmla="*/ 389573 h 530542"/>
                  <a:gd name="connsiteX16" fmla="*/ 337185 w 582930"/>
                  <a:gd name="connsiteY16" fmla="*/ 432435 h 530542"/>
                  <a:gd name="connsiteX17" fmla="*/ 421005 w 582930"/>
                  <a:gd name="connsiteY17" fmla="*/ 405765 h 530542"/>
                  <a:gd name="connsiteX18" fmla="*/ 421958 w 582930"/>
                  <a:gd name="connsiteY18" fmla="*/ 406718 h 530542"/>
                  <a:gd name="connsiteX19" fmla="*/ 445770 w 582930"/>
                  <a:gd name="connsiteY19" fmla="*/ 430530 h 530542"/>
                  <a:gd name="connsiteX20" fmla="*/ 457200 w 582930"/>
                  <a:gd name="connsiteY20" fmla="*/ 458153 h 530542"/>
                  <a:gd name="connsiteX21" fmla="*/ 518160 w 582930"/>
                  <a:gd name="connsiteY21" fmla="*/ 519113 h 530542"/>
                  <a:gd name="connsiteX22" fmla="*/ 544830 w 582930"/>
                  <a:gd name="connsiteY22" fmla="*/ 530543 h 530542"/>
                  <a:gd name="connsiteX23" fmla="*/ 571500 w 582930"/>
                  <a:gd name="connsiteY23" fmla="*/ 519113 h 530542"/>
                  <a:gd name="connsiteX24" fmla="*/ 571500 w 582930"/>
                  <a:gd name="connsiteY24" fmla="*/ 465773 h 530542"/>
                  <a:gd name="connsiteX25" fmla="*/ 47625 w 582930"/>
                  <a:gd name="connsiteY25" fmla="*/ 210503 h 530542"/>
                  <a:gd name="connsiteX26" fmla="*/ 19050 w 582930"/>
                  <a:gd name="connsiteY26" fmla="*/ 181928 h 530542"/>
                  <a:gd name="connsiteX27" fmla="*/ 19050 w 582930"/>
                  <a:gd name="connsiteY27" fmla="*/ 48578 h 530542"/>
                  <a:gd name="connsiteX28" fmla="*/ 47625 w 582930"/>
                  <a:gd name="connsiteY28" fmla="*/ 20003 h 530542"/>
                  <a:gd name="connsiteX29" fmla="*/ 514350 w 582930"/>
                  <a:gd name="connsiteY29" fmla="*/ 20003 h 530542"/>
                  <a:gd name="connsiteX30" fmla="*/ 542925 w 582930"/>
                  <a:gd name="connsiteY30" fmla="*/ 48578 h 530542"/>
                  <a:gd name="connsiteX31" fmla="*/ 542925 w 582930"/>
                  <a:gd name="connsiteY31" fmla="*/ 181928 h 530542"/>
                  <a:gd name="connsiteX32" fmla="*/ 514350 w 582930"/>
                  <a:gd name="connsiteY32" fmla="*/ 210503 h 530542"/>
                  <a:gd name="connsiteX33" fmla="*/ 459105 w 582930"/>
                  <a:gd name="connsiteY33" fmla="*/ 210503 h 530542"/>
                  <a:gd name="connsiteX34" fmla="*/ 440055 w 582930"/>
                  <a:gd name="connsiteY34" fmla="*/ 186690 h 530542"/>
                  <a:gd name="connsiteX35" fmla="*/ 338138 w 582930"/>
                  <a:gd name="connsiteY35" fmla="*/ 143828 h 530542"/>
                  <a:gd name="connsiteX36" fmla="*/ 236220 w 582930"/>
                  <a:gd name="connsiteY36" fmla="*/ 186690 h 530542"/>
                  <a:gd name="connsiteX37" fmla="*/ 217170 w 582930"/>
                  <a:gd name="connsiteY37" fmla="*/ 210503 h 530542"/>
                  <a:gd name="connsiteX38" fmla="*/ 47625 w 582930"/>
                  <a:gd name="connsiteY38" fmla="*/ 210503 h 530542"/>
                  <a:gd name="connsiteX39" fmla="*/ 248603 w 582930"/>
                  <a:gd name="connsiteY39" fmla="*/ 377190 h 530542"/>
                  <a:gd name="connsiteX40" fmla="*/ 248603 w 582930"/>
                  <a:gd name="connsiteY40" fmla="*/ 199073 h 530542"/>
                  <a:gd name="connsiteX41" fmla="*/ 337185 w 582930"/>
                  <a:gd name="connsiteY41" fmla="*/ 161925 h 530542"/>
                  <a:gd name="connsiteX42" fmla="*/ 425768 w 582930"/>
                  <a:gd name="connsiteY42" fmla="*/ 199073 h 530542"/>
                  <a:gd name="connsiteX43" fmla="*/ 425768 w 582930"/>
                  <a:gd name="connsiteY43" fmla="*/ 377190 h 530542"/>
                  <a:gd name="connsiteX44" fmla="*/ 337185 w 582930"/>
                  <a:gd name="connsiteY44" fmla="*/ 414338 h 530542"/>
                  <a:gd name="connsiteX45" fmla="*/ 248603 w 582930"/>
                  <a:gd name="connsiteY45" fmla="*/ 377190 h 530542"/>
                  <a:gd name="connsiteX46" fmla="*/ 435293 w 582930"/>
                  <a:gd name="connsiteY46" fmla="*/ 394335 h 530542"/>
                  <a:gd name="connsiteX47" fmla="*/ 439103 w 582930"/>
                  <a:gd name="connsiteY47" fmla="*/ 390525 h 530542"/>
                  <a:gd name="connsiteX48" fmla="*/ 445770 w 582930"/>
                  <a:gd name="connsiteY48" fmla="*/ 383858 h 530542"/>
                  <a:gd name="connsiteX49" fmla="*/ 462915 w 582930"/>
                  <a:gd name="connsiteY49" fmla="*/ 401003 h 530542"/>
                  <a:gd name="connsiteX50" fmla="*/ 457200 w 582930"/>
                  <a:gd name="connsiteY50" fmla="*/ 405765 h 530542"/>
                  <a:gd name="connsiteX51" fmla="*/ 452438 w 582930"/>
                  <a:gd name="connsiteY51" fmla="*/ 411480 h 530542"/>
                  <a:gd name="connsiteX52" fmla="*/ 435293 w 582930"/>
                  <a:gd name="connsiteY52" fmla="*/ 394335 h 530542"/>
                  <a:gd name="connsiteX53" fmla="*/ 558165 w 582930"/>
                  <a:gd name="connsiteY53" fmla="*/ 506730 h 530542"/>
                  <a:gd name="connsiteX54" fmla="*/ 531495 w 582930"/>
                  <a:gd name="connsiteY54" fmla="*/ 506730 h 530542"/>
                  <a:gd name="connsiteX55" fmla="*/ 470535 w 582930"/>
                  <a:gd name="connsiteY55" fmla="*/ 445770 h 530542"/>
                  <a:gd name="connsiteX56" fmla="*/ 470535 w 582930"/>
                  <a:gd name="connsiteY56" fmla="*/ 419100 h 530542"/>
                  <a:gd name="connsiteX57" fmla="*/ 483870 w 582930"/>
                  <a:gd name="connsiteY57" fmla="*/ 413385 h 530542"/>
                  <a:gd name="connsiteX58" fmla="*/ 497205 w 582930"/>
                  <a:gd name="connsiteY58" fmla="*/ 419100 h 530542"/>
                  <a:gd name="connsiteX59" fmla="*/ 558165 w 582930"/>
                  <a:gd name="connsiteY59" fmla="*/ 480060 h 530542"/>
                  <a:gd name="connsiteX60" fmla="*/ 558165 w 582930"/>
                  <a:gd name="connsiteY60" fmla="*/ 506730 h 530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582930" h="530542">
                    <a:moveTo>
                      <a:pt x="571500" y="465773"/>
                    </a:moveTo>
                    <a:lnTo>
                      <a:pt x="510540" y="404813"/>
                    </a:lnTo>
                    <a:cubicBezTo>
                      <a:pt x="502920" y="397193"/>
                      <a:pt x="492443" y="393383"/>
                      <a:pt x="482918" y="393383"/>
                    </a:cubicBezTo>
                    <a:cubicBezTo>
                      <a:pt x="482918" y="393383"/>
                      <a:pt x="482918" y="393383"/>
                      <a:pt x="482918" y="393383"/>
                    </a:cubicBezTo>
                    <a:lnTo>
                      <a:pt x="457200" y="367665"/>
                    </a:lnTo>
                    <a:cubicBezTo>
                      <a:pt x="484823" y="325755"/>
                      <a:pt x="488633" y="273368"/>
                      <a:pt x="468630" y="228600"/>
                    </a:cubicBezTo>
                    <a:lnTo>
                      <a:pt x="514350" y="228600"/>
                    </a:lnTo>
                    <a:cubicBezTo>
                      <a:pt x="541020" y="228600"/>
                      <a:pt x="561975" y="207645"/>
                      <a:pt x="561975" y="180975"/>
                    </a:cubicBezTo>
                    <a:lnTo>
                      <a:pt x="561975" y="47625"/>
                    </a:lnTo>
                    <a:cubicBezTo>
                      <a:pt x="561975" y="20955"/>
                      <a:pt x="541020" y="0"/>
                      <a:pt x="514350" y="0"/>
                    </a:cubicBezTo>
                    <a:lnTo>
                      <a:pt x="47625" y="0"/>
                    </a:lnTo>
                    <a:cubicBezTo>
                      <a:pt x="20955" y="0"/>
                      <a:pt x="0" y="20955"/>
                      <a:pt x="0" y="47625"/>
                    </a:cubicBezTo>
                    <a:lnTo>
                      <a:pt x="0" y="180975"/>
                    </a:lnTo>
                    <a:cubicBezTo>
                      <a:pt x="0" y="207645"/>
                      <a:pt x="20955" y="228600"/>
                      <a:pt x="47625" y="228600"/>
                    </a:cubicBezTo>
                    <a:lnTo>
                      <a:pt x="205740" y="228600"/>
                    </a:lnTo>
                    <a:cubicBezTo>
                      <a:pt x="181928" y="281940"/>
                      <a:pt x="191453" y="346710"/>
                      <a:pt x="235268" y="389573"/>
                    </a:cubicBezTo>
                    <a:cubicBezTo>
                      <a:pt x="262890" y="417195"/>
                      <a:pt x="299085" y="432435"/>
                      <a:pt x="337185" y="432435"/>
                    </a:cubicBezTo>
                    <a:cubicBezTo>
                      <a:pt x="367665" y="432435"/>
                      <a:pt x="396240" y="422910"/>
                      <a:pt x="421005" y="405765"/>
                    </a:cubicBezTo>
                    <a:cubicBezTo>
                      <a:pt x="421005" y="405765"/>
                      <a:pt x="421958" y="406718"/>
                      <a:pt x="421958" y="406718"/>
                    </a:cubicBezTo>
                    <a:lnTo>
                      <a:pt x="445770" y="430530"/>
                    </a:lnTo>
                    <a:cubicBezTo>
                      <a:pt x="445770" y="440055"/>
                      <a:pt x="449580" y="450533"/>
                      <a:pt x="457200" y="458153"/>
                    </a:cubicBezTo>
                    <a:lnTo>
                      <a:pt x="518160" y="519113"/>
                    </a:lnTo>
                    <a:cubicBezTo>
                      <a:pt x="525780" y="526733"/>
                      <a:pt x="535305" y="530543"/>
                      <a:pt x="544830" y="530543"/>
                    </a:cubicBezTo>
                    <a:cubicBezTo>
                      <a:pt x="554355" y="530543"/>
                      <a:pt x="563880" y="526733"/>
                      <a:pt x="571500" y="519113"/>
                    </a:cubicBezTo>
                    <a:cubicBezTo>
                      <a:pt x="586740" y="504825"/>
                      <a:pt x="586740" y="481013"/>
                      <a:pt x="571500" y="465773"/>
                    </a:cubicBezTo>
                    <a:close/>
                    <a:moveTo>
                      <a:pt x="47625" y="210503"/>
                    </a:moveTo>
                    <a:cubicBezTo>
                      <a:pt x="31432" y="210503"/>
                      <a:pt x="19050" y="198120"/>
                      <a:pt x="19050" y="181928"/>
                    </a:cubicBezTo>
                    <a:lnTo>
                      <a:pt x="19050" y="48578"/>
                    </a:lnTo>
                    <a:cubicBezTo>
                      <a:pt x="19050" y="32385"/>
                      <a:pt x="31432" y="20003"/>
                      <a:pt x="47625" y="20003"/>
                    </a:cubicBezTo>
                    <a:lnTo>
                      <a:pt x="514350" y="20003"/>
                    </a:lnTo>
                    <a:cubicBezTo>
                      <a:pt x="530543" y="20003"/>
                      <a:pt x="542925" y="32385"/>
                      <a:pt x="542925" y="48578"/>
                    </a:cubicBezTo>
                    <a:lnTo>
                      <a:pt x="542925" y="181928"/>
                    </a:lnTo>
                    <a:cubicBezTo>
                      <a:pt x="542925" y="198120"/>
                      <a:pt x="530543" y="210503"/>
                      <a:pt x="514350" y="210503"/>
                    </a:cubicBezTo>
                    <a:lnTo>
                      <a:pt x="459105" y="210503"/>
                    </a:lnTo>
                    <a:cubicBezTo>
                      <a:pt x="453390" y="201930"/>
                      <a:pt x="447675" y="193358"/>
                      <a:pt x="440055" y="186690"/>
                    </a:cubicBezTo>
                    <a:cubicBezTo>
                      <a:pt x="412433" y="159068"/>
                      <a:pt x="376238" y="143828"/>
                      <a:pt x="338138" y="143828"/>
                    </a:cubicBezTo>
                    <a:cubicBezTo>
                      <a:pt x="300038" y="143828"/>
                      <a:pt x="262890" y="159068"/>
                      <a:pt x="236220" y="186690"/>
                    </a:cubicBezTo>
                    <a:cubicBezTo>
                      <a:pt x="228600" y="194310"/>
                      <a:pt x="221933" y="201930"/>
                      <a:pt x="217170" y="210503"/>
                    </a:cubicBezTo>
                    <a:lnTo>
                      <a:pt x="47625" y="210503"/>
                    </a:lnTo>
                    <a:close/>
                    <a:moveTo>
                      <a:pt x="248603" y="377190"/>
                    </a:moveTo>
                    <a:cubicBezTo>
                      <a:pt x="200025" y="328613"/>
                      <a:pt x="200025" y="248603"/>
                      <a:pt x="248603" y="199073"/>
                    </a:cubicBezTo>
                    <a:cubicBezTo>
                      <a:pt x="272415" y="175260"/>
                      <a:pt x="303848" y="161925"/>
                      <a:pt x="337185" y="161925"/>
                    </a:cubicBezTo>
                    <a:cubicBezTo>
                      <a:pt x="370523" y="161925"/>
                      <a:pt x="401955" y="175260"/>
                      <a:pt x="425768" y="199073"/>
                    </a:cubicBezTo>
                    <a:cubicBezTo>
                      <a:pt x="474345" y="247650"/>
                      <a:pt x="474345" y="327660"/>
                      <a:pt x="425768" y="377190"/>
                    </a:cubicBezTo>
                    <a:cubicBezTo>
                      <a:pt x="401955" y="401003"/>
                      <a:pt x="370523" y="414338"/>
                      <a:pt x="337185" y="414338"/>
                    </a:cubicBezTo>
                    <a:cubicBezTo>
                      <a:pt x="303848" y="414338"/>
                      <a:pt x="272415" y="401003"/>
                      <a:pt x="248603" y="377190"/>
                    </a:cubicBezTo>
                    <a:close/>
                    <a:moveTo>
                      <a:pt x="435293" y="394335"/>
                    </a:moveTo>
                    <a:cubicBezTo>
                      <a:pt x="436245" y="393383"/>
                      <a:pt x="438150" y="392430"/>
                      <a:pt x="439103" y="390525"/>
                    </a:cubicBezTo>
                    <a:cubicBezTo>
                      <a:pt x="441008" y="388620"/>
                      <a:pt x="442913" y="385763"/>
                      <a:pt x="445770" y="383858"/>
                    </a:cubicBezTo>
                    <a:lnTo>
                      <a:pt x="462915" y="401003"/>
                    </a:lnTo>
                    <a:cubicBezTo>
                      <a:pt x="461010" y="401955"/>
                      <a:pt x="459105" y="403860"/>
                      <a:pt x="457200" y="405765"/>
                    </a:cubicBezTo>
                    <a:cubicBezTo>
                      <a:pt x="455295" y="407670"/>
                      <a:pt x="454343" y="409575"/>
                      <a:pt x="452438" y="411480"/>
                    </a:cubicBezTo>
                    <a:lnTo>
                      <a:pt x="435293" y="394335"/>
                    </a:lnTo>
                    <a:close/>
                    <a:moveTo>
                      <a:pt x="558165" y="506730"/>
                    </a:moveTo>
                    <a:cubicBezTo>
                      <a:pt x="550545" y="514350"/>
                      <a:pt x="539115" y="514350"/>
                      <a:pt x="531495" y="506730"/>
                    </a:cubicBezTo>
                    <a:lnTo>
                      <a:pt x="470535" y="445770"/>
                    </a:lnTo>
                    <a:cubicBezTo>
                      <a:pt x="462915" y="438150"/>
                      <a:pt x="462915" y="426720"/>
                      <a:pt x="470535" y="419100"/>
                    </a:cubicBezTo>
                    <a:cubicBezTo>
                      <a:pt x="474345" y="415290"/>
                      <a:pt x="479108" y="413385"/>
                      <a:pt x="483870" y="413385"/>
                    </a:cubicBezTo>
                    <a:cubicBezTo>
                      <a:pt x="488633" y="413385"/>
                      <a:pt x="493395" y="415290"/>
                      <a:pt x="497205" y="419100"/>
                    </a:cubicBezTo>
                    <a:lnTo>
                      <a:pt x="558165" y="480060"/>
                    </a:lnTo>
                    <a:cubicBezTo>
                      <a:pt x="565785" y="486728"/>
                      <a:pt x="565785" y="499110"/>
                      <a:pt x="558165" y="5067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EBFA9386-0183-48E0-AEB1-F2223A573315}"/>
                  </a:ext>
                </a:extLst>
              </p:cNvPr>
              <p:cNvSpPr/>
              <p:nvPr/>
            </p:nvSpPr>
            <p:spPr>
              <a:xfrm>
                <a:off x="6389856" y="3966380"/>
                <a:ext cx="29112" cy="48014"/>
              </a:xfrm>
              <a:custGeom>
                <a:avLst/>
                <a:gdLst>
                  <a:gd name="connsiteX0" fmla="*/ 18488 w 29112"/>
                  <a:gd name="connsiteY0" fmla="*/ 43009 h 48014"/>
                  <a:gd name="connsiteX1" fmla="*/ 28965 w 29112"/>
                  <a:gd name="connsiteY1" fmla="*/ 11577 h 48014"/>
                  <a:gd name="connsiteX2" fmla="*/ 21345 w 29112"/>
                  <a:gd name="connsiteY2" fmla="*/ 147 h 48014"/>
                  <a:gd name="connsiteX3" fmla="*/ 9915 w 29112"/>
                  <a:gd name="connsiteY3" fmla="*/ 7767 h 48014"/>
                  <a:gd name="connsiteX4" fmla="*/ 1343 w 29112"/>
                  <a:gd name="connsiteY4" fmla="*/ 33484 h 48014"/>
                  <a:gd name="connsiteX5" fmla="*/ 5153 w 29112"/>
                  <a:gd name="connsiteY5" fmla="*/ 46819 h 48014"/>
                  <a:gd name="connsiteX6" fmla="*/ 9915 w 29112"/>
                  <a:gd name="connsiteY6" fmla="*/ 47772 h 48014"/>
                  <a:gd name="connsiteX7" fmla="*/ 18488 w 29112"/>
                  <a:gd name="connsiteY7" fmla="*/ 43009 h 48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12" h="48014">
                    <a:moveTo>
                      <a:pt x="18488" y="43009"/>
                    </a:moveTo>
                    <a:cubicBezTo>
                      <a:pt x="23250" y="33484"/>
                      <a:pt x="27060" y="23007"/>
                      <a:pt x="28965" y="11577"/>
                    </a:cubicBezTo>
                    <a:cubicBezTo>
                      <a:pt x="29918" y="6814"/>
                      <a:pt x="26108" y="1099"/>
                      <a:pt x="21345" y="147"/>
                    </a:cubicBezTo>
                    <a:cubicBezTo>
                      <a:pt x="15630" y="-806"/>
                      <a:pt x="10868" y="3004"/>
                      <a:pt x="9915" y="7767"/>
                    </a:cubicBezTo>
                    <a:cubicBezTo>
                      <a:pt x="8010" y="16339"/>
                      <a:pt x="5153" y="25864"/>
                      <a:pt x="1343" y="33484"/>
                    </a:cubicBezTo>
                    <a:cubicBezTo>
                      <a:pt x="-1515" y="38247"/>
                      <a:pt x="390" y="43962"/>
                      <a:pt x="5153" y="46819"/>
                    </a:cubicBezTo>
                    <a:cubicBezTo>
                      <a:pt x="6105" y="47772"/>
                      <a:pt x="8010" y="47772"/>
                      <a:pt x="9915" y="47772"/>
                    </a:cubicBezTo>
                    <a:cubicBezTo>
                      <a:pt x="12773" y="48724"/>
                      <a:pt x="16583" y="46819"/>
                      <a:pt x="18488" y="4300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6D1FD5C0-80D6-4057-9BF3-38A7FBA5F8E0}"/>
                  </a:ext>
                </a:extLst>
              </p:cNvPr>
              <p:cNvSpPr/>
              <p:nvPr/>
            </p:nvSpPr>
            <p:spPr>
              <a:xfrm>
                <a:off x="6235941" y="4018915"/>
                <a:ext cx="150062" cy="47624"/>
              </a:xfrm>
              <a:custGeom>
                <a:avLst/>
                <a:gdLst>
                  <a:gd name="connsiteX0" fmla="*/ 134303 w 150062"/>
                  <a:gd name="connsiteY0" fmla="*/ 7620 h 47624"/>
                  <a:gd name="connsiteX1" fmla="*/ 16192 w 150062"/>
                  <a:gd name="connsiteY1" fmla="*/ 2858 h 47624"/>
                  <a:gd name="connsiteX2" fmla="*/ 2857 w 150062"/>
                  <a:gd name="connsiteY2" fmla="*/ 2858 h 47624"/>
                  <a:gd name="connsiteX3" fmla="*/ 2857 w 150062"/>
                  <a:gd name="connsiteY3" fmla="*/ 16192 h 47624"/>
                  <a:gd name="connsiteX4" fmla="*/ 78105 w 150062"/>
                  <a:gd name="connsiteY4" fmla="*/ 47625 h 47624"/>
                  <a:gd name="connsiteX5" fmla="*/ 146685 w 150062"/>
                  <a:gd name="connsiteY5" fmla="*/ 22860 h 47624"/>
                  <a:gd name="connsiteX6" fmla="*/ 147637 w 150062"/>
                  <a:gd name="connsiteY6" fmla="*/ 9525 h 47624"/>
                  <a:gd name="connsiteX7" fmla="*/ 134303 w 150062"/>
                  <a:gd name="connsiteY7" fmla="*/ 7620 h 47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62" h="47624">
                    <a:moveTo>
                      <a:pt x="134303" y="7620"/>
                    </a:moveTo>
                    <a:cubicBezTo>
                      <a:pt x="100012" y="36195"/>
                      <a:pt x="48578" y="34290"/>
                      <a:pt x="16192" y="2858"/>
                    </a:cubicBezTo>
                    <a:cubicBezTo>
                      <a:pt x="12382" y="-953"/>
                      <a:pt x="6667" y="-953"/>
                      <a:pt x="2857" y="2858"/>
                    </a:cubicBezTo>
                    <a:cubicBezTo>
                      <a:pt x="-952" y="6667"/>
                      <a:pt x="-952" y="12383"/>
                      <a:pt x="2857" y="16192"/>
                    </a:cubicBezTo>
                    <a:cubicBezTo>
                      <a:pt x="23812" y="37147"/>
                      <a:pt x="50483" y="47625"/>
                      <a:pt x="78105" y="47625"/>
                    </a:cubicBezTo>
                    <a:cubicBezTo>
                      <a:pt x="102870" y="47625"/>
                      <a:pt x="126683" y="39053"/>
                      <a:pt x="146685" y="22860"/>
                    </a:cubicBezTo>
                    <a:cubicBezTo>
                      <a:pt x="150495" y="19050"/>
                      <a:pt x="151448" y="13335"/>
                      <a:pt x="147637" y="9525"/>
                    </a:cubicBezTo>
                    <a:cubicBezTo>
                      <a:pt x="144780" y="4762"/>
                      <a:pt x="138112" y="3810"/>
                      <a:pt x="134303" y="76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1A81BFCF-4E55-4228-9A77-246A15B59796}"/>
                  </a:ext>
                </a:extLst>
              </p:cNvPr>
              <p:cNvSpPr/>
              <p:nvPr/>
            </p:nvSpPr>
            <p:spPr>
              <a:xfrm>
                <a:off x="6024487" y="3834130"/>
                <a:ext cx="114299" cy="19050"/>
              </a:xfrm>
              <a:custGeom>
                <a:avLst/>
                <a:gdLst>
                  <a:gd name="connsiteX0" fmla="*/ 104775 w 114299"/>
                  <a:gd name="connsiteY0" fmla="*/ 0 h 19050"/>
                  <a:gd name="connsiteX1" fmla="*/ 9525 w 114299"/>
                  <a:gd name="connsiteY1" fmla="*/ 0 h 19050"/>
                  <a:gd name="connsiteX2" fmla="*/ 0 w 114299"/>
                  <a:gd name="connsiteY2" fmla="*/ 9525 h 19050"/>
                  <a:gd name="connsiteX3" fmla="*/ 9525 w 114299"/>
                  <a:gd name="connsiteY3" fmla="*/ 19050 h 19050"/>
                  <a:gd name="connsiteX4" fmla="*/ 104775 w 114299"/>
                  <a:gd name="connsiteY4" fmla="*/ 19050 h 19050"/>
                  <a:gd name="connsiteX5" fmla="*/ 114300 w 114299"/>
                  <a:gd name="connsiteY5" fmla="*/ 9525 h 19050"/>
                  <a:gd name="connsiteX6" fmla="*/ 104775 w 114299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299" h="19050">
                    <a:moveTo>
                      <a:pt x="1047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04775" y="19050"/>
                    </a:lnTo>
                    <a:cubicBezTo>
                      <a:pt x="110490" y="19050"/>
                      <a:pt x="114300" y="15240"/>
                      <a:pt x="114300" y="9525"/>
                    </a:cubicBezTo>
                    <a:cubicBezTo>
                      <a:pt x="114300" y="3810"/>
                      <a:pt x="110490" y="0"/>
                      <a:pt x="1047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EAA784A3-9727-45FA-B9E8-85F42EBB2637}"/>
                  </a:ext>
                </a:extLst>
              </p:cNvPr>
              <p:cNvSpPr/>
              <p:nvPr/>
            </p:nvSpPr>
            <p:spPr>
              <a:xfrm>
                <a:off x="6024487" y="3948430"/>
                <a:ext cx="57149" cy="19050"/>
              </a:xfrm>
              <a:custGeom>
                <a:avLst/>
                <a:gdLst>
                  <a:gd name="connsiteX0" fmla="*/ 9525 w 57149"/>
                  <a:gd name="connsiteY0" fmla="*/ 19050 h 19050"/>
                  <a:gd name="connsiteX1" fmla="*/ 47625 w 57149"/>
                  <a:gd name="connsiteY1" fmla="*/ 19050 h 19050"/>
                  <a:gd name="connsiteX2" fmla="*/ 57150 w 57149"/>
                  <a:gd name="connsiteY2" fmla="*/ 9525 h 19050"/>
                  <a:gd name="connsiteX3" fmla="*/ 47625 w 57149"/>
                  <a:gd name="connsiteY3" fmla="*/ 0 h 19050"/>
                  <a:gd name="connsiteX4" fmla="*/ 9525 w 57149"/>
                  <a:gd name="connsiteY4" fmla="*/ 0 h 19050"/>
                  <a:gd name="connsiteX5" fmla="*/ 0 w 57149"/>
                  <a:gd name="connsiteY5" fmla="*/ 9525 h 19050"/>
                  <a:gd name="connsiteX6" fmla="*/ 9525 w 57149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49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4763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B93DAAF-358C-49B6-BFF7-84A3F5EF8A42}"/>
                  </a:ext>
                </a:extLst>
              </p:cNvPr>
              <p:cNvSpPr/>
              <p:nvPr/>
            </p:nvSpPr>
            <p:spPr>
              <a:xfrm>
                <a:off x="6024487" y="4024630"/>
                <a:ext cx="85724" cy="19050"/>
              </a:xfrm>
              <a:custGeom>
                <a:avLst/>
                <a:gdLst>
                  <a:gd name="connsiteX0" fmla="*/ 76200 w 85724"/>
                  <a:gd name="connsiteY0" fmla="*/ 0 h 19050"/>
                  <a:gd name="connsiteX1" fmla="*/ 9525 w 85724"/>
                  <a:gd name="connsiteY1" fmla="*/ 0 h 19050"/>
                  <a:gd name="connsiteX2" fmla="*/ 0 w 85724"/>
                  <a:gd name="connsiteY2" fmla="*/ 9525 h 19050"/>
                  <a:gd name="connsiteX3" fmla="*/ 9525 w 85724"/>
                  <a:gd name="connsiteY3" fmla="*/ 19050 h 19050"/>
                  <a:gd name="connsiteX4" fmla="*/ 76200 w 85724"/>
                  <a:gd name="connsiteY4" fmla="*/ 19050 h 19050"/>
                  <a:gd name="connsiteX5" fmla="*/ 85725 w 85724"/>
                  <a:gd name="connsiteY5" fmla="*/ 9525 h 19050"/>
                  <a:gd name="connsiteX6" fmla="*/ 76200 w 85724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4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6988753D-DE7A-46DD-9003-3EEB9AAD066C}"/>
                  </a:ext>
                </a:extLst>
              </p:cNvPr>
              <p:cNvSpPr/>
              <p:nvPr/>
            </p:nvSpPr>
            <p:spPr>
              <a:xfrm>
                <a:off x="6024487" y="3986530"/>
                <a:ext cx="114299" cy="19050"/>
              </a:xfrm>
              <a:custGeom>
                <a:avLst/>
                <a:gdLst>
                  <a:gd name="connsiteX0" fmla="*/ 104775 w 114299"/>
                  <a:gd name="connsiteY0" fmla="*/ 0 h 19050"/>
                  <a:gd name="connsiteX1" fmla="*/ 9525 w 114299"/>
                  <a:gd name="connsiteY1" fmla="*/ 0 h 19050"/>
                  <a:gd name="connsiteX2" fmla="*/ 0 w 114299"/>
                  <a:gd name="connsiteY2" fmla="*/ 9525 h 19050"/>
                  <a:gd name="connsiteX3" fmla="*/ 9525 w 114299"/>
                  <a:gd name="connsiteY3" fmla="*/ 19050 h 19050"/>
                  <a:gd name="connsiteX4" fmla="*/ 104775 w 114299"/>
                  <a:gd name="connsiteY4" fmla="*/ 19050 h 19050"/>
                  <a:gd name="connsiteX5" fmla="*/ 114300 w 114299"/>
                  <a:gd name="connsiteY5" fmla="*/ 9525 h 19050"/>
                  <a:gd name="connsiteX6" fmla="*/ 104775 w 114299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299" h="19050">
                    <a:moveTo>
                      <a:pt x="1047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04775" y="19050"/>
                    </a:lnTo>
                    <a:cubicBezTo>
                      <a:pt x="110490" y="19050"/>
                      <a:pt x="114300" y="15240"/>
                      <a:pt x="114300" y="9525"/>
                    </a:cubicBezTo>
                    <a:cubicBezTo>
                      <a:pt x="114300" y="3810"/>
                      <a:pt x="110490" y="0"/>
                      <a:pt x="1047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A05197B-668D-430F-9375-9D2F63346314}"/>
              </a:ext>
            </a:extLst>
          </p:cNvPr>
          <p:cNvGrpSpPr/>
          <p:nvPr/>
        </p:nvGrpSpPr>
        <p:grpSpPr>
          <a:xfrm>
            <a:off x="1779504" y="3314266"/>
            <a:ext cx="457200" cy="609600"/>
            <a:chOff x="1788213" y="3849734"/>
            <a:chExt cx="457200" cy="609600"/>
          </a:xfrm>
        </p:grpSpPr>
        <p:grpSp>
          <p:nvGrpSpPr>
            <p:cNvPr id="40" name="Graphic 8">
              <a:extLst>
                <a:ext uri="{FF2B5EF4-FFF2-40B4-BE49-F238E27FC236}">
                  <a16:creationId xmlns:a16="http://schemas.microsoft.com/office/drawing/2014/main" id="{F3D6F584-7A0F-4CF1-A90E-C9F015817C0D}"/>
                </a:ext>
              </a:extLst>
            </p:cNvPr>
            <p:cNvGrpSpPr/>
            <p:nvPr/>
          </p:nvGrpSpPr>
          <p:grpSpPr>
            <a:xfrm>
              <a:off x="1861850" y="3975941"/>
              <a:ext cx="381000" cy="476250"/>
              <a:chOff x="1402214" y="3679825"/>
              <a:chExt cx="381000" cy="47625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50275D5F-5835-4817-9087-E347812695BB}"/>
                  </a:ext>
                </a:extLst>
              </p:cNvPr>
              <p:cNvSpPr/>
              <p:nvPr/>
            </p:nvSpPr>
            <p:spPr>
              <a:xfrm>
                <a:off x="1402214" y="3956050"/>
                <a:ext cx="161925" cy="200025"/>
              </a:xfrm>
              <a:custGeom>
                <a:avLst/>
                <a:gdLst>
                  <a:gd name="connsiteX0" fmla="*/ 161925 w 161925"/>
                  <a:gd name="connsiteY0" fmla="*/ 0 h 200025"/>
                  <a:gd name="connsiteX1" fmla="*/ 161925 w 161925"/>
                  <a:gd name="connsiteY1" fmla="*/ 200025 h 200025"/>
                  <a:gd name="connsiteX2" fmla="*/ 0 w 161925"/>
                  <a:gd name="connsiteY2" fmla="*/ 133350 h 200025"/>
                  <a:gd name="connsiteX3" fmla="*/ 0 w 161925"/>
                  <a:gd name="connsiteY3" fmla="*/ 9525 h 200025"/>
                  <a:gd name="connsiteX4" fmla="*/ 114300 w 161925"/>
                  <a:gd name="connsiteY4" fmla="*/ 47625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1925" h="200025">
                    <a:moveTo>
                      <a:pt x="161925" y="0"/>
                    </a:moveTo>
                    <a:lnTo>
                      <a:pt x="161925" y="200025"/>
                    </a:lnTo>
                    <a:lnTo>
                      <a:pt x="0" y="133350"/>
                    </a:lnTo>
                    <a:lnTo>
                      <a:pt x="0" y="9525"/>
                    </a:lnTo>
                    <a:lnTo>
                      <a:pt x="114300" y="476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9C83248-4184-41A2-990E-315FA432FB00}"/>
                  </a:ext>
                </a:extLst>
              </p:cNvPr>
              <p:cNvSpPr/>
              <p:nvPr/>
            </p:nvSpPr>
            <p:spPr>
              <a:xfrm>
                <a:off x="1573664" y="3889375"/>
                <a:ext cx="209550" cy="114300"/>
              </a:xfrm>
              <a:custGeom>
                <a:avLst/>
                <a:gdLst>
                  <a:gd name="connsiteX0" fmla="*/ 161925 w 209550"/>
                  <a:gd name="connsiteY0" fmla="*/ 0 h 114300"/>
                  <a:gd name="connsiteX1" fmla="*/ 0 w 209550"/>
                  <a:gd name="connsiteY1" fmla="*/ 57150 h 114300"/>
                  <a:gd name="connsiteX2" fmla="*/ 47625 w 209550"/>
                  <a:gd name="connsiteY2" fmla="*/ 114300 h 114300"/>
                  <a:gd name="connsiteX3" fmla="*/ 209550 w 209550"/>
                  <a:gd name="connsiteY3" fmla="*/ 571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14300">
                    <a:moveTo>
                      <a:pt x="161925" y="0"/>
                    </a:moveTo>
                    <a:lnTo>
                      <a:pt x="0" y="57150"/>
                    </a:lnTo>
                    <a:lnTo>
                      <a:pt x="47625" y="114300"/>
                    </a:lnTo>
                    <a:lnTo>
                      <a:pt x="209550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6297D32-1940-43B2-ACB1-7E4070E1D5E2}"/>
                  </a:ext>
                </a:extLst>
              </p:cNvPr>
              <p:cNvSpPr/>
              <p:nvPr/>
            </p:nvSpPr>
            <p:spPr>
              <a:xfrm>
                <a:off x="1468889" y="3679825"/>
                <a:ext cx="190500" cy="228600"/>
              </a:xfrm>
              <a:custGeom>
                <a:avLst/>
                <a:gdLst>
                  <a:gd name="connsiteX0" fmla="*/ 95250 w 190500"/>
                  <a:gd name="connsiteY0" fmla="*/ 0 h 228600"/>
                  <a:gd name="connsiteX1" fmla="*/ 0 w 190500"/>
                  <a:gd name="connsiteY1" fmla="*/ 95250 h 228600"/>
                  <a:gd name="connsiteX2" fmla="*/ 47625 w 190500"/>
                  <a:gd name="connsiteY2" fmla="*/ 178118 h 228600"/>
                  <a:gd name="connsiteX3" fmla="*/ 47625 w 190500"/>
                  <a:gd name="connsiteY3" fmla="*/ 190500 h 228600"/>
                  <a:gd name="connsiteX4" fmla="*/ 85725 w 190500"/>
                  <a:gd name="connsiteY4" fmla="*/ 228600 h 228600"/>
                  <a:gd name="connsiteX5" fmla="*/ 104775 w 190500"/>
                  <a:gd name="connsiteY5" fmla="*/ 228600 h 228600"/>
                  <a:gd name="connsiteX6" fmla="*/ 142875 w 190500"/>
                  <a:gd name="connsiteY6" fmla="*/ 190500 h 228600"/>
                  <a:gd name="connsiteX7" fmla="*/ 142875 w 190500"/>
                  <a:gd name="connsiteY7" fmla="*/ 178118 h 228600"/>
                  <a:gd name="connsiteX8" fmla="*/ 190500 w 190500"/>
                  <a:gd name="connsiteY8" fmla="*/ 95250 h 228600"/>
                  <a:gd name="connsiteX9" fmla="*/ 95250 w 190500"/>
                  <a:gd name="connsiteY9" fmla="*/ 0 h 228600"/>
                  <a:gd name="connsiteX10" fmla="*/ 95250 w 190500"/>
                  <a:gd name="connsiteY10" fmla="*/ 161925 h 228600"/>
                  <a:gd name="connsiteX11" fmla="*/ 85725 w 190500"/>
                  <a:gd name="connsiteY11" fmla="*/ 152400 h 228600"/>
                  <a:gd name="connsiteX12" fmla="*/ 95250 w 190500"/>
                  <a:gd name="connsiteY12" fmla="*/ 142875 h 228600"/>
                  <a:gd name="connsiteX13" fmla="*/ 142875 w 190500"/>
                  <a:gd name="connsiteY13" fmla="*/ 95250 h 228600"/>
                  <a:gd name="connsiteX14" fmla="*/ 152400 w 190500"/>
                  <a:gd name="connsiteY14" fmla="*/ 85725 h 228600"/>
                  <a:gd name="connsiteX15" fmla="*/ 161925 w 190500"/>
                  <a:gd name="connsiteY15" fmla="*/ 95250 h 228600"/>
                  <a:gd name="connsiteX16" fmla="*/ 95250 w 190500"/>
                  <a:gd name="connsiteY16" fmla="*/ 16192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0500" h="228600">
                    <a:moveTo>
                      <a:pt x="95250" y="0"/>
                    </a:moveTo>
                    <a:cubicBezTo>
                      <a:pt x="42863" y="0"/>
                      <a:pt x="0" y="42863"/>
                      <a:pt x="0" y="95250"/>
                    </a:cubicBezTo>
                    <a:cubicBezTo>
                      <a:pt x="0" y="130493"/>
                      <a:pt x="19050" y="161925"/>
                      <a:pt x="47625" y="178118"/>
                    </a:cubicBezTo>
                    <a:lnTo>
                      <a:pt x="47625" y="190500"/>
                    </a:lnTo>
                    <a:cubicBezTo>
                      <a:pt x="47625" y="211455"/>
                      <a:pt x="64770" y="228600"/>
                      <a:pt x="85725" y="228600"/>
                    </a:cubicBezTo>
                    <a:lnTo>
                      <a:pt x="104775" y="228600"/>
                    </a:lnTo>
                    <a:cubicBezTo>
                      <a:pt x="125730" y="228600"/>
                      <a:pt x="142875" y="211455"/>
                      <a:pt x="142875" y="190500"/>
                    </a:cubicBezTo>
                    <a:lnTo>
                      <a:pt x="142875" y="178118"/>
                    </a:lnTo>
                    <a:cubicBezTo>
                      <a:pt x="171450" y="161925"/>
                      <a:pt x="190500" y="130493"/>
                      <a:pt x="190500" y="95250"/>
                    </a:cubicBezTo>
                    <a:cubicBezTo>
                      <a:pt x="190500" y="42863"/>
                      <a:pt x="147638" y="0"/>
                      <a:pt x="95250" y="0"/>
                    </a:cubicBezTo>
                    <a:close/>
                    <a:moveTo>
                      <a:pt x="95250" y="161925"/>
                    </a:moveTo>
                    <a:cubicBezTo>
                      <a:pt x="89535" y="161925"/>
                      <a:pt x="85725" y="158115"/>
                      <a:pt x="85725" y="152400"/>
                    </a:cubicBezTo>
                    <a:cubicBezTo>
                      <a:pt x="85725" y="146685"/>
                      <a:pt x="89535" y="142875"/>
                      <a:pt x="95250" y="142875"/>
                    </a:cubicBezTo>
                    <a:cubicBezTo>
                      <a:pt x="121920" y="142875"/>
                      <a:pt x="142875" y="121920"/>
                      <a:pt x="142875" y="95250"/>
                    </a:cubicBezTo>
                    <a:cubicBezTo>
                      <a:pt x="142875" y="89535"/>
                      <a:pt x="146685" y="85725"/>
                      <a:pt x="152400" y="85725"/>
                    </a:cubicBezTo>
                    <a:cubicBezTo>
                      <a:pt x="158115" y="85725"/>
                      <a:pt x="161925" y="89535"/>
                      <a:pt x="161925" y="95250"/>
                    </a:cubicBezTo>
                    <a:cubicBezTo>
                      <a:pt x="161925" y="132398"/>
                      <a:pt x="132398" y="161925"/>
                      <a:pt x="95250" y="1619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1" name="Graphic 8">
              <a:extLst>
                <a:ext uri="{FF2B5EF4-FFF2-40B4-BE49-F238E27FC236}">
                  <a16:creationId xmlns:a16="http://schemas.microsoft.com/office/drawing/2014/main" id="{04C78CD3-F374-4061-92E0-5CCCBAAAB06C}"/>
                </a:ext>
              </a:extLst>
            </p:cNvPr>
            <p:cNvGrpSpPr/>
            <p:nvPr/>
          </p:nvGrpSpPr>
          <p:grpSpPr>
            <a:xfrm>
              <a:off x="1788213" y="3849734"/>
              <a:ext cx="457200" cy="609600"/>
              <a:chOff x="1335539" y="3556000"/>
              <a:chExt cx="457200" cy="6096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091F1200-6A4F-4591-B9EC-413364A33111}"/>
                  </a:ext>
                </a:extLst>
              </p:cNvPr>
              <p:cNvSpPr/>
              <p:nvPr/>
            </p:nvSpPr>
            <p:spPr>
              <a:xfrm>
                <a:off x="1335539" y="3556000"/>
                <a:ext cx="457200" cy="609600"/>
              </a:xfrm>
              <a:custGeom>
                <a:avLst/>
                <a:gdLst>
                  <a:gd name="connsiteX0" fmla="*/ 457200 w 457200"/>
                  <a:gd name="connsiteY0" fmla="*/ 266700 h 609600"/>
                  <a:gd name="connsiteX1" fmla="*/ 457200 w 457200"/>
                  <a:gd name="connsiteY1" fmla="*/ 47625 h 609600"/>
                  <a:gd name="connsiteX2" fmla="*/ 414338 w 457200"/>
                  <a:gd name="connsiteY2" fmla="*/ 0 h 609600"/>
                  <a:gd name="connsiteX3" fmla="*/ 42863 w 457200"/>
                  <a:gd name="connsiteY3" fmla="*/ 0 h 609600"/>
                  <a:gd name="connsiteX4" fmla="*/ 0 w 457200"/>
                  <a:gd name="connsiteY4" fmla="*/ 47625 h 609600"/>
                  <a:gd name="connsiteX5" fmla="*/ 0 w 457200"/>
                  <a:gd name="connsiteY5" fmla="*/ 266700 h 609600"/>
                  <a:gd name="connsiteX6" fmla="*/ 42863 w 457200"/>
                  <a:gd name="connsiteY6" fmla="*/ 314325 h 609600"/>
                  <a:gd name="connsiteX7" fmla="*/ 91440 w 457200"/>
                  <a:gd name="connsiteY7" fmla="*/ 314325 h 609600"/>
                  <a:gd name="connsiteX8" fmla="*/ 62865 w 457200"/>
                  <a:gd name="connsiteY8" fmla="*/ 324803 h 609600"/>
                  <a:gd name="connsiteX9" fmla="*/ 61913 w 457200"/>
                  <a:gd name="connsiteY9" fmla="*/ 324803 h 609600"/>
                  <a:gd name="connsiteX10" fmla="*/ 60008 w 457200"/>
                  <a:gd name="connsiteY10" fmla="*/ 325755 h 609600"/>
                  <a:gd name="connsiteX11" fmla="*/ 59055 w 457200"/>
                  <a:gd name="connsiteY11" fmla="*/ 326708 h 609600"/>
                  <a:gd name="connsiteX12" fmla="*/ 58103 w 457200"/>
                  <a:gd name="connsiteY12" fmla="*/ 327660 h 609600"/>
                  <a:gd name="connsiteX13" fmla="*/ 10478 w 457200"/>
                  <a:gd name="connsiteY13" fmla="*/ 384810 h 609600"/>
                  <a:gd name="connsiteX14" fmla="*/ 9525 w 457200"/>
                  <a:gd name="connsiteY14" fmla="*/ 393383 h 609600"/>
                  <a:gd name="connsiteX15" fmla="*/ 15240 w 457200"/>
                  <a:gd name="connsiteY15" fmla="*/ 400050 h 609600"/>
                  <a:gd name="connsiteX16" fmla="*/ 56197 w 457200"/>
                  <a:gd name="connsiteY16" fmla="*/ 414338 h 609600"/>
                  <a:gd name="connsiteX17" fmla="*/ 56197 w 457200"/>
                  <a:gd name="connsiteY17" fmla="*/ 542925 h 609600"/>
                  <a:gd name="connsiteX18" fmla="*/ 62865 w 457200"/>
                  <a:gd name="connsiteY18" fmla="*/ 551498 h 609600"/>
                  <a:gd name="connsiteX19" fmla="*/ 224790 w 457200"/>
                  <a:gd name="connsiteY19" fmla="*/ 608648 h 609600"/>
                  <a:gd name="connsiteX20" fmla="*/ 224790 w 457200"/>
                  <a:gd name="connsiteY20" fmla="*/ 608648 h 609600"/>
                  <a:gd name="connsiteX21" fmla="*/ 227648 w 457200"/>
                  <a:gd name="connsiteY21" fmla="*/ 609600 h 609600"/>
                  <a:gd name="connsiteX22" fmla="*/ 230505 w 457200"/>
                  <a:gd name="connsiteY22" fmla="*/ 608648 h 609600"/>
                  <a:gd name="connsiteX23" fmla="*/ 230505 w 457200"/>
                  <a:gd name="connsiteY23" fmla="*/ 608648 h 609600"/>
                  <a:gd name="connsiteX24" fmla="*/ 392430 w 457200"/>
                  <a:gd name="connsiteY24" fmla="*/ 551498 h 609600"/>
                  <a:gd name="connsiteX25" fmla="*/ 399098 w 457200"/>
                  <a:gd name="connsiteY25" fmla="*/ 542925 h 609600"/>
                  <a:gd name="connsiteX26" fmla="*/ 399098 w 457200"/>
                  <a:gd name="connsiteY26" fmla="*/ 414338 h 609600"/>
                  <a:gd name="connsiteX27" fmla="*/ 440055 w 457200"/>
                  <a:gd name="connsiteY27" fmla="*/ 400050 h 609600"/>
                  <a:gd name="connsiteX28" fmla="*/ 445770 w 457200"/>
                  <a:gd name="connsiteY28" fmla="*/ 393383 h 609600"/>
                  <a:gd name="connsiteX29" fmla="*/ 443865 w 457200"/>
                  <a:gd name="connsiteY29" fmla="*/ 384810 h 609600"/>
                  <a:gd name="connsiteX30" fmla="*/ 396240 w 457200"/>
                  <a:gd name="connsiteY30" fmla="*/ 327660 h 609600"/>
                  <a:gd name="connsiteX31" fmla="*/ 395288 w 457200"/>
                  <a:gd name="connsiteY31" fmla="*/ 326708 h 609600"/>
                  <a:gd name="connsiteX32" fmla="*/ 394335 w 457200"/>
                  <a:gd name="connsiteY32" fmla="*/ 325755 h 609600"/>
                  <a:gd name="connsiteX33" fmla="*/ 392430 w 457200"/>
                  <a:gd name="connsiteY33" fmla="*/ 324803 h 609600"/>
                  <a:gd name="connsiteX34" fmla="*/ 391478 w 457200"/>
                  <a:gd name="connsiteY34" fmla="*/ 324803 h 609600"/>
                  <a:gd name="connsiteX35" fmla="*/ 362903 w 457200"/>
                  <a:gd name="connsiteY35" fmla="*/ 314325 h 609600"/>
                  <a:gd name="connsiteX36" fmla="*/ 411480 w 457200"/>
                  <a:gd name="connsiteY36" fmla="*/ 314325 h 609600"/>
                  <a:gd name="connsiteX37" fmla="*/ 457200 w 457200"/>
                  <a:gd name="connsiteY37" fmla="*/ 266700 h 609600"/>
                  <a:gd name="connsiteX38" fmla="*/ 271463 w 457200"/>
                  <a:gd name="connsiteY38" fmla="*/ 293370 h 609600"/>
                  <a:gd name="connsiteX39" fmla="*/ 266700 w 457200"/>
                  <a:gd name="connsiteY39" fmla="*/ 301943 h 609600"/>
                  <a:gd name="connsiteX40" fmla="*/ 266700 w 457200"/>
                  <a:gd name="connsiteY40" fmla="*/ 314325 h 609600"/>
                  <a:gd name="connsiteX41" fmla="*/ 238125 w 457200"/>
                  <a:gd name="connsiteY41" fmla="*/ 342900 h 609600"/>
                  <a:gd name="connsiteX42" fmla="*/ 219075 w 457200"/>
                  <a:gd name="connsiteY42" fmla="*/ 342900 h 609600"/>
                  <a:gd name="connsiteX43" fmla="*/ 190500 w 457200"/>
                  <a:gd name="connsiteY43" fmla="*/ 316230 h 609600"/>
                  <a:gd name="connsiteX44" fmla="*/ 227648 w 457200"/>
                  <a:gd name="connsiteY44" fmla="*/ 323850 h 609600"/>
                  <a:gd name="connsiteX45" fmla="*/ 237173 w 457200"/>
                  <a:gd name="connsiteY45" fmla="*/ 314325 h 609600"/>
                  <a:gd name="connsiteX46" fmla="*/ 227648 w 457200"/>
                  <a:gd name="connsiteY46" fmla="*/ 304800 h 609600"/>
                  <a:gd name="connsiteX47" fmla="*/ 178118 w 457200"/>
                  <a:gd name="connsiteY47" fmla="*/ 288608 h 609600"/>
                  <a:gd name="connsiteX48" fmla="*/ 142875 w 457200"/>
                  <a:gd name="connsiteY48" fmla="*/ 219075 h 609600"/>
                  <a:gd name="connsiteX49" fmla="*/ 228600 w 457200"/>
                  <a:gd name="connsiteY49" fmla="*/ 133350 h 609600"/>
                  <a:gd name="connsiteX50" fmla="*/ 314325 w 457200"/>
                  <a:gd name="connsiteY50" fmla="*/ 219075 h 609600"/>
                  <a:gd name="connsiteX51" fmla="*/ 271463 w 457200"/>
                  <a:gd name="connsiteY51" fmla="*/ 293370 h 609600"/>
                  <a:gd name="connsiteX52" fmla="*/ 171450 w 457200"/>
                  <a:gd name="connsiteY52" fmla="*/ 306705 h 609600"/>
                  <a:gd name="connsiteX53" fmla="*/ 171450 w 457200"/>
                  <a:gd name="connsiteY53" fmla="*/ 306705 h 609600"/>
                  <a:gd name="connsiteX54" fmla="*/ 171450 w 457200"/>
                  <a:gd name="connsiteY54" fmla="*/ 314325 h 609600"/>
                  <a:gd name="connsiteX55" fmla="*/ 219075 w 457200"/>
                  <a:gd name="connsiteY55" fmla="*/ 361950 h 609600"/>
                  <a:gd name="connsiteX56" fmla="*/ 238125 w 457200"/>
                  <a:gd name="connsiteY56" fmla="*/ 361950 h 609600"/>
                  <a:gd name="connsiteX57" fmla="*/ 285750 w 457200"/>
                  <a:gd name="connsiteY57" fmla="*/ 314325 h 609600"/>
                  <a:gd name="connsiteX58" fmla="*/ 285750 w 457200"/>
                  <a:gd name="connsiteY58" fmla="*/ 306705 h 609600"/>
                  <a:gd name="connsiteX59" fmla="*/ 286703 w 457200"/>
                  <a:gd name="connsiteY59" fmla="*/ 305753 h 609600"/>
                  <a:gd name="connsiteX60" fmla="*/ 362903 w 457200"/>
                  <a:gd name="connsiteY60" fmla="*/ 332423 h 609600"/>
                  <a:gd name="connsiteX61" fmla="*/ 229552 w 457200"/>
                  <a:gd name="connsiteY61" fmla="*/ 379095 h 609600"/>
                  <a:gd name="connsiteX62" fmla="*/ 95250 w 457200"/>
                  <a:gd name="connsiteY62" fmla="*/ 333375 h 609600"/>
                  <a:gd name="connsiteX63" fmla="*/ 171450 w 457200"/>
                  <a:gd name="connsiteY63" fmla="*/ 306705 h 609600"/>
                  <a:gd name="connsiteX64" fmla="*/ 69533 w 457200"/>
                  <a:gd name="connsiteY64" fmla="*/ 344805 h 609600"/>
                  <a:gd name="connsiteX65" fmla="*/ 212408 w 457200"/>
                  <a:gd name="connsiteY65" fmla="*/ 395288 h 609600"/>
                  <a:gd name="connsiteX66" fmla="*/ 178118 w 457200"/>
                  <a:gd name="connsiteY66" fmla="*/ 437198 h 609600"/>
                  <a:gd name="connsiteX67" fmla="*/ 35243 w 457200"/>
                  <a:gd name="connsiteY67" fmla="*/ 386715 h 609600"/>
                  <a:gd name="connsiteX68" fmla="*/ 69533 w 457200"/>
                  <a:gd name="connsiteY68" fmla="*/ 344805 h 609600"/>
                  <a:gd name="connsiteX69" fmla="*/ 76200 w 457200"/>
                  <a:gd name="connsiteY69" fmla="*/ 536258 h 609600"/>
                  <a:gd name="connsiteX70" fmla="*/ 76200 w 457200"/>
                  <a:gd name="connsiteY70" fmla="*/ 421005 h 609600"/>
                  <a:gd name="connsiteX71" fmla="*/ 178118 w 457200"/>
                  <a:gd name="connsiteY71" fmla="*/ 457200 h 609600"/>
                  <a:gd name="connsiteX72" fmla="*/ 180975 w 457200"/>
                  <a:gd name="connsiteY72" fmla="*/ 458153 h 609600"/>
                  <a:gd name="connsiteX73" fmla="*/ 188595 w 457200"/>
                  <a:gd name="connsiteY73" fmla="*/ 454343 h 609600"/>
                  <a:gd name="connsiteX74" fmla="*/ 219075 w 457200"/>
                  <a:gd name="connsiteY74" fmla="*/ 417195 h 609600"/>
                  <a:gd name="connsiteX75" fmla="*/ 219075 w 457200"/>
                  <a:gd name="connsiteY75" fmla="*/ 586740 h 609600"/>
                  <a:gd name="connsiteX76" fmla="*/ 76200 w 457200"/>
                  <a:gd name="connsiteY76" fmla="*/ 536258 h 609600"/>
                  <a:gd name="connsiteX77" fmla="*/ 381000 w 457200"/>
                  <a:gd name="connsiteY77" fmla="*/ 536258 h 609600"/>
                  <a:gd name="connsiteX78" fmla="*/ 238125 w 457200"/>
                  <a:gd name="connsiteY78" fmla="*/ 586740 h 609600"/>
                  <a:gd name="connsiteX79" fmla="*/ 238125 w 457200"/>
                  <a:gd name="connsiteY79" fmla="*/ 417195 h 609600"/>
                  <a:gd name="connsiteX80" fmla="*/ 268605 w 457200"/>
                  <a:gd name="connsiteY80" fmla="*/ 454343 h 609600"/>
                  <a:gd name="connsiteX81" fmla="*/ 276225 w 457200"/>
                  <a:gd name="connsiteY81" fmla="*/ 458153 h 609600"/>
                  <a:gd name="connsiteX82" fmla="*/ 279083 w 457200"/>
                  <a:gd name="connsiteY82" fmla="*/ 457200 h 609600"/>
                  <a:gd name="connsiteX83" fmla="*/ 381000 w 457200"/>
                  <a:gd name="connsiteY83" fmla="*/ 421005 h 609600"/>
                  <a:gd name="connsiteX84" fmla="*/ 381000 w 457200"/>
                  <a:gd name="connsiteY84" fmla="*/ 536258 h 609600"/>
                  <a:gd name="connsiteX85" fmla="*/ 279083 w 457200"/>
                  <a:gd name="connsiteY85" fmla="*/ 436245 h 609600"/>
                  <a:gd name="connsiteX86" fmla="*/ 244793 w 457200"/>
                  <a:gd name="connsiteY86" fmla="*/ 394335 h 609600"/>
                  <a:gd name="connsiteX87" fmla="*/ 387668 w 457200"/>
                  <a:gd name="connsiteY87" fmla="*/ 343853 h 609600"/>
                  <a:gd name="connsiteX88" fmla="*/ 421958 w 457200"/>
                  <a:gd name="connsiteY88" fmla="*/ 385763 h 609600"/>
                  <a:gd name="connsiteX89" fmla="*/ 279083 w 457200"/>
                  <a:gd name="connsiteY89" fmla="*/ 436245 h 609600"/>
                  <a:gd name="connsiteX90" fmla="*/ 302895 w 457200"/>
                  <a:gd name="connsiteY90" fmla="*/ 292418 h 609600"/>
                  <a:gd name="connsiteX91" fmla="*/ 333375 w 457200"/>
                  <a:gd name="connsiteY91" fmla="*/ 219075 h 609600"/>
                  <a:gd name="connsiteX92" fmla="*/ 228600 w 457200"/>
                  <a:gd name="connsiteY92" fmla="*/ 114300 h 609600"/>
                  <a:gd name="connsiteX93" fmla="*/ 123825 w 457200"/>
                  <a:gd name="connsiteY93" fmla="*/ 219075 h 609600"/>
                  <a:gd name="connsiteX94" fmla="*/ 154305 w 457200"/>
                  <a:gd name="connsiteY94" fmla="*/ 292418 h 609600"/>
                  <a:gd name="connsiteX95" fmla="*/ 144780 w 457200"/>
                  <a:gd name="connsiteY95" fmla="*/ 295275 h 609600"/>
                  <a:gd name="connsiteX96" fmla="*/ 142875 w 457200"/>
                  <a:gd name="connsiteY96" fmla="*/ 295275 h 609600"/>
                  <a:gd name="connsiteX97" fmla="*/ 42863 w 457200"/>
                  <a:gd name="connsiteY97" fmla="*/ 295275 h 609600"/>
                  <a:gd name="connsiteX98" fmla="*/ 19050 w 457200"/>
                  <a:gd name="connsiteY98" fmla="*/ 266700 h 609600"/>
                  <a:gd name="connsiteX99" fmla="*/ 19050 w 457200"/>
                  <a:gd name="connsiteY99" fmla="*/ 47625 h 609600"/>
                  <a:gd name="connsiteX100" fmla="*/ 42863 w 457200"/>
                  <a:gd name="connsiteY100" fmla="*/ 19050 h 609600"/>
                  <a:gd name="connsiteX101" fmla="*/ 413385 w 457200"/>
                  <a:gd name="connsiteY101" fmla="*/ 19050 h 609600"/>
                  <a:gd name="connsiteX102" fmla="*/ 438150 w 457200"/>
                  <a:gd name="connsiteY102" fmla="*/ 47625 h 609600"/>
                  <a:gd name="connsiteX103" fmla="*/ 438150 w 457200"/>
                  <a:gd name="connsiteY103" fmla="*/ 266700 h 609600"/>
                  <a:gd name="connsiteX104" fmla="*/ 414338 w 457200"/>
                  <a:gd name="connsiteY104" fmla="*/ 295275 h 609600"/>
                  <a:gd name="connsiteX105" fmla="*/ 314325 w 457200"/>
                  <a:gd name="connsiteY105" fmla="*/ 295275 h 609600"/>
                  <a:gd name="connsiteX106" fmla="*/ 312420 w 457200"/>
                  <a:gd name="connsiteY106" fmla="*/ 295275 h 609600"/>
                  <a:gd name="connsiteX107" fmla="*/ 302895 w 457200"/>
                  <a:gd name="connsiteY107" fmla="*/ 292418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</a:cxnLst>
                <a:rect l="l" t="t" r="r" b="b"/>
                <a:pathLst>
                  <a:path w="457200" h="609600">
                    <a:moveTo>
                      <a:pt x="457200" y="266700"/>
                    </a:moveTo>
                    <a:lnTo>
                      <a:pt x="457200" y="47625"/>
                    </a:lnTo>
                    <a:cubicBezTo>
                      <a:pt x="457200" y="20955"/>
                      <a:pt x="438150" y="0"/>
                      <a:pt x="414338" y="0"/>
                    </a:cubicBezTo>
                    <a:lnTo>
                      <a:pt x="42863" y="0"/>
                    </a:lnTo>
                    <a:cubicBezTo>
                      <a:pt x="19050" y="0"/>
                      <a:pt x="0" y="20955"/>
                      <a:pt x="0" y="47625"/>
                    </a:cubicBezTo>
                    <a:lnTo>
                      <a:pt x="0" y="266700"/>
                    </a:lnTo>
                    <a:cubicBezTo>
                      <a:pt x="0" y="293370"/>
                      <a:pt x="19050" y="314325"/>
                      <a:pt x="42863" y="314325"/>
                    </a:cubicBezTo>
                    <a:lnTo>
                      <a:pt x="91440" y="314325"/>
                    </a:lnTo>
                    <a:lnTo>
                      <a:pt x="62865" y="324803"/>
                    </a:lnTo>
                    <a:cubicBezTo>
                      <a:pt x="62865" y="324803"/>
                      <a:pt x="62865" y="324803"/>
                      <a:pt x="61913" y="324803"/>
                    </a:cubicBezTo>
                    <a:cubicBezTo>
                      <a:pt x="60960" y="324803"/>
                      <a:pt x="60008" y="325755"/>
                      <a:pt x="60008" y="325755"/>
                    </a:cubicBezTo>
                    <a:cubicBezTo>
                      <a:pt x="60008" y="325755"/>
                      <a:pt x="59055" y="325755"/>
                      <a:pt x="59055" y="326708"/>
                    </a:cubicBezTo>
                    <a:cubicBezTo>
                      <a:pt x="59055" y="326708"/>
                      <a:pt x="59055" y="326708"/>
                      <a:pt x="58103" y="327660"/>
                    </a:cubicBezTo>
                    <a:lnTo>
                      <a:pt x="10478" y="384810"/>
                    </a:lnTo>
                    <a:cubicBezTo>
                      <a:pt x="9525" y="386715"/>
                      <a:pt x="8572" y="389573"/>
                      <a:pt x="9525" y="393383"/>
                    </a:cubicBezTo>
                    <a:cubicBezTo>
                      <a:pt x="10478" y="396240"/>
                      <a:pt x="12383" y="399098"/>
                      <a:pt x="15240" y="400050"/>
                    </a:cubicBezTo>
                    <a:lnTo>
                      <a:pt x="56197" y="414338"/>
                    </a:lnTo>
                    <a:lnTo>
                      <a:pt x="56197" y="542925"/>
                    </a:lnTo>
                    <a:cubicBezTo>
                      <a:pt x="56197" y="546735"/>
                      <a:pt x="59055" y="550545"/>
                      <a:pt x="62865" y="551498"/>
                    </a:cubicBezTo>
                    <a:lnTo>
                      <a:pt x="224790" y="608648"/>
                    </a:lnTo>
                    <a:cubicBezTo>
                      <a:pt x="224790" y="608648"/>
                      <a:pt x="224790" y="608648"/>
                      <a:pt x="224790" y="608648"/>
                    </a:cubicBezTo>
                    <a:cubicBezTo>
                      <a:pt x="225743" y="608648"/>
                      <a:pt x="226695" y="609600"/>
                      <a:pt x="227648" y="609600"/>
                    </a:cubicBezTo>
                    <a:cubicBezTo>
                      <a:pt x="228600" y="609600"/>
                      <a:pt x="229552" y="609600"/>
                      <a:pt x="230505" y="608648"/>
                    </a:cubicBezTo>
                    <a:cubicBezTo>
                      <a:pt x="230505" y="608648"/>
                      <a:pt x="230505" y="608648"/>
                      <a:pt x="230505" y="608648"/>
                    </a:cubicBezTo>
                    <a:lnTo>
                      <a:pt x="392430" y="551498"/>
                    </a:lnTo>
                    <a:cubicBezTo>
                      <a:pt x="396240" y="550545"/>
                      <a:pt x="399098" y="546735"/>
                      <a:pt x="399098" y="542925"/>
                    </a:cubicBezTo>
                    <a:lnTo>
                      <a:pt x="399098" y="414338"/>
                    </a:lnTo>
                    <a:lnTo>
                      <a:pt x="440055" y="400050"/>
                    </a:lnTo>
                    <a:cubicBezTo>
                      <a:pt x="442913" y="399098"/>
                      <a:pt x="444818" y="396240"/>
                      <a:pt x="445770" y="393383"/>
                    </a:cubicBezTo>
                    <a:cubicBezTo>
                      <a:pt x="446723" y="390525"/>
                      <a:pt x="445770" y="386715"/>
                      <a:pt x="443865" y="384810"/>
                    </a:cubicBezTo>
                    <a:lnTo>
                      <a:pt x="396240" y="327660"/>
                    </a:lnTo>
                    <a:cubicBezTo>
                      <a:pt x="396240" y="327660"/>
                      <a:pt x="396240" y="327660"/>
                      <a:pt x="395288" y="326708"/>
                    </a:cubicBezTo>
                    <a:cubicBezTo>
                      <a:pt x="395288" y="326708"/>
                      <a:pt x="394335" y="325755"/>
                      <a:pt x="394335" y="325755"/>
                    </a:cubicBezTo>
                    <a:cubicBezTo>
                      <a:pt x="393383" y="324803"/>
                      <a:pt x="393383" y="324803"/>
                      <a:pt x="392430" y="324803"/>
                    </a:cubicBezTo>
                    <a:cubicBezTo>
                      <a:pt x="392430" y="324803"/>
                      <a:pt x="392430" y="324803"/>
                      <a:pt x="391478" y="324803"/>
                    </a:cubicBezTo>
                    <a:lnTo>
                      <a:pt x="362903" y="314325"/>
                    </a:lnTo>
                    <a:lnTo>
                      <a:pt x="411480" y="314325"/>
                    </a:lnTo>
                    <a:cubicBezTo>
                      <a:pt x="438150" y="314325"/>
                      <a:pt x="457200" y="293370"/>
                      <a:pt x="457200" y="266700"/>
                    </a:cubicBezTo>
                    <a:close/>
                    <a:moveTo>
                      <a:pt x="271463" y="293370"/>
                    </a:moveTo>
                    <a:cubicBezTo>
                      <a:pt x="267653" y="295275"/>
                      <a:pt x="266700" y="298133"/>
                      <a:pt x="266700" y="301943"/>
                    </a:cubicBezTo>
                    <a:lnTo>
                      <a:pt x="266700" y="314325"/>
                    </a:lnTo>
                    <a:cubicBezTo>
                      <a:pt x="266700" y="330518"/>
                      <a:pt x="254318" y="342900"/>
                      <a:pt x="238125" y="342900"/>
                    </a:cubicBezTo>
                    <a:lnTo>
                      <a:pt x="219075" y="342900"/>
                    </a:lnTo>
                    <a:cubicBezTo>
                      <a:pt x="203835" y="342900"/>
                      <a:pt x="191453" y="330518"/>
                      <a:pt x="190500" y="316230"/>
                    </a:cubicBezTo>
                    <a:cubicBezTo>
                      <a:pt x="200978" y="320040"/>
                      <a:pt x="214313" y="323850"/>
                      <a:pt x="227648" y="323850"/>
                    </a:cubicBezTo>
                    <a:cubicBezTo>
                      <a:pt x="233363" y="323850"/>
                      <a:pt x="237173" y="320040"/>
                      <a:pt x="237173" y="314325"/>
                    </a:cubicBezTo>
                    <a:cubicBezTo>
                      <a:pt x="237173" y="308610"/>
                      <a:pt x="233363" y="304800"/>
                      <a:pt x="227648" y="304800"/>
                    </a:cubicBezTo>
                    <a:cubicBezTo>
                      <a:pt x="206693" y="304800"/>
                      <a:pt x="185738" y="293370"/>
                      <a:pt x="178118" y="288608"/>
                    </a:cubicBezTo>
                    <a:cubicBezTo>
                      <a:pt x="156210" y="272415"/>
                      <a:pt x="142875" y="246698"/>
                      <a:pt x="142875" y="219075"/>
                    </a:cubicBezTo>
                    <a:cubicBezTo>
                      <a:pt x="142875" y="171450"/>
                      <a:pt x="180975" y="133350"/>
                      <a:pt x="228600" y="133350"/>
                    </a:cubicBezTo>
                    <a:cubicBezTo>
                      <a:pt x="276225" y="133350"/>
                      <a:pt x="314325" y="171450"/>
                      <a:pt x="314325" y="219075"/>
                    </a:cubicBezTo>
                    <a:cubicBezTo>
                      <a:pt x="314325" y="249555"/>
                      <a:pt x="298133" y="278130"/>
                      <a:pt x="271463" y="293370"/>
                    </a:cubicBezTo>
                    <a:close/>
                    <a:moveTo>
                      <a:pt x="171450" y="306705"/>
                    </a:moveTo>
                    <a:cubicBezTo>
                      <a:pt x="171450" y="306705"/>
                      <a:pt x="171450" y="306705"/>
                      <a:pt x="171450" y="306705"/>
                    </a:cubicBezTo>
                    <a:lnTo>
                      <a:pt x="171450" y="314325"/>
                    </a:lnTo>
                    <a:cubicBezTo>
                      <a:pt x="171450" y="340995"/>
                      <a:pt x="192405" y="361950"/>
                      <a:pt x="219075" y="361950"/>
                    </a:cubicBezTo>
                    <a:lnTo>
                      <a:pt x="238125" y="361950"/>
                    </a:lnTo>
                    <a:cubicBezTo>
                      <a:pt x="264795" y="361950"/>
                      <a:pt x="285750" y="340995"/>
                      <a:pt x="285750" y="314325"/>
                    </a:cubicBezTo>
                    <a:lnTo>
                      <a:pt x="285750" y="306705"/>
                    </a:lnTo>
                    <a:cubicBezTo>
                      <a:pt x="285750" y="306705"/>
                      <a:pt x="285750" y="306705"/>
                      <a:pt x="286703" y="305753"/>
                    </a:cubicBezTo>
                    <a:lnTo>
                      <a:pt x="362903" y="332423"/>
                    </a:lnTo>
                    <a:lnTo>
                      <a:pt x="229552" y="379095"/>
                    </a:lnTo>
                    <a:lnTo>
                      <a:pt x="95250" y="333375"/>
                    </a:lnTo>
                    <a:lnTo>
                      <a:pt x="171450" y="306705"/>
                    </a:lnTo>
                    <a:close/>
                    <a:moveTo>
                      <a:pt x="69533" y="344805"/>
                    </a:moveTo>
                    <a:lnTo>
                      <a:pt x="212408" y="395288"/>
                    </a:lnTo>
                    <a:lnTo>
                      <a:pt x="178118" y="437198"/>
                    </a:lnTo>
                    <a:lnTo>
                      <a:pt x="35243" y="386715"/>
                    </a:lnTo>
                    <a:lnTo>
                      <a:pt x="69533" y="344805"/>
                    </a:lnTo>
                    <a:close/>
                    <a:moveTo>
                      <a:pt x="76200" y="536258"/>
                    </a:moveTo>
                    <a:lnTo>
                      <a:pt x="76200" y="421005"/>
                    </a:lnTo>
                    <a:lnTo>
                      <a:pt x="178118" y="457200"/>
                    </a:lnTo>
                    <a:cubicBezTo>
                      <a:pt x="179070" y="457200"/>
                      <a:pt x="180023" y="458153"/>
                      <a:pt x="180975" y="458153"/>
                    </a:cubicBezTo>
                    <a:cubicBezTo>
                      <a:pt x="183833" y="458153"/>
                      <a:pt x="186690" y="457200"/>
                      <a:pt x="188595" y="454343"/>
                    </a:cubicBezTo>
                    <a:lnTo>
                      <a:pt x="219075" y="417195"/>
                    </a:lnTo>
                    <a:lnTo>
                      <a:pt x="219075" y="586740"/>
                    </a:lnTo>
                    <a:lnTo>
                      <a:pt x="76200" y="536258"/>
                    </a:lnTo>
                    <a:close/>
                    <a:moveTo>
                      <a:pt x="381000" y="536258"/>
                    </a:moveTo>
                    <a:lnTo>
                      <a:pt x="238125" y="586740"/>
                    </a:lnTo>
                    <a:lnTo>
                      <a:pt x="238125" y="417195"/>
                    </a:lnTo>
                    <a:lnTo>
                      <a:pt x="268605" y="454343"/>
                    </a:lnTo>
                    <a:cubicBezTo>
                      <a:pt x="270510" y="456248"/>
                      <a:pt x="273368" y="458153"/>
                      <a:pt x="276225" y="458153"/>
                    </a:cubicBezTo>
                    <a:cubicBezTo>
                      <a:pt x="277178" y="458153"/>
                      <a:pt x="278130" y="458153"/>
                      <a:pt x="279083" y="457200"/>
                    </a:cubicBezTo>
                    <a:lnTo>
                      <a:pt x="381000" y="421005"/>
                    </a:lnTo>
                    <a:lnTo>
                      <a:pt x="381000" y="536258"/>
                    </a:lnTo>
                    <a:close/>
                    <a:moveTo>
                      <a:pt x="279083" y="436245"/>
                    </a:moveTo>
                    <a:lnTo>
                      <a:pt x="244793" y="394335"/>
                    </a:lnTo>
                    <a:lnTo>
                      <a:pt x="387668" y="343853"/>
                    </a:lnTo>
                    <a:lnTo>
                      <a:pt x="421958" y="385763"/>
                    </a:lnTo>
                    <a:lnTo>
                      <a:pt x="279083" y="436245"/>
                    </a:lnTo>
                    <a:close/>
                    <a:moveTo>
                      <a:pt x="302895" y="292418"/>
                    </a:moveTo>
                    <a:cubicBezTo>
                      <a:pt x="321945" y="273368"/>
                      <a:pt x="333375" y="246698"/>
                      <a:pt x="333375" y="219075"/>
                    </a:cubicBezTo>
                    <a:cubicBezTo>
                      <a:pt x="333375" y="160973"/>
                      <a:pt x="286703" y="114300"/>
                      <a:pt x="228600" y="114300"/>
                    </a:cubicBezTo>
                    <a:cubicBezTo>
                      <a:pt x="170498" y="114300"/>
                      <a:pt x="123825" y="160973"/>
                      <a:pt x="123825" y="219075"/>
                    </a:cubicBezTo>
                    <a:cubicBezTo>
                      <a:pt x="123825" y="246698"/>
                      <a:pt x="135255" y="273368"/>
                      <a:pt x="154305" y="292418"/>
                    </a:cubicBezTo>
                    <a:lnTo>
                      <a:pt x="144780" y="295275"/>
                    </a:lnTo>
                    <a:cubicBezTo>
                      <a:pt x="143828" y="295275"/>
                      <a:pt x="143828" y="295275"/>
                      <a:pt x="142875" y="295275"/>
                    </a:cubicBezTo>
                    <a:lnTo>
                      <a:pt x="42863" y="295275"/>
                    </a:lnTo>
                    <a:cubicBezTo>
                      <a:pt x="29528" y="295275"/>
                      <a:pt x="19050" y="282893"/>
                      <a:pt x="19050" y="266700"/>
                    </a:cubicBezTo>
                    <a:lnTo>
                      <a:pt x="19050" y="47625"/>
                    </a:lnTo>
                    <a:cubicBezTo>
                      <a:pt x="19050" y="31433"/>
                      <a:pt x="29528" y="19050"/>
                      <a:pt x="42863" y="19050"/>
                    </a:cubicBezTo>
                    <a:lnTo>
                      <a:pt x="413385" y="19050"/>
                    </a:lnTo>
                    <a:cubicBezTo>
                      <a:pt x="427673" y="19050"/>
                      <a:pt x="438150" y="31433"/>
                      <a:pt x="438150" y="47625"/>
                    </a:cubicBezTo>
                    <a:lnTo>
                      <a:pt x="438150" y="266700"/>
                    </a:lnTo>
                    <a:cubicBezTo>
                      <a:pt x="438150" y="282893"/>
                      <a:pt x="427673" y="295275"/>
                      <a:pt x="414338" y="295275"/>
                    </a:cubicBezTo>
                    <a:lnTo>
                      <a:pt x="314325" y="295275"/>
                    </a:lnTo>
                    <a:cubicBezTo>
                      <a:pt x="313373" y="295275"/>
                      <a:pt x="313373" y="295275"/>
                      <a:pt x="312420" y="295275"/>
                    </a:cubicBezTo>
                    <a:lnTo>
                      <a:pt x="302895" y="29241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7192515-D210-440C-8595-C4069B1E8889}"/>
                  </a:ext>
                </a:extLst>
              </p:cNvPr>
              <p:cNvSpPr/>
              <p:nvPr/>
            </p:nvSpPr>
            <p:spPr>
              <a:xfrm>
                <a:off x="1383164" y="360362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89EB4AA-2F69-42C6-9C40-7A9889956947}"/>
                  </a:ext>
                </a:extLst>
              </p:cNvPr>
              <p:cNvSpPr/>
              <p:nvPr/>
            </p:nvSpPr>
            <p:spPr>
              <a:xfrm>
                <a:off x="1421264" y="360362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9849A9F-EBB1-4889-A6FF-B9D9BE8D2592}"/>
                  </a:ext>
                </a:extLst>
              </p:cNvPr>
              <p:cNvSpPr/>
              <p:nvPr/>
            </p:nvSpPr>
            <p:spPr>
              <a:xfrm>
                <a:off x="1459364" y="3603625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50B2FBB-2C65-4C29-9221-AEAE3B908FF2}"/>
                  </a:ext>
                </a:extLst>
              </p:cNvPr>
              <p:cNvSpPr/>
              <p:nvPr/>
            </p:nvSpPr>
            <p:spPr>
              <a:xfrm>
                <a:off x="1687964" y="3765550"/>
                <a:ext cx="47625" cy="19050"/>
              </a:xfrm>
              <a:custGeom>
                <a:avLst/>
                <a:gdLst>
                  <a:gd name="connsiteX0" fmla="*/ 9525 w 47625"/>
                  <a:gd name="connsiteY0" fmla="*/ 19050 h 19050"/>
                  <a:gd name="connsiteX1" fmla="*/ 38100 w 47625"/>
                  <a:gd name="connsiteY1" fmla="*/ 19050 h 19050"/>
                  <a:gd name="connsiteX2" fmla="*/ 47625 w 47625"/>
                  <a:gd name="connsiteY2" fmla="*/ 9525 h 19050"/>
                  <a:gd name="connsiteX3" fmla="*/ 38100 w 47625"/>
                  <a:gd name="connsiteY3" fmla="*/ 0 h 19050"/>
                  <a:gd name="connsiteX4" fmla="*/ 9525 w 47625"/>
                  <a:gd name="connsiteY4" fmla="*/ 0 h 19050"/>
                  <a:gd name="connsiteX5" fmla="*/ 0 w 47625"/>
                  <a:gd name="connsiteY5" fmla="*/ 9525 h 19050"/>
                  <a:gd name="connsiteX6" fmla="*/ 9525 w 476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19050">
                    <a:moveTo>
                      <a:pt x="9525" y="19050"/>
                    </a:moveTo>
                    <a:lnTo>
                      <a:pt x="38100" y="19050"/>
                    </a:lnTo>
                    <a:cubicBezTo>
                      <a:pt x="43815" y="19050"/>
                      <a:pt x="47625" y="15240"/>
                      <a:pt x="47625" y="9525"/>
                    </a:cubicBezTo>
                    <a:cubicBezTo>
                      <a:pt x="47625" y="3810"/>
                      <a:pt x="43815" y="0"/>
                      <a:pt x="381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4136A603-C0B7-4853-A2EE-260A802C039F}"/>
                  </a:ext>
                </a:extLst>
              </p:cNvPr>
              <p:cNvSpPr/>
              <p:nvPr/>
            </p:nvSpPr>
            <p:spPr>
              <a:xfrm>
                <a:off x="1554614" y="3603625"/>
                <a:ext cx="19050" cy="47625"/>
              </a:xfrm>
              <a:custGeom>
                <a:avLst/>
                <a:gdLst>
                  <a:gd name="connsiteX0" fmla="*/ 9525 w 19050"/>
                  <a:gd name="connsiteY0" fmla="*/ 0 h 47625"/>
                  <a:gd name="connsiteX1" fmla="*/ 0 w 19050"/>
                  <a:gd name="connsiteY1" fmla="*/ 9525 h 47625"/>
                  <a:gd name="connsiteX2" fmla="*/ 0 w 19050"/>
                  <a:gd name="connsiteY2" fmla="*/ 38100 h 47625"/>
                  <a:gd name="connsiteX3" fmla="*/ 9525 w 19050"/>
                  <a:gd name="connsiteY3" fmla="*/ 47625 h 47625"/>
                  <a:gd name="connsiteX4" fmla="*/ 19050 w 19050"/>
                  <a:gd name="connsiteY4" fmla="*/ 38100 h 47625"/>
                  <a:gd name="connsiteX5" fmla="*/ 19050 w 19050"/>
                  <a:gd name="connsiteY5" fmla="*/ 9525 h 47625"/>
                  <a:gd name="connsiteX6" fmla="*/ 9525 w 19050"/>
                  <a:gd name="connsiteY6" fmla="*/ 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4762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38100"/>
                    </a:lnTo>
                    <a:cubicBezTo>
                      <a:pt x="0" y="43815"/>
                      <a:pt x="3810" y="47625"/>
                      <a:pt x="9525" y="47625"/>
                    </a:cubicBezTo>
                    <a:cubicBezTo>
                      <a:pt x="15240" y="47625"/>
                      <a:pt x="19050" y="43815"/>
                      <a:pt x="19050" y="38100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2DFF932-B081-49D4-B739-89F2A129A3CD}"/>
                  </a:ext>
                </a:extLst>
              </p:cNvPr>
              <p:cNvSpPr/>
              <p:nvPr/>
            </p:nvSpPr>
            <p:spPr>
              <a:xfrm>
                <a:off x="1649864" y="3651249"/>
                <a:ext cx="39052" cy="39052"/>
              </a:xfrm>
              <a:custGeom>
                <a:avLst/>
                <a:gdLst>
                  <a:gd name="connsiteX0" fmla="*/ 36195 w 39052"/>
                  <a:gd name="connsiteY0" fmla="*/ 2858 h 39052"/>
                  <a:gd name="connsiteX1" fmla="*/ 22860 w 39052"/>
                  <a:gd name="connsiteY1" fmla="*/ 2858 h 39052"/>
                  <a:gd name="connsiteX2" fmla="*/ 2857 w 39052"/>
                  <a:gd name="connsiteY2" fmla="*/ 22860 h 39052"/>
                  <a:gd name="connsiteX3" fmla="*/ 2857 w 39052"/>
                  <a:gd name="connsiteY3" fmla="*/ 36195 h 39052"/>
                  <a:gd name="connsiteX4" fmla="*/ 9525 w 39052"/>
                  <a:gd name="connsiteY4" fmla="*/ 39053 h 39052"/>
                  <a:gd name="connsiteX5" fmla="*/ 16192 w 39052"/>
                  <a:gd name="connsiteY5" fmla="*/ 36195 h 39052"/>
                  <a:gd name="connsiteX6" fmla="*/ 36195 w 39052"/>
                  <a:gd name="connsiteY6" fmla="*/ 16193 h 39052"/>
                  <a:gd name="connsiteX7" fmla="*/ 36195 w 39052"/>
                  <a:gd name="connsiteY7" fmla="*/ 2858 h 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52" h="39052">
                    <a:moveTo>
                      <a:pt x="36195" y="2858"/>
                    </a:moveTo>
                    <a:cubicBezTo>
                      <a:pt x="32385" y="-953"/>
                      <a:pt x="26670" y="-953"/>
                      <a:pt x="22860" y="2858"/>
                    </a:cubicBezTo>
                    <a:lnTo>
                      <a:pt x="2857" y="22860"/>
                    </a:lnTo>
                    <a:cubicBezTo>
                      <a:pt x="-952" y="26670"/>
                      <a:pt x="-952" y="32385"/>
                      <a:pt x="2857" y="36195"/>
                    </a:cubicBezTo>
                    <a:cubicBezTo>
                      <a:pt x="4762" y="38100"/>
                      <a:pt x="7620" y="39053"/>
                      <a:pt x="9525" y="39053"/>
                    </a:cubicBezTo>
                    <a:cubicBezTo>
                      <a:pt x="11430" y="39053"/>
                      <a:pt x="14287" y="38100"/>
                      <a:pt x="16192" y="36195"/>
                    </a:cubicBezTo>
                    <a:lnTo>
                      <a:pt x="36195" y="16193"/>
                    </a:lnTo>
                    <a:cubicBezTo>
                      <a:pt x="40005" y="12383"/>
                      <a:pt x="40005" y="6668"/>
                      <a:pt x="36195" y="28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DAFC4DE8-DB0B-4249-A842-BDBC6F3D6A50}"/>
                  </a:ext>
                </a:extLst>
              </p:cNvPr>
              <p:cNvSpPr/>
              <p:nvPr/>
            </p:nvSpPr>
            <p:spPr>
              <a:xfrm>
                <a:off x="1392689" y="3765550"/>
                <a:ext cx="47625" cy="19050"/>
              </a:xfrm>
              <a:custGeom>
                <a:avLst/>
                <a:gdLst>
                  <a:gd name="connsiteX0" fmla="*/ 38100 w 47625"/>
                  <a:gd name="connsiteY0" fmla="*/ 0 h 19050"/>
                  <a:gd name="connsiteX1" fmla="*/ 9525 w 47625"/>
                  <a:gd name="connsiteY1" fmla="*/ 0 h 19050"/>
                  <a:gd name="connsiteX2" fmla="*/ 0 w 47625"/>
                  <a:gd name="connsiteY2" fmla="*/ 9525 h 19050"/>
                  <a:gd name="connsiteX3" fmla="*/ 9525 w 47625"/>
                  <a:gd name="connsiteY3" fmla="*/ 19050 h 19050"/>
                  <a:gd name="connsiteX4" fmla="*/ 38100 w 47625"/>
                  <a:gd name="connsiteY4" fmla="*/ 19050 h 19050"/>
                  <a:gd name="connsiteX5" fmla="*/ 47625 w 47625"/>
                  <a:gd name="connsiteY5" fmla="*/ 9525 h 19050"/>
                  <a:gd name="connsiteX6" fmla="*/ 38100 w 476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19050">
                    <a:moveTo>
                      <a:pt x="381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38100" y="19050"/>
                    </a:lnTo>
                    <a:cubicBezTo>
                      <a:pt x="43815" y="19050"/>
                      <a:pt x="47625" y="15240"/>
                      <a:pt x="47625" y="9525"/>
                    </a:cubicBezTo>
                    <a:cubicBezTo>
                      <a:pt x="47625" y="3810"/>
                      <a:pt x="43815" y="0"/>
                      <a:pt x="381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265A38D-E36C-452A-8154-560BE59FA9AE}"/>
                  </a:ext>
                </a:extLst>
              </p:cNvPr>
              <p:cNvSpPr/>
              <p:nvPr/>
            </p:nvSpPr>
            <p:spPr>
              <a:xfrm>
                <a:off x="1439361" y="3651249"/>
                <a:ext cx="39052" cy="39052"/>
              </a:xfrm>
              <a:custGeom>
                <a:avLst/>
                <a:gdLst>
                  <a:gd name="connsiteX0" fmla="*/ 16193 w 39052"/>
                  <a:gd name="connsiteY0" fmla="*/ 2858 h 39052"/>
                  <a:gd name="connsiteX1" fmla="*/ 2858 w 39052"/>
                  <a:gd name="connsiteY1" fmla="*/ 2858 h 39052"/>
                  <a:gd name="connsiteX2" fmla="*/ 2858 w 39052"/>
                  <a:gd name="connsiteY2" fmla="*/ 16193 h 39052"/>
                  <a:gd name="connsiteX3" fmla="*/ 22860 w 39052"/>
                  <a:gd name="connsiteY3" fmla="*/ 36195 h 39052"/>
                  <a:gd name="connsiteX4" fmla="*/ 29528 w 39052"/>
                  <a:gd name="connsiteY4" fmla="*/ 39053 h 39052"/>
                  <a:gd name="connsiteX5" fmla="*/ 36195 w 39052"/>
                  <a:gd name="connsiteY5" fmla="*/ 36195 h 39052"/>
                  <a:gd name="connsiteX6" fmla="*/ 36195 w 39052"/>
                  <a:gd name="connsiteY6" fmla="*/ 22860 h 39052"/>
                  <a:gd name="connsiteX7" fmla="*/ 16193 w 39052"/>
                  <a:gd name="connsiteY7" fmla="*/ 2858 h 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052" h="39052">
                    <a:moveTo>
                      <a:pt x="16193" y="2858"/>
                    </a:moveTo>
                    <a:cubicBezTo>
                      <a:pt x="12383" y="-953"/>
                      <a:pt x="6668" y="-953"/>
                      <a:pt x="2858" y="2858"/>
                    </a:cubicBezTo>
                    <a:cubicBezTo>
                      <a:pt x="-953" y="6668"/>
                      <a:pt x="-953" y="12383"/>
                      <a:pt x="2858" y="16193"/>
                    </a:cubicBezTo>
                    <a:lnTo>
                      <a:pt x="22860" y="36195"/>
                    </a:lnTo>
                    <a:cubicBezTo>
                      <a:pt x="24765" y="38100"/>
                      <a:pt x="27622" y="39053"/>
                      <a:pt x="29528" y="39053"/>
                    </a:cubicBezTo>
                    <a:cubicBezTo>
                      <a:pt x="31433" y="39053"/>
                      <a:pt x="34290" y="38100"/>
                      <a:pt x="36195" y="36195"/>
                    </a:cubicBezTo>
                    <a:cubicBezTo>
                      <a:pt x="40005" y="32385"/>
                      <a:pt x="40005" y="26670"/>
                      <a:pt x="36195" y="22860"/>
                    </a:cubicBezTo>
                    <a:lnTo>
                      <a:pt x="16193" y="285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6DDD000-0618-4C12-9680-58A4B6EC4D6B}"/>
              </a:ext>
            </a:extLst>
          </p:cNvPr>
          <p:cNvGrpSpPr/>
          <p:nvPr/>
        </p:nvGrpSpPr>
        <p:grpSpPr>
          <a:xfrm>
            <a:off x="4133992" y="4294348"/>
            <a:ext cx="580072" cy="561974"/>
            <a:chOff x="4142701" y="5093659"/>
            <a:chExt cx="580072" cy="561974"/>
          </a:xfrm>
        </p:grpSpPr>
        <p:grpSp>
          <p:nvGrpSpPr>
            <p:cNvPr id="55" name="Graphic 10">
              <a:extLst>
                <a:ext uri="{FF2B5EF4-FFF2-40B4-BE49-F238E27FC236}">
                  <a16:creationId xmlns:a16="http://schemas.microsoft.com/office/drawing/2014/main" id="{EB79B056-2375-4365-B021-BDBC640D561F}"/>
                </a:ext>
              </a:extLst>
            </p:cNvPr>
            <p:cNvGrpSpPr/>
            <p:nvPr/>
          </p:nvGrpSpPr>
          <p:grpSpPr>
            <a:xfrm>
              <a:off x="4209375" y="5153191"/>
              <a:ext cx="504274" cy="497204"/>
              <a:chOff x="3756701" y="4779009"/>
              <a:chExt cx="504274" cy="497204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FBA17792-0DA8-416C-8906-27116C7EB962}"/>
                  </a:ext>
                </a:extLst>
              </p:cNvPr>
              <p:cNvSpPr/>
              <p:nvPr/>
            </p:nvSpPr>
            <p:spPr>
              <a:xfrm>
                <a:off x="4116747" y="5161914"/>
                <a:ext cx="144229" cy="95250"/>
              </a:xfrm>
              <a:custGeom>
                <a:avLst/>
                <a:gdLst>
                  <a:gd name="connsiteX0" fmla="*/ 57150 w 144229"/>
                  <a:gd name="connsiteY0" fmla="*/ 0 h 95250"/>
                  <a:gd name="connsiteX1" fmla="*/ 0 w 144229"/>
                  <a:gd name="connsiteY1" fmla="*/ 66675 h 95250"/>
                  <a:gd name="connsiteX2" fmla="*/ 0 w 144229"/>
                  <a:gd name="connsiteY2" fmla="*/ 95250 h 95250"/>
                  <a:gd name="connsiteX3" fmla="*/ 142875 w 144229"/>
                  <a:gd name="connsiteY3" fmla="*/ 95250 h 95250"/>
                  <a:gd name="connsiteX4" fmla="*/ 57150 w 144229"/>
                  <a:gd name="connsiteY4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229" h="95250">
                    <a:moveTo>
                      <a:pt x="57150" y="0"/>
                    </a:moveTo>
                    <a:lnTo>
                      <a:pt x="0" y="66675"/>
                    </a:lnTo>
                    <a:lnTo>
                      <a:pt x="0" y="95250"/>
                    </a:lnTo>
                    <a:lnTo>
                      <a:pt x="142875" y="95250"/>
                    </a:lnTo>
                    <a:cubicBezTo>
                      <a:pt x="142875" y="95250"/>
                      <a:pt x="161925" y="9525"/>
                      <a:pt x="571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E68F2E79-BEF1-46C9-BFFD-B24A57D15796}"/>
                  </a:ext>
                </a:extLst>
              </p:cNvPr>
              <p:cNvSpPr/>
              <p:nvPr/>
            </p:nvSpPr>
            <p:spPr>
              <a:xfrm>
                <a:off x="4039785" y="4960831"/>
                <a:ext cx="153923" cy="96308"/>
              </a:xfrm>
              <a:custGeom>
                <a:avLst/>
                <a:gdLst>
                  <a:gd name="connsiteX0" fmla="*/ 143637 w 153923"/>
                  <a:gd name="connsiteY0" fmla="*/ 96308 h 96308"/>
                  <a:gd name="connsiteX1" fmla="*/ 134112 w 153923"/>
                  <a:gd name="connsiteY1" fmla="*/ 29633 h 96308"/>
                  <a:gd name="connsiteX2" fmla="*/ 76962 w 153923"/>
                  <a:gd name="connsiteY2" fmla="*/ 1058 h 96308"/>
                  <a:gd name="connsiteX3" fmla="*/ 19812 w 153923"/>
                  <a:gd name="connsiteY3" fmla="*/ 29633 h 96308"/>
                  <a:gd name="connsiteX4" fmla="*/ 10287 w 153923"/>
                  <a:gd name="connsiteY4" fmla="*/ 96308 h 96308"/>
                  <a:gd name="connsiteX5" fmla="*/ 76962 w 153923"/>
                  <a:gd name="connsiteY5" fmla="*/ 48683 h 96308"/>
                  <a:gd name="connsiteX6" fmla="*/ 76962 w 153923"/>
                  <a:gd name="connsiteY6" fmla="*/ 48683 h 96308"/>
                  <a:gd name="connsiteX7" fmla="*/ 143637 w 153923"/>
                  <a:gd name="connsiteY7" fmla="*/ 96308 h 9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923" h="96308">
                    <a:moveTo>
                      <a:pt x="143637" y="96308"/>
                    </a:moveTo>
                    <a:cubicBezTo>
                      <a:pt x="143637" y="96308"/>
                      <a:pt x="172212" y="67733"/>
                      <a:pt x="134112" y="29633"/>
                    </a:cubicBezTo>
                    <a:cubicBezTo>
                      <a:pt x="96012" y="-8467"/>
                      <a:pt x="76962" y="1058"/>
                      <a:pt x="76962" y="1058"/>
                    </a:cubicBezTo>
                    <a:cubicBezTo>
                      <a:pt x="76962" y="1058"/>
                      <a:pt x="57912" y="-8467"/>
                      <a:pt x="19812" y="29633"/>
                    </a:cubicBezTo>
                    <a:cubicBezTo>
                      <a:pt x="-18288" y="67733"/>
                      <a:pt x="10287" y="96308"/>
                      <a:pt x="10287" y="96308"/>
                    </a:cubicBezTo>
                    <a:cubicBezTo>
                      <a:pt x="67437" y="96308"/>
                      <a:pt x="76962" y="48683"/>
                      <a:pt x="76962" y="48683"/>
                    </a:cubicBezTo>
                    <a:lnTo>
                      <a:pt x="76962" y="48683"/>
                    </a:lnTo>
                    <a:cubicBezTo>
                      <a:pt x="76962" y="48683"/>
                      <a:pt x="86487" y="96308"/>
                      <a:pt x="143637" y="963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8A31C900-978F-4AD1-A41C-BF8DD108CFF2}"/>
                  </a:ext>
                </a:extLst>
              </p:cNvPr>
              <p:cNvSpPr/>
              <p:nvPr/>
            </p:nvSpPr>
            <p:spPr>
              <a:xfrm>
                <a:off x="3887832" y="4933315"/>
                <a:ext cx="152714" cy="95249"/>
              </a:xfrm>
              <a:custGeom>
                <a:avLst/>
                <a:gdLst>
                  <a:gd name="connsiteX0" fmla="*/ 315 w 152714"/>
                  <a:gd name="connsiteY0" fmla="*/ 95250 h 95249"/>
                  <a:gd name="connsiteX1" fmla="*/ 105090 w 152714"/>
                  <a:gd name="connsiteY1" fmla="*/ 47625 h 95249"/>
                  <a:gd name="connsiteX2" fmla="*/ 152715 w 152714"/>
                  <a:gd name="connsiteY2" fmla="*/ 85725 h 95249"/>
                  <a:gd name="connsiteX3" fmla="*/ 114615 w 152714"/>
                  <a:gd name="connsiteY3" fmla="*/ 9525 h 95249"/>
                  <a:gd name="connsiteX4" fmla="*/ 76515 w 152714"/>
                  <a:gd name="connsiteY4" fmla="*/ 0 h 95249"/>
                  <a:gd name="connsiteX5" fmla="*/ 315 w 152714"/>
                  <a:gd name="connsiteY5" fmla="*/ 95250 h 9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714" h="95249">
                    <a:moveTo>
                      <a:pt x="315" y="95250"/>
                    </a:moveTo>
                    <a:cubicBezTo>
                      <a:pt x="86040" y="95250"/>
                      <a:pt x="105090" y="47625"/>
                      <a:pt x="105090" y="47625"/>
                    </a:cubicBezTo>
                    <a:cubicBezTo>
                      <a:pt x="105090" y="47625"/>
                      <a:pt x="124140" y="85725"/>
                      <a:pt x="152715" y="85725"/>
                    </a:cubicBezTo>
                    <a:cubicBezTo>
                      <a:pt x="152715" y="85725"/>
                      <a:pt x="152715" y="19050"/>
                      <a:pt x="114615" y="9525"/>
                    </a:cubicBezTo>
                    <a:lnTo>
                      <a:pt x="76515" y="0"/>
                    </a:lnTo>
                    <a:cubicBezTo>
                      <a:pt x="-9210" y="0"/>
                      <a:pt x="315" y="95250"/>
                      <a:pt x="315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74FC405C-0FB1-496B-ACA9-A6D5555A3DB1}"/>
                  </a:ext>
                </a:extLst>
              </p:cNvPr>
              <p:cNvSpPr/>
              <p:nvPr/>
            </p:nvSpPr>
            <p:spPr>
              <a:xfrm>
                <a:off x="3756701" y="4779009"/>
                <a:ext cx="133350" cy="133349"/>
              </a:xfrm>
              <a:custGeom>
                <a:avLst/>
                <a:gdLst>
                  <a:gd name="connsiteX0" fmla="*/ 133350 w 133350"/>
                  <a:gd name="connsiteY0" fmla="*/ 114300 h 133349"/>
                  <a:gd name="connsiteX1" fmla="*/ 133350 w 133350"/>
                  <a:gd name="connsiteY1" fmla="*/ 38100 h 133349"/>
                  <a:gd name="connsiteX2" fmla="*/ 114300 w 133350"/>
                  <a:gd name="connsiteY2" fmla="*/ 19050 h 133349"/>
                  <a:gd name="connsiteX3" fmla="*/ 80010 w 133350"/>
                  <a:gd name="connsiteY3" fmla="*/ 53340 h 133349"/>
                  <a:gd name="connsiteX4" fmla="*/ 32385 w 133350"/>
                  <a:gd name="connsiteY4" fmla="*/ 5715 h 133349"/>
                  <a:gd name="connsiteX5" fmla="*/ 5715 w 133350"/>
                  <a:gd name="connsiteY5" fmla="*/ 5715 h 133349"/>
                  <a:gd name="connsiteX6" fmla="*/ 5715 w 133350"/>
                  <a:gd name="connsiteY6" fmla="*/ 32385 h 133349"/>
                  <a:gd name="connsiteX7" fmla="*/ 53340 w 133350"/>
                  <a:gd name="connsiteY7" fmla="*/ 80010 h 133349"/>
                  <a:gd name="connsiteX8" fmla="*/ 20003 w 133350"/>
                  <a:gd name="connsiteY8" fmla="*/ 114300 h 133349"/>
                  <a:gd name="connsiteX9" fmla="*/ 39053 w 133350"/>
                  <a:gd name="connsiteY9" fmla="*/ 133350 h 133349"/>
                  <a:gd name="connsiteX10" fmla="*/ 113348 w 133350"/>
                  <a:gd name="connsiteY10" fmla="*/ 133350 h 133349"/>
                  <a:gd name="connsiteX11" fmla="*/ 133350 w 133350"/>
                  <a:gd name="connsiteY11" fmla="*/ 114300 h 13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350" h="133349">
                    <a:moveTo>
                      <a:pt x="133350" y="114300"/>
                    </a:moveTo>
                    <a:lnTo>
                      <a:pt x="133350" y="38100"/>
                    </a:lnTo>
                    <a:cubicBezTo>
                      <a:pt x="133350" y="27623"/>
                      <a:pt x="124778" y="19050"/>
                      <a:pt x="114300" y="19050"/>
                    </a:cubicBezTo>
                    <a:lnTo>
                      <a:pt x="80010" y="53340"/>
                    </a:lnTo>
                    <a:lnTo>
                      <a:pt x="32385" y="5715"/>
                    </a:lnTo>
                    <a:cubicBezTo>
                      <a:pt x="24765" y="-1905"/>
                      <a:pt x="13335" y="-1905"/>
                      <a:pt x="5715" y="5715"/>
                    </a:cubicBezTo>
                    <a:cubicBezTo>
                      <a:pt x="-1905" y="13335"/>
                      <a:pt x="-1905" y="25718"/>
                      <a:pt x="5715" y="32385"/>
                    </a:cubicBezTo>
                    <a:lnTo>
                      <a:pt x="53340" y="80010"/>
                    </a:lnTo>
                    <a:lnTo>
                      <a:pt x="20003" y="114300"/>
                    </a:lnTo>
                    <a:cubicBezTo>
                      <a:pt x="20003" y="124778"/>
                      <a:pt x="28575" y="133350"/>
                      <a:pt x="39053" y="133350"/>
                    </a:cubicBezTo>
                    <a:lnTo>
                      <a:pt x="113348" y="133350"/>
                    </a:lnTo>
                    <a:cubicBezTo>
                      <a:pt x="124778" y="133350"/>
                      <a:pt x="133350" y="124778"/>
                      <a:pt x="133350" y="1143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DD17AFEA-4A35-4D30-8DE0-0251B0AEC60E}"/>
                  </a:ext>
                </a:extLst>
              </p:cNvPr>
              <p:cNvSpPr/>
              <p:nvPr/>
            </p:nvSpPr>
            <p:spPr>
              <a:xfrm>
                <a:off x="3821471" y="5133339"/>
                <a:ext cx="285750" cy="142875"/>
              </a:xfrm>
              <a:custGeom>
                <a:avLst/>
                <a:gdLst>
                  <a:gd name="connsiteX0" fmla="*/ 228600 w 285750"/>
                  <a:gd name="connsiteY0" fmla="*/ 9525 h 142875"/>
                  <a:gd name="connsiteX1" fmla="*/ 200025 w 285750"/>
                  <a:gd name="connsiteY1" fmla="*/ 0 h 142875"/>
                  <a:gd name="connsiteX2" fmla="*/ 142875 w 285750"/>
                  <a:gd name="connsiteY2" fmla="*/ 104775 h 142875"/>
                  <a:gd name="connsiteX3" fmla="*/ 85725 w 285750"/>
                  <a:gd name="connsiteY3" fmla="*/ 0 h 142875"/>
                  <a:gd name="connsiteX4" fmla="*/ 57150 w 285750"/>
                  <a:gd name="connsiteY4" fmla="*/ 9525 h 142875"/>
                  <a:gd name="connsiteX5" fmla="*/ 0 w 285750"/>
                  <a:gd name="connsiteY5" fmla="*/ 85725 h 142875"/>
                  <a:gd name="connsiteX6" fmla="*/ 0 w 285750"/>
                  <a:gd name="connsiteY6" fmla="*/ 142875 h 142875"/>
                  <a:gd name="connsiteX7" fmla="*/ 142875 w 285750"/>
                  <a:gd name="connsiteY7" fmla="*/ 142875 h 142875"/>
                  <a:gd name="connsiteX8" fmla="*/ 285750 w 285750"/>
                  <a:gd name="connsiteY8" fmla="*/ 142875 h 142875"/>
                  <a:gd name="connsiteX9" fmla="*/ 285750 w 285750"/>
                  <a:gd name="connsiteY9" fmla="*/ 85725 h 142875"/>
                  <a:gd name="connsiteX10" fmla="*/ 228600 w 285750"/>
                  <a:gd name="connsiteY10" fmla="*/ 952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42875">
                    <a:moveTo>
                      <a:pt x="228600" y="9525"/>
                    </a:moveTo>
                    <a:lnTo>
                      <a:pt x="200025" y="0"/>
                    </a:lnTo>
                    <a:lnTo>
                      <a:pt x="142875" y="104775"/>
                    </a:lnTo>
                    <a:lnTo>
                      <a:pt x="85725" y="0"/>
                    </a:lnTo>
                    <a:lnTo>
                      <a:pt x="57150" y="9525"/>
                    </a:lnTo>
                    <a:cubicBezTo>
                      <a:pt x="0" y="28575"/>
                      <a:pt x="0" y="85725"/>
                      <a:pt x="0" y="85725"/>
                    </a:cubicBezTo>
                    <a:lnTo>
                      <a:pt x="0" y="142875"/>
                    </a:lnTo>
                    <a:lnTo>
                      <a:pt x="142875" y="142875"/>
                    </a:lnTo>
                    <a:lnTo>
                      <a:pt x="285750" y="142875"/>
                    </a:lnTo>
                    <a:lnTo>
                      <a:pt x="285750" y="85725"/>
                    </a:lnTo>
                    <a:cubicBezTo>
                      <a:pt x="285750" y="85725"/>
                      <a:pt x="285750" y="28575"/>
                      <a:pt x="22860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6" name="Graphic 10">
              <a:extLst>
                <a:ext uri="{FF2B5EF4-FFF2-40B4-BE49-F238E27FC236}">
                  <a16:creationId xmlns:a16="http://schemas.microsoft.com/office/drawing/2014/main" id="{41E53D38-07E9-453C-BC46-BA9AE4CA0C74}"/>
                </a:ext>
              </a:extLst>
            </p:cNvPr>
            <p:cNvGrpSpPr/>
            <p:nvPr/>
          </p:nvGrpSpPr>
          <p:grpSpPr>
            <a:xfrm>
              <a:off x="4142701" y="5093659"/>
              <a:ext cx="580072" cy="561974"/>
              <a:chOff x="3690027" y="4722812"/>
              <a:chExt cx="580072" cy="561974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67217D7-9A21-42DE-A2B7-B4E1145C175F}"/>
                  </a:ext>
                </a:extLst>
              </p:cNvPr>
              <p:cNvSpPr/>
              <p:nvPr/>
            </p:nvSpPr>
            <p:spPr>
              <a:xfrm>
                <a:off x="3954821" y="5133339"/>
                <a:ext cx="19050" cy="28575"/>
              </a:xfrm>
              <a:custGeom>
                <a:avLst/>
                <a:gdLst>
                  <a:gd name="connsiteX0" fmla="*/ 9525 w 19050"/>
                  <a:gd name="connsiteY0" fmla="*/ 0 h 28575"/>
                  <a:gd name="connsiteX1" fmla="*/ 0 w 19050"/>
                  <a:gd name="connsiteY1" fmla="*/ 9525 h 28575"/>
                  <a:gd name="connsiteX2" fmla="*/ 0 w 19050"/>
                  <a:gd name="connsiteY2" fmla="*/ 19050 h 28575"/>
                  <a:gd name="connsiteX3" fmla="*/ 9525 w 19050"/>
                  <a:gd name="connsiteY3" fmla="*/ 28575 h 28575"/>
                  <a:gd name="connsiteX4" fmla="*/ 19050 w 19050"/>
                  <a:gd name="connsiteY4" fmla="*/ 19050 h 28575"/>
                  <a:gd name="connsiteX5" fmla="*/ 19050 w 19050"/>
                  <a:gd name="connsiteY5" fmla="*/ 9525 h 28575"/>
                  <a:gd name="connsiteX6" fmla="*/ 9525 w 19050"/>
                  <a:gd name="connsiteY6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285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19050"/>
                    </a:lnTo>
                    <a:cubicBezTo>
                      <a:pt x="0" y="24765"/>
                      <a:pt x="3810" y="28575"/>
                      <a:pt x="9525" y="28575"/>
                    </a:cubicBezTo>
                    <a:cubicBezTo>
                      <a:pt x="15240" y="28575"/>
                      <a:pt x="19050" y="24765"/>
                      <a:pt x="19050" y="19050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122085-10F2-42F7-8523-21F04A9B4D79}"/>
                  </a:ext>
                </a:extLst>
              </p:cNvPr>
              <p:cNvSpPr/>
              <p:nvPr/>
            </p:nvSpPr>
            <p:spPr>
              <a:xfrm>
                <a:off x="3718601" y="4741862"/>
                <a:ext cx="551497" cy="542925"/>
              </a:xfrm>
              <a:custGeom>
                <a:avLst/>
                <a:gdLst>
                  <a:gd name="connsiteX0" fmla="*/ 461963 w 551497"/>
                  <a:gd name="connsiteY0" fmla="*/ 410528 h 542925"/>
                  <a:gd name="connsiteX1" fmla="*/ 513398 w 551497"/>
                  <a:gd name="connsiteY1" fmla="*/ 256223 h 542925"/>
                  <a:gd name="connsiteX2" fmla="*/ 503873 w 551497"/>
                  <a:gd name="connsiteY2" fmla="*/ 246698 h 542925"/>
                  <a:gd name="connsiteX3" fmla="*/ 494348 w 551497"/>
                  <a:gd name="connsiteY3" fmla="*/ 256223 h 542925"/>
                  <a:gd name="connsiteX4" fmla="*/ 440055 w 551497"/>
                  <a:gd name="connsiteY4" fmla="*/ 407670 h 542925"/>
                  <a:gd name="connsiteX5" fmla="*/ 430530 w 551497"/>
                  <a:gd name="connsiteY5" fmla="*/ 400050 h 542925"/>
                  <a:gd name="connsiteX6" fmla="*/ 483870 w 551497"/>
                  <a:gd name="connsiteY6" fmla="*/ 296228 h 542925"/>
                  <a:gd name="connsiteX7" fmla="*/ 465773 w 551497"/>
                  <a:gd name="connsiteY7" fmla="*/ 243840 h 542925"/>
                  <a:gd name="connsiteX8" fmla="*/ 257175 w 551497"/>
                  <a:gd name="connsiteY8" fmla="*/ 46672 h 542925"/>
                  <a:gd name="connsiteX9" fmla="*/ 178118 w 551497"/>
                  <a:gd name="connsiteY9" fmla="*/ 62865 h 542925"/>
                  <a:gd name="connsiteX10" fmla="*/ 152400 w 551497"/>
                  <a:gd name="connsiteY10" fmla="*/ 46672 h 542925"/>
                  <a:gd name="connsiteX11" fmla="*/ 145733 w 551497"/>
                  <a:gd name="connsiteY11" fmla="*/ 49530 h 542925"/>
                  <a:gd name="connsiteX12" fmla="*/ 118110 w 551497"/>
                  <a:gd name="connsiteY12" fmla="*/ 77153 h 542925"/>
                  <a:gd name="connsiteX13" fmla="*/ 110490 w 551497"/>
                  <a:gd name="connsiteY13" fmla="*/ 69533 h 542925"/>
                  <a:gd name="connsiteX14" fmla="*/ 257175 w 551497"/>
                  <a:gd name="connsiteY14" fmla="*/ 19050 h 542925"/>
                  <a:gd name="connsiteX15" fmla="*/ 266700 w 551497"/>
                  <a:gd name="connsiteY15" fmla="*/ 9525 h 542925"/>
                  <a:gd name="connsiteX16" fmla="*/ 257175 w 551497"/>
                  <a:gd name="connsiteY16" fmla="*/ 0 h 542925"/>
                  <a:gd name="connsiteX17" fmla="*/ 97155 w 551497"/>
                  <a:gd name="connsiteY17" fmla="*/ 56197 h 542925"/>
                  <a:gd name="connsiteX18" fmla="*/ 78105 w 551497"/>
                  <a:gd name="connsiteY18" fmla="*/ 37147 h 542925"/>
                  <a:gd name="connsiteX19" fmla="*/ 38100 w 551497"/>
                  <a:gd name="connsiteY19" fmla="*/ 37147 h 542925"/>
                  <a:gd name="connsiteX20" fmla="*/ 38100 w 551497"/>
                  <a:gd name="connsiteY20" fmla="*/ 77153 h 542925"/>
                  <a:gd name="connsiteX21" fmla="*/ 38100 w 551497"/>
                  <a:gd name="connsiteY21" fmla="*/ 77153 h 542925"/>
                  <a:gd name="connsiteX22" fmla="*/ 57150 w 551497"/>
                  <a:gd name="connsiteY22" fmla="*/ 96203 h 542925"/>
                  <a:gd name="connsiteX23" fmla="*/ 0 w 551497"/>
                  <a:gd name="connsiteY23" fmla="*/ 256223 h 542925"/>
                  <a:gd name="connsiteX24" fmla="*/ 49530 w 551497"/>
                  <a:gd name="connsiteY24" fmla="*/ 407670 h 542925"/>
                  <a:gd name="connsiteX25" fmla="*/ 57150 w 551497"/>
                  <a:gd name="connsiteY25" fmla="*/ 411480 h 542925"/>
                  <a:gd name="connsiteX26" fmla="*/ 62865 w 551497"/>
                  <a:gd name="connsiteY26" fmla="*/ 409575 h 542925"/>
                  <a:gd name="connsiteX27" fmla="*/ 64770 w 551497"/>
                  <a:gd name="connsiteY27" fmla="*/ 396240 h 542925"/>
                  <a:gd name="connsiteX28" fmla="*/ 19050 w 551497"/>
                  <a:gd name="connsiteY28" fmla="*/ 256223 h 542925"/>
                  <a:gd name="connsiteX29" fmla="*/ 70485 w 551497"/>
                  <a:gd name="connsiteY29" fmla="*/ 109538 h 542925"/>
                  <a:gd name="connsiteX30" fmla="*/ 79058 w 551497"/>
                  <a:gd name="connsiteY30" fmla="*/ 118110 h 542925"/>
                  <a:gd name="connsiteX31" fmla="*/ 51435 w 551497"/>
                  <a:gd name="connsiteY31" fmla="*/ 144780 h 542925"/>
                  <a:gd name="connsiteX32" fmla="*/ 48578 w 551497"/>
                  <a:gd name="connsiteY32" fmla="*/ 151448 h 542925"/>
                  <a:gd name="connsiteX33" fmla="*/ 63818 w 551497"/>
                  <a:gd name="connsiteY33" fmla="*/ 176213 h 542925"/>
                  <a:gd name="connsiteX34" fmla="*/ 47625 w 551497"/>
                  <a:gd name="connsiteY34" fmla="*/ 256223 h 542925"/>
                  <a:gd name="connsiteX35" fmla="*/ 57150 w 551497"/>
                  <a:gd name="connsiteY35" fmla="*/ 265748 h 542925"/>
                  <a:gd name="connsiteX36" fmla="*/ 66675 w 551497"/>
                  <a:gd name="connsiteY36" fmla="*/ 256223 h 542925"/>
                  <a:gd name="connsiteX37" fmla="*/ 82868 w 551497"/>
                  <a:gd name="connsiteY37" fmla="*/ 180023 h 542925"/>
                  <a:gd name="connsiteX38" fmla="*/ 114300 w 551497"/>
                  <a:gd name="connsiteY38" fmla="*/ 180023 h 542925"/>
                  <a:gd name="connsiteX39" fmla="*/ 95250 w 551497"/>
                  <a:gd name="connsiteY39" fmla="*/ 256223 h 542925"/>
                  <a:gd name="connsiteX40" fmla="*/ 136208 w 551497"/>
                  <a:gd name="connsiteY40" fmla="*/ 362903 h 542925"/>
                  <a:gd name="connsiteX41" fmla="*/ 160973 w 551497"/>
                  <a:gd name="connsiteY41" fmla="*/ 385763 h 542925"/>
                  <a:gd name="connsiteX42" fmla="*/ 133350 w 551497"/>
                  <a:gd name="connsiteY42" fmla="*/ 400050 h 542925"/>
                  <a:gd name="connsiteX43" fmla="*/ 78105 w 551497"/>
                  <a:gd name="connsiteY43" fmla="*/ 319088 h 542925"/>
                  <a:gd name="connsiteX44" fmla="*/ 65723 w 551497"/>
                  <a:gd name="connsiteY44" fmla="*/ 313373 h 542925"/>
                  <a:gd name="connsiteX45" fmla="*/ 60007 w 551497"/>
                  <a:gd name="connsiteY45" fmla="*/ 325755 h 542925"/>
                  <a:gd name="connsiteX46" fmla="*/ 119063 w 551497"/>
                  <a:gd name="connsiteY46" fmla="*/ 413385 h 542925"/>
                  <a:gd name="connsiteX47" fmla="*/ 94298 w 551497"/>
                  <a:gd name="connsiteY47" fmla="*/ 485775 h 542925"/>
                  <a:gd name="connsiteX48" fmla="*/ 94298 w 551497"/>
                  <a:gd name="connsiteY48" fmla="*/ 533400 h 542925"/>
                  <a:gd name="connsiteX49" fmla="*/ 103823 w 551497"/>
                  <a:gd name="connsiteY49" fmla="*/ 542925 h 542925"/>
                  <a:gd name="connsiteX50" fmla="*/ 389573 w 551497"/>
                  <a:gd name="connsiteY50" fmla="*/ 542925 h 542925"/>
                  <a:gd name="connsiteX51" fmla="*/ 399098 w 551497"/>
                  <a:gd name="connsiteY51" fmla="*/ 533400 h 542925"/>
                  <a:gd name="connsiteX52" fmla="*/ 399098 w 551497"/>
                  <a:gd name="connsiteY52" fmla="*/ 523875 h 542925"/>
                  <a:gd name="connsiteX53" fmla="*/ 541973 w 551497"/>
                  <a:gd name="connsiteY53" fmla="*/ 523875 h 542925"/>
                  <a:gd name="connsiteX54" fmla="*/ 551498 w 551497"/>
                  <a:gd name="connsiteY54" fmla="*/ 514350 h 542925"/>
                  <a:gd name="connsiteX55" fmla="*/ 461963 w 551497"/>
                  <a:gd name="connsiteY55" fmla="*/ 410528 h 542925"/>
                  <a:gd name="connsiteX56" fmla="*/ 398145 w 551497"/>
                  <a:gd name="connsiteY56" fmla="*/ 391478 h 542925"/>
                  <a:gd name="connsiteX57" fmla="*/ 331470 w 551497"/>
                  <a:gd name="connsiteY57" fmla="*/ 296228 h 542925"/>
                  <a:gd name="connsiteX58" fmla="*/ 355283 w 551497"/>
                  <a:gd name="connsiteY58" fmla="*/ 245745 h 542925"/>
                  <a:gd name="connsiteX59" fmla="*/ 356235 w 551497"/>
                  <a:gd name="connsiteY59" fmla="*/ 244793 h 542925"/>
                  <a:gd name="connsiteX60" fmla="*/ 398145 w 551497"/>
                  <a:gd name="connsiteY60" fmla="*/ 229553 h 542925"/>
                  <a:gd name="connsiteX61" fmla="*/ 448628 w 551497"/>
                  <a:gd name="connsiteY61" fmla="*/ 253365 h 542925"/>
                  <a:gd name="connsiteX62" fmla="*/ 464820 w 551497"/>
                  <a:gd name="connsiteY62" fmla="*/ 296228 h 542925"/>
                  <a:gd name="connsiteX63" fmla="*/ 398145 w 551497"/>
                  <a:gd name="connsiteY63" fmla="*/ 391478 h 542925"/>
                  <a:gd name="connsiteX64" fmla="*/ 362903 w 551497"/>
                  <a:gd name="connsiteY64" fmla="*/ 403860 h 542925"/>
                  <a:gd name="connsiteX65" fmla="*/ 302895 w 551497"/>
                  <a:gd name="connsiteY65" fmla="*/ 381953 h 542925"/>
                  <a:gd name="connsiteX66" fmla="*/ 278130 w 551497"/>
                  <a:gd name="connsiteY66" fmla="*/ 371475 h 542925"/>
                  <a:gd name="connsiteX67" fmla="*/ 316230 w 551497"/>
                  <a:gd name="connsiteY67" fmla="*/ 324803 h 542925"/>
                  <a:gd name="connsiteX68" fmla="*/ 365760 w 551497"/>
                  <a:gd name="connsiteY68" fmla="*/ 400050 h 542925"/>
                  <a:gd name="connsiteX69" fmla="*/ 362903 w 551497"/>
                  <a:gd name="connsiteY69" fmla="*/ 403860 h 542925"/>
                  <a:gd name="connsiteX70" fmla="*/ 189548 w 551497"/>
                  <a:gd name="connsiteY70" fmla="*/ 311468 h 542925"/>
                  <a:gd name="connsiteX71" fmla="*/ 188595 w 551497"/>
                  <a:gd name="connsiteY71" fmla="*/ 308610 h 542925"/>
                  <a:gd name="connsiteX72" fmla="*/ 179070 w 551497"/>
                  <a:gd name="connsiteY72" fmla="*/ 266700 h 542925"/>
                  <a:gd name="connsiteX73" fmla="*/ 245745 w 551497"/>
                  <a:gd name="connsiteY73" fmla="*/ 200025 h 542925"/>
                  <a:gd name="connsiteX74" fmla="*/ 312420 w 551497"/>
                  <a:gd name="connsiteY74" fmla="*/ 266700 h 542925"/>
                  <a:gd name="connsiteX75" fmla="*/ 245745 w 551497"/>
                  <a:gd name="connsiteY75" fmla="*/ 361950 h 542925"/>
                  <a:gd name="connsiteX76" fmla="*/ 189548 w 551497"/>
                  <a:gd name="connsiteY76" fmla="*/ 311468 h 542925"/>
                  <a:gd name="connsiteX77" fmla="*/ 328613 w 551497"/>
                  <a:gd name="connsiteY77" fmla="*/ 245745 h 542925"/>
                  <a:gd name="connsiteX78" fmla="*/ 245745 w 551497"/>
                  <a:gd name="connsiteY78" fmla="*/ 180975 h 542925"/>
                  <a:gd name="connsiteX79" fmla="*/ 190500 w 551497"/>
                  <a:gd name="connsiteY79" fmla="*/ 201930 h 542925"/>
                  <a:gd name="connsiteX80" fmla="*/ 257175 w 551497"/>
                  <a:gd name="connsiteY80" fmla="*/ 170498 h 542925"/>
                  <a:gd name="connsiteX81" fmla="*/ 340043 w 551497"/>
                  <a:gd name="connsiteY81" fmla="*/ 233363 h 542925"/>
                  <a:gd name="connsiteX82" fmla="*/ 328613 w 551497"/>
                  <a:gd name="connsiteY82" fmla="*/ 245745 h 542925"/>
                  <a:gd name="connsiteX83" fmla="*/ 98108 w 551497"/>
                  <a:gd name="connsiteY83" fmla="*/ 123825 h 542925"/>
                  <a:gd name="connsiteX84" fmla="*/ 98108 w 551497"/>
                  <a:gd name="connsiteY84" fmla="*/ 110490 h 542925"/>
                  <a:gd name="connsiteX85" fmla="*/ 50482 w 551497"/>
                  <a:gd name="connsiteY85" fmla="*/ 62865 h 542925"/>
                  <a:gd name="connsiteX86" fmla="*/ 50482 w 551497"/>
                  <a:gd name="connsiteY86" fmla="*/ 49530 h 542925"/>
                  <a:gd name="connsiteX87" fmla="*/ 63818 w 551497"/>
                  <a:gd name="connsiteY87" fmla="*/ 49530 h 542925"/>
                  <a:gd name="connsiteX88" fmla="*/ 111442 w 551497"/>
                  <a:gd name="connsiteY88" fmla="*/ 97155 h 542925"/>
                  <a:gd name="connsiteX89" fmla="*/ 118110 w 551497"/>
                  <a:gd name="connsiteY89" fmla="*/ 100013 h 542925"/>
                  <a:gd name="connsiteX90" fmla="*/ 124778 w 551497"/>
                  <a:gd name="connsiteY90" fmla="*/ 97155 h 542925"/>
                  <a:gd name="connsiteX91" fmla="*/ 155258 w 551497"/>
                  <a:gd name="connsiteY91" fmla="*/ 66675 h 542925"/>
                  <a:gd name="connsiteX92" fmla="*/ 161925 w 551497"/>
                  <a:gd name="connsiteY92" fmla="*/ 76200 h 542925"/>
                  <a:gd name="connsiteX93" fmla="*/ 161925 w 551497"/>
                  <a:gd name="connsiteY93" fmla="*/ 152400 h 542925"/>
                  <a:gd name="connsiteX94" fmla="*/ 152400 w 551497"/>
                  <a:gd name="connsiteY94" fmla="*/ 161925 h 542925"/>
                  <a:gd name="connsiteX95" fmla="*/ 78105 w 551497"/>
                  <a:gd name="connsiteY95" fmla="*/ 161925 h 542925"/>
                  <a:gd name="connsiteX96" fmla="*/ 68580 w 551497"/>
                  <a:gd name="connsiteY96" fmla="*/ 155258 h 542925"/>
                  <a:gd name="connsiteX97" fmla="*/ 98108 w 551497"/>
                  <a:gd name="connsiteY97" fmla="*/ 123825 h 542925"/>
                  <a:gd name="connsiteX98" fmla="*/ 187643 w 551497"/>
                  <a:gd name="connsiteY98" fmla="*/ 381000 h 542925"/>
                  <a:gd name="connsiteX99" fmla="*/ 149543 w 551497"/>
                  <a:gd name="connsiteY99" fmla="*/ 350520 h 542925"/>
                  <a:gd name="connsiteX100" fmla="*/ 113348 w 551497"/>
                  <a:gd name="connsiteY100" fmla="*/ 256223 h 542925"/>
                  <a:gd name="connsiteX101" fmla="*/ 135255 w 551497"/>
                  <a:gd name="connsiteY101" fmla="*/ 180023 h 542925"/>
                  <a:gd name="connsiteX102" fmla="*/ 151448 w 551497"/>
                  <a:gd name="connsiteY102" fmla="*/ 180023 h 542925"/>
                  <a:gd name="connsiteX103" fmla="*/ 180023 w 551497"/>
                  <a:gd name="connsiteY103" fmla="*/ 151448 h 542925"/>
                  <a:gd name="connsiteX104" fmla="*/ 180023 w 551497"/>
                  <a:gd name="connsiteY104" fmla="*/ 81915 h 542925"/>
                  <a:gd name="connsiteX105" fmla="*/ 256223 w 551497"/>
                  <a:gd name="connsiteY105" fmla="*/ 65723 h 542925"/>
                  <a:gd name="connsiteX106" fmla="*/ 443865 w 551497"/>
                  <a:gd name="connsiteY106" fmla="*/ 223838 h 542925"/>
                  <a:gd name="connsiteX107" fmla="*/ 411480 w 551497"/>
                  <a:gd name="connsiteY107" fmla="*/ 211455 h 542925"/>
                  <a:gd name="connsiteX108" fmla="*/ 373380 w 551497"/>
                  <a:gd name="connsiteY108" fmla="*/ 144780 h 542925"/>
                  <a:gd name="connsiteX109" fmla="*/ 360045 w 551497"/>
                  <a:gd name="connsiteY109" fmla="*/ 144780 h 542925"/>
                  <a:gd name="connsiteX110" fmla="*/ 360045 w 551497"/>
                  <a:gd name="connsiteY110" fmla="*/ 158115 h 542925"/>
                  <a:gd name="connsiteX111" fmla="*/ 391478 w 551497"/>
                  <a:gd name="connsiteY111" fmla="*/ 210503 h 542925"/>
                  <a:gd name="connsiteX112" fmla="*/ 355283 w 551497"/>
                  <a:gd name="connsiteY112" fmla="*/ 221933 h 542925"/>
                  <a:gd name="connsiteX113" fmla="*/ 256223 w 551497"/>
                  <a:gd name="connsiteY113" fmla="*/ 151448 h 542925"/>
                  <a:gd name="connsiteX114" fmla="*/ 151448 w 551497"/>
                  <a:gd name="connsiteY114" fmla="*/ 256223 h 542925"/>
                  <a:gd name="connsiteX115" fmla="*/ 171450 w 551497"/>
                  <a:gd name="connsiteY115" fmla="*/ 317183 h 542925"/>
                  <a:gd name="connsiteX116" fmla="*/ 213360 w 551497"/>
                  <a:gd name="connsiteY116" fmla="*/ 370523 h 542925"/>
                  <a:gd name="connsiteX117" fmla="*/ 188595 w 551497"/>
                  <a:gd name="connsiteY117" fmla="*/ 381000 h 542925"/>
                  <a:gd name="connsiteX118" fmla="*/ 187643 w 551497"/>
                  <a:gd name="connsiteY118" fmla="*/ 381000 h 542925"/>
                  <a:gd name="connsiteX119" fmla="*/ 187643 w 551497"/>
                  <a:gd name="connsiteY119" fmla="*/ 381000 h 542925"/>
                  <a:gd name="connsiteX120" fmla="*/ 379095 w 551497"/>
                  <a:gd name="connsiteY120" fmla="*/ 524828 h 542925"/>
                  <a:gd name="connsiteX121" fmla="*/ 112395 w 551497"/>
                  <a:gd name="connsiteY121" fmla="*/ 524828 h 542925"/>
                  <a:gd name="connsiteX122" fmla="*/ 112395 w 551497"/>
                  <a:gd name="connsiteY122" fmla="*/ 486728 h 542925"/>
                  <a:gd name="connsiteX123" fmla="*/ 139065 w 551497"/>
                  <a:gd name="connsiteY123" fmla="*/ 420053 h 542925"/>
                  <a:gd name="connsiteX124" fmla="*/ 188595 w 551497"/>
                  <a:gd name="connsiteY124" fmla="*/ 401003 h 542925"/>
                  <a:gd name="connsiteX125" fmla="*/ 230505 w 551497"/>
                  <a:gd name="connsiteY125" fmla="*/ 380048 h 542925"/>
                  <a:gd name="connsiteX126" fmla="*/ 245745 w 551497"/>
                  <a:gd name="connsiteY126" fmla="*/ 381953 h 542925"/>
                  <a:gd name="connsiteX127" fmla="*/ 260985 w 551497"/>
                  <a:gd name="connsiteY127" fmla="*/ 380048 h 542925"/>
                  <a:gd name="connsiteX128" fmla="*/ 302895 w 551497"/>
                  <a:gd name="connsiteY128" fmla="*/ 401003 h 542925"/>
                  <a:gd name="connsiteX129" fmla="*/ 379095 w 551497"/>
                  <a:gd name="connsiteY129" fmla="*/ 486728 h 542925"/>
                  <a:gd name="connsiteX130" fmla="*/ 379095 w 551497"/>
                  <a:gd name="connsiteY130" fmla="*/ 524828 h 542925"/>
                  <a:gd name="connsiteX131" fmla="*/ 398145 w 551497"/>
                  <a:gd name="connsiteY131" fmla="*/ 505778 h 542925"/>
                  <a:gd name="connsiteX132" fmla="*/ 398145 w 551497"/>
                  <a:gd name="connsiteY132" fmla="*/ 486728 h 542925"/>
                  <a:gd name="connsiteX133" fmla="*/ 376238 w 551497"/>
                  <a:gd name="connsiteY133" fmla="*/ 417195 h 542925"/>
                  <a:gd name="connsiteX134" fmla="*/ 376238 w 551497"/>
                  <a:gd name="connsiteY134" fmla="*/ 417195 h 542925"/>
                  <a:gd name="connsiteX135" fmla="*/ 382905 w 551497"/>
                  <a:gd name="connsiteY135" fmla="*/ 407670 h 542925"/>
                  <a:gd name="connsiteX136" fmla="*/ 398145 w 551497"/>
                  <a:gd name="connsiteY136" fmla="*/ 410528 h 542925"/>
                  <a:gd name="connsiteX137" fmla="*/ 413385 w 551497"/>
                  <a:gd name="connsiteY137" fmla="*/ 408623 h 542925"/>
                  <a:gd name="connsiteX138" fmla="*/ 455295 w 551497"/>
                  <a:gd name="connsiteY138" fmla="*/ 429578 h 542925"/>
                  <a:gd name="connsiteX139" fmla="*/ 531495 w 551497"/>
                  <a:gd name="connsiteY139" fmla="*/ 505778 h 542925"/>
                  <a:gd name="connsiteX140" fmla="*/ 398145 w 551497"/>
                  <a:gd name="connsiteY140" fmla="*/ 505778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551497" h="542925">
                    <a:moveTo>
                      <a:pt x="461963" y="410528"/>
                    </a:moveTo>
                    <a:cubicBezTo>
                      <a:pt x="495300" y="365760"/>
                      <a:pt x="513398" y="312420"/>
                      <a:pt x="513398" y="256223"/>
                    </a:cubicBezTo>
                    <a:cubicBezTo>
                      <a:pt x="513398" y="250508"/>
                      <a:pt x="509588" y="246698"/>
                      <a:pt x="503873" y="246698"/>
                    </a:cubicBezTo>
                    <a:cubicBezTo>
                      <a:pt x="498158" y="246698"/>
                      <a:pt x="494348" y="250508"/>
                      <a:pt x="494348" y="256223"/>
                    </a:cubicBezTo>
                    <a:cubicBezTo>
                      <a:pt x="494348" y="311468"/>
                      <a:pt x="475298" y="364808"/>
                      <a:pt x="440055" y="407670"/>
                    </a:cubicBezTo>
                    <a:cubicBezTo>
                      <a:pt x="436245" y="405765"/>
                      <a:pt x="432435" y="402908"/>
                      <a:pt x="430530" y="400050"/>
                    </a:cubicBezTo>
                    <a:cubicBezTo>
                      <a:pt x="461963" y="379095"/>
                      <a:pt x="483870" y="330518"/>
                      <a:pt x="483870" y="296228"/>
                    </a:cubicBezTo>
                    <a:cubicBezTo>
                      <a:pt x="483870" y="277178"/>
                      <a:pt x="477203" y="258128"/>
                      <a:pt x="465773" y="243840"/>
                    </a:cubicBezTo>
                    <a:cubicBezTo>
                      <a:pt x="459105" y="133350"/>
                      <a:pt x="367665" y="46672"/>
                      <a:pt x="257175" y="46672"/>
                    </a:cubicBezTo>
                    <a:cubicBezTo>
                      <a:pt x="228600" y="46672"/>
                      <a:pt x="201930" y="52388"/>
                      <a:pt x="178118" y="62865"/>
                    </a:cubicBezTo>
                    <a:cubicBezTo>
                      <a:pt x="173355" y="53340"/>
                      <a:pt x="163830" y="46672"/>
                      <a:pt x="152400" y="46672"/>
                    </a:cubicBezTo>
                    <a:cubicBezTo>
                      <a:pt x="149543" y="46672"/>
                      <a:pt x="147638" y="47625"/>
                      <a:pt x="145733" y="49530"/>
                    </a:cubicBezTo>
                    <a:lnTo>
                      <a:pt x="118110" y="77153"/>
                    </a:lnTo>
                    <a:lnTo>
                      <a:pt x="110490" y="69533"/>
                    </a:lnTo>
                    <a:cubicBezTo>
                      <a:pt x="150495" y="38100"/>
                      <a:pt x="201930" y="19050"/>
                      <a:pt x="257175" y="19050"/>
                    </a:cubicBezTo>
                    <a:cubicBezTo>
                      <a:pt x="262890" y="19050"/>
                      <a:pt x="266700" y="15240"/>
                      <a:pt x="266700" y="9525"/>
                    </a:cubicBezTo>
                    <a:cubicBezTo>
                      <a:pt x="266700" y="3810"/>
                      <a:pt x="262890" y="0"/>
                      <a:pt x="257175" y="0"/>
                    </a:cubicBezTo>
                    <a:cubicBezTo>
                      <a:pt x="197168" y="0"/>
                      <a:pt x="140970" y="20955"/>
                      <a:pt x="97155" y="56197"/>
                    </a:cubicBezTo>
                    <a:lnTo>
                      <a:pt x="78105" y="37147"/>
                    </a:lnTo>
                    <a:cubicBezTo>
                      <a:pt x="66675" y="25717"/>
                      <a:pt x="48578" y="25717"/>
                      <a:pt x="38100" y="37147"/>
                    </a:cubicBezTo>
                    <a:cubicBezTo>
                      <a:pt x="26670" y="48578"/>
                      <a:pt x="26670" y="66675"/>
                      <a:pt x="38100" y="77153"/>
                    </a:cubicBezTo>
                    <a:cubicBezTo>
                      <a:pt x="38100" y="77153"/>
                      <a:pt x="38100" y="77153"/>
                      <a:pt x="38100" y="77153"/>
                    </a:cubicBezTo>
                    <a:lnTo>
                      <a:pt x="57150" y="96203"/>
                    </a:lnTo>
                    <a:cubicBezTo>
                      <a:pt x="20955" y="140018"/>
                      <a:pt x="0" y="195263"/>
                      <a:pt x="0" y="256223"/>
                    </a:cubicBezTo>
                    <a:cubicBezTo>
                      <a:pt x="0" y="311468"/>
                      <a:pt x="17145" y="363855"/>
                      <a:pt x="49530" y="407670"/>
                    </a:cubicBezTo>
                    <a:cubicBezTo>
                      <a:pt x="51435" y="410528"/>
                      <a:pt x="54293" y="411480"/>
                      <a:pt x="57150" y="411480"/>
                    </a:cubicBezTo>
                    <a:cubicBezTo>
                      <a:pt x="59055" y="411480"/>
                      <a:pt x="60960" y="410528"/>
                      <a:pt x="62865" y="409575"/>
                    </a:cubicBezTo>
                    <a:cubicBezTo>
                      <a:pt x="66675" y="406718"/>
                      <a:pt x="67628" y="400050"/>
                      <a:pt x="64770" y="396240"/>
                    </a:cubicBezTo>
                    <a:cubicBezTo>
                      <a:pt x="35243" y="355283"/>
                      <a:pt x="19050" y="306705"/>
                      <a:pt x="19050" y="256223"/>
                    </a:cubicBezTo>
                    <a:cubicBezTo>
                      <a:pt x="19050" y="200978"/>
                      <a:pt x="38100" y="149543"/>
                      <a:pt x="70485" y="109538"/>
                    </a:cubicBezTo>
                    <a:lnTo>
                      <a:pt x="79058" y="118110"/>
                    </a:lnTo>
                    <a:lnTo>
                      <a:pt x="51435" y="144780"/>
                    </a:lnTo>
                    <a:cubicBezTo>
                      <a:pt x="49530" y="146685"/>
                      <a:pt x="48578" y="148590"/>
                      <a:pt x="48578" y="151448"/>
                    </a:cubicBezTo>
                    <a:cubicBezTo>
                      <a:pt x="48578" y="161925"/>
                      <a:pt x="54293" y="171450"/>
                      <a:pt x="63818" y="176213"/>
                    </a:cubicBezTo>
                    <a:cubicBezTo>
                      <a:pt x="53340" y="200978"/>
                      <a:pt x="47625" y="227648"/>
                      <a:pt x="47625" y="256223"/>
                    </a:cubicBezTo>
                    <a:cubicBezTo>
                      <a:pt x="47625" y="261938"/>
                      <a:pt x="51435" y="265748"/>
                      <a:pt x="57150" y="265748"/>
                    </a:cubicBezTo>
                    <a:cubicBezTo>
                      <a:pt x="62865" y="265748"/>
                      <a:pt x="66675" y="261938"/>
                      <a:pt x="66675" y="256223"/>
                    </a:cubicBezTo>
                    <a:cubicBezTo>
                      <a:pt x="66675" y="229553"/>
                      <a:pt x="72390" y="203835"/>
                      <a:pt x="82868" y="180023"/>
                    </a:cubicBezTo>
                    <a:lnTo>
                      <a:pt x="114300" y="180023"/>
                    </a:lnTo>
                    <a:cubicBezTo>
                      <a:pt x="101918" y="202883"/>
                      <a:pt x="95250" y="228600"/>
                      <a:pt x="95250" y="256223"/>
                    </a:cubicBezTo>
                    <a:cubicBezTo>
                      <a:pt x="95250" y="295275"/>
                      <a:pt x="109538" y="333375"/>
                      <a:pt x="136208" y="362903"/>
                    </a:cubicBezTo>
                    <a:cubicBezTo>
                      <a:pt x="143828" y="371475"/>
                      <a:pt x="152400" y="379095"/>
                      <a:pt x="160973" y="385763"/>
                    </a:cubicBezTo>
                    <a:cubicBezTo>
                      <a:pt x="150495" y="388620"/>
                      <a:pt x="141923" y="393383"/>
                      <a:pt x="133350" y="400050"/>
                    </a:cubicBezTo>
                    <a:cubicBezTo>
                      <a:pt x="108585" y="378143"/>
                      <a:pt x="88583" y="350520"/>
                      <a:pt x="78105" y="319088"/>
                    </a:cubicBezTo>
                    <a:cubicBezTo>
                      <a:pt x="76200" y="314325"/>
                      <a:pt x="70485" y="311468"/>
                      <a:pt x="65723" y="313373"/>
                    </a:cubicBezTo>
                    <a:cubicBezTo>
                      <a:pt x="60960" y="315278"/>
                      <a:pt x="58103" y="320993"/>
                      <a:pt x="60007" y="325755"/>
                    </a:cubicBezTo>
                    <a:cubicBezTo>
                      <a:pt x="72390" y="359093"/>
                      <a:pt x="92393" y="389573"/>
                      <a:pt x="119063" y="413385"/>
                    </a:cubicBezTo>
                    <a:cubicBezTo>
                      <a:pt x="102870" y="432435"/>
                      <a:pt x="94298" y="458153"/>
                      <a:pt x="94298" y="485775"/>
                    </a:cubicBezTo>
                    <a:lnTo>
                      <a:pt x="94298" y="533400"/>
                    </a:lnTo>
                    <a:cubicBezTo>
                      <a:pt x="94298" y="539115"/>
                      <a:pt x="98108" y="542925"/>
                      <a:pt x="103823" y="542925"/>
                    </a:cubicBezTo>
                    <a:lnTo>
                      <a:pt x="389573" y="542925"/>
                    </a:lnTo>
                    <a:cubicBezTo>
                      <a:pt x="395288" y="542925"/>
                      <a:pt x="399098" y="539115"/>
                      <a:pt x="399098" y="533400"/>
                    </a:cubicBezTo>
                    <a:lnTo>
                      <a:pt x="399098" y="523875"/>
                    </a:lnTo>
                    <a:lnTo>
                      <a:pt x="541973" y="523875"/>
                    </a:lnTo>
                    <a:cubicBezTo>
                      <a:pt x="547688" y="523875"/>
                      <a:pt x="551498" y="520065"/>
                      <a:pt x="551498" y="514350"/>
                    </a:cubicBezTo>
                    <a:cubicBezTo>
                      <a:pt x="550545" y="457200"/>
                      <a:pt x="514350" y="414338"/>
                      <a:pt x="461963" y="410528"/>
                    </a:cubicBezTo>
                    <a:close/>
                    <a:moveTo>
                      <a:pt x="398145" y="391478"/>
                    </a:moveTo>
                    <a:cubicBezTo>
                      <a:pt x="361950" y="391478"/>
                      <a:pt x="331470" y="333375"/>
                      <a:pt x="331470" y="296228"/>
                    </a:cubicBezTo>
                    <a:cubicBezTo>
                      <a:pt x="331470" y="276225"/>
                      <a:pt x="340995" y="258128"/>
                      <a:pt x="355283" y="245745"/>
                    </a:cubicBezTo>
                    <a:cubicBezTo>
                      <a:pt x="355283" y="245745"/>
                      <a:pt x="356235" y="244793"/>
                      <a:pt x="356235" y="244793"/>
                    </a:cubicBezTo>
                    <a:cubicBezTo>
                      <a:pt x="367665" y="235268"/>
                      <a:pt x="381953" y="229553"/>
                      <a:pt x="398145" y="229553"/>
                    </a:cubicBezTo>
                    <a:cubicBezTo>
                      <a:pt x="418148" y="229553"/>
                      <a:pt x="436245" y="238125"/>
                      <a:pt x="448628" y="253365"/>
                    </a:cubicBezTo>
                    <a:cubicBezTo>
                      <a:pt x="459105" y="265748"/>
                      <a:pt x="464820" y="280988"/>
                      <a:pt x="464820" y="296228"/>
                    </a:cubicBezTo>
                    <a:cubicBezTo>
                      <a:pt x="464820" y="332423"/>
                      <a:pt x="434340" y="391478"/>
                      <a:pt x="398145" y="391478"/>
                    </a:cubicBezTo>
                    <a:close/>
                    <a:moveTo>
                      <a:pt x="362903" y="403860"/>
                    </a:moveTo>
                    <a:cubicBezTo>
                      <a:pt x="346710" y="390525"/>
                      <a:pt x="326708" y="381953"/>
                      <a:pt x="302895" y="381953"/>
                    </a:cubicBezTo>
                    <a:cubicBezTo>
                      <a:pt x="290513" y="381953"/>
                      <a:pt x="282893" y="378143"/>
                      <a:pt x="278130" y="371475"/>
                    </a:cubicBezTo>
                    <a:cubicBezTo>
                      <a:pt x="294323" y="360998"/>
                      <a:pt x="306705" y="343853"/>
                      <a:pt x="316230" y="324803"/>
                    </a:cubicBezTo>
                    <a:cubicBezTo>
                      <a:pt x="323850" y="353378"/>
                      <a:pt x="341948" y="383858"/>
                      <a:pt x="365760" y="400050"/>
                    </a:cubicBezTo>
                    <a:cubicBezTo>
                      <a:pt x="364808" y="401003"/>
                      <a:pt x="363855" y="401955"/>
                      <a:pt x="362903" y="403860"/>
                    </a:cubicBezTo>
                    <a:close/>
                    <a:moveTo>
                      <a:pt x="189548" y="311468"/>
                    </a:moveTo>
                    <a:cubicBezTo>
                      <a:pt x="189548" y="310515"/>
                      <a:pt x="188595" y="309563"/>
                      <a:pt x="188595" y="308610"/>
                    </a:cubicBezTo>
                    <a:cubicBezTo>
                      <a:pt x="182880" y="294323"/>
                      <a:pt x="179070" y="279083"/>
                      <a:pt x="179070" y="266700"/>
                    </a:cubicBezTo>
                    <a:cubicBezTo>
                      <a:pt x="179070" y="229553"/>
                      <a:pt x="208598" y="200025"/>
                      <a:pt x="245745" y="200025"/>
                    </a:cubicBezTo>
                    <a:cubicBezTo>
                      <a:pt x="282893" y="200025"/>
                      <a:pt x="312420" y="229553"/>
                      <a:pt x="312420" y="266700"/>
                    </a:cubicBezTo>
                    <a:cubicBezTo>
                      <a:pt x="312420" y="303848"/>
                      <a:pt x="281940" y="361950"/>
                      <a:pt x="245745" y="361950"/>
                    </a:cubicBezTo>
                    <a:cubicBezTo>
                      <a:pt x="222885" y="362903"/>
                      <a:pt x="201930" y="338138"/>
                      <a:pt x="189548" y="311468"/>
                    </a:cubicBezTo>
                    <a:close/>
                    <a:moveTo>
                      <a:pt x="328613" y="245745"/>
                    </a:moveTo>
                    <a:cubicBezTo>
                      <a:pt x="319088" y="208598"/>
                      <a:pt x="285750" y="180975"/>
                      <a:pt x="245745" y="180975"/>
                    </a:cubicBezTo>
                    <a:cubicBezTo>
                      <a:pt x="224790" y="180975"/>
                      <a:pt x="204788" y="188595"/>
                      <a:pt x="190500" y="201930"/>
                    </a:cubicBezTo>
                    <a:cubicBezTo>
                      <a:pt x="206693" y="182880"/>
                      <a:pt x="230505" y="170498"/>
                      <a:pt x="257175" y="170498"/>
                    </a:cubicBezTo>
                    <a:cubicBezTo>
                      <a:pt x="296228" y="170498"/>
                      <a:pt x="329565" y="197168"/>
                      <a:pt x="340043" y="233363"/>
                    </a:cubicBezTo>
                    <a:cubicBezTo>
                      <a:pt x="335280" y="237173"/>
                      <a:pt x="332423" y="241935"/>
                      <a:pt x="328613" y="245745"/>
                    </a:cubicBezTo>
                    <a:close/>
                    <a:moveTo>
                      <a:pt x="98108" y="123825"/>
                    </a:moveTo>
                    <a:cubicBezTo>
                      <a:pt x="101918" y="120015"/>
                      <a:pt x="101918" y="114300"/>
                      <a:pt x="98108" y="110490"/>
                    </a:cubicBezTo>
                    <a:lnTo>
                      <a:pt x="50482" y="62865"/>
                    </a:lnTo>
                    <a:cubicBezTo>
                      <a:pt x="46673" y="59055"/>
                      <a:pt x="46673" y="53340"/>
                      <a:pt x="50482" y="49530"/>
                    </a:cubicBezTo>
                    <a:cubicBezTo>
                      <a:pt x="54293" y="45720"/>
                      <a:pt x="60007" y="45720"/>
                      <a:pt x="63818" y="49530"/>
                    </a:cubicBezTo>
                    <a:lnTo>
                      <a:pt x="111442" y="97155"/>
                    </a:lnTo>
                    <a:cubicBezTo>
                      <a:pt x="113348" y="99060"/>
                      <a:pt x="115253" y="100013"/>
                      <a:pt x="118110" y="100013"/>
                    </a:cubicBezTo>
                    <a:cubicBezTo>
                      <a:pt x="120967" y="100013"/>
                      <a:pt x="122873" y="99060"/>
                      <a:pt x="124778" y="97155"/>
                    </a:cubicBezTo>
                    <a:lnTo>
                      <a:pt x="155258" y="66675"/>
                    </a:lnTo>
                    <a:cubicBezTo>
                      <a:pt x="159068" y="67628"/>
                      <a:pt x="161925" y="71438"/>
                      <a:pt x="161925" y="76200"/>
                    </a:cubicBezTo>
                    <a:lnTo>
                      <a:pt x="161925" y="152400"/>
                    </a:lnTo>
                    <a:cubicBezTo>
                      <a:pt x="161925" y="158115"/>
                      <a:pt x="157163" y="161925"/>
                      <a:pt x="152400" y="161925"/>
                    </a:cubicBezTo>
                    <a:lnTo>
                      <a:pt x="78105" y="161925"/>
                    </a:lnTo>
                    <a:cubicBezTo>
                      <a:pt x="74295" y="161925"/>
                      <a:pt x="70485" y="159068"/>
                      <a:pt x="68580" y="155258"/>
                    </a:cubicBezTo>
                    <a:lnTo>
                      <a:pt x="98108" y="123825"/>
                    </a:lnTo>
                    <a:close/>
                    <a:moveTo>
                      <a:pt x="187643" y="381000"/>
                    </a:moveTo>
                    <a:cubicBezTo>
                      <a:pt x="173355" y="373380"/>
                      <a:pt x="160973" y="362903"/>
                      <a:pt x="149543" y="350520"/>
                    </a:cubicBezTo>
                    <a:cubicBezTo>
                      <a:pt x="126683" y="324803"/>
                      <a:pt x="113348" y="290513"/>
                      <a:pt x="113348" y="256223"/>
                    </a:cubicBezTo>
                    <a:cubicBezTo>
                      <a:pt x="113348" y="228600"/>
                      <a:pt x="120967" y="202883"/>
                      <a:pt x="135255" y="180023"/>
                    </a:cubicBezTo>
                    <a:lnTo>
                      <a:pt x="151448" y="180023"/>
                    </a:lnTo>
                    <a:cubicBezTo>
                      <a:pt x="167640" y="180023"/>
                      <a:pt x="180023" y="166688"/>
                      <a:pt x="180023" y="151448"/>
                    </a:cubicBezTo>
                    <a:lnTo>
                      <a:pt x="180023" y="81915"/>
                    </a:lnTo>
                    <a:cubicBezTo>
                      <a:pt x="203835" y="71438"/>
                      <a:pt x="229553" y="65723"/>
                      <a:pt x="256223" y="65723"/>
                    </a:cubicBezTo>
                    <a:cubicBezTo>
                      <a:pt x="350520" y="65723"/>
                      <a:pt x="428625" y="133350"/>
                      <a:pt x="443865" y="223838"/>
                    </a:cubicBezTo>
                    <a:cubicBezTo>
                      <a:pt x="434340" y="217170"/>
                      <a:pt x="422910" y="213360"/>
                      <a:pt x="411480" y="211455"/>
                    </a:cubicBezTo>
                    <a:cubicBezTo>
                      <a:pt x="404813" y="186690"/>
                      <a:pt x="391478" y="163830"/>
                      <a:pt x="373380" y="144780"/>
                    </a:cubicBezTo>
                    <a:cubicBezTo>
                      <a:pt x="369570" y="140970"/>
                      <a:pt x="363855" y="140970"/>
                      <a:pt x="360045" y="144780"/>
                    </a:cubicBezTo>
                    <a:cubicBezTo>
                      <a:pt x="356235" y="148590"/>
                      <a:pt x="356235" y="154305"/>
                      <a:pt x="360045" y="158115"/>
                    </a:cubicBezTo>
                    <a:cubicBezTo>
                      <a:pt x="374333" y="173355"/>
                      <a:pt x="384810" y="191453"/>
                      <a:pt x="391478" y="210503"/>
                    </a:cubicBezTo>
                    <a:cubicBezTo>
                      <a:pt x="378143" y="211455"/>
                      <a:pt x="365760" y="215265"/>
                      <a:pt x="355283" y="221933"/>
                    </a:cubicBezTo>
                    <a:cubicBezTo>
                      <a:pt x="340995" y="180975"/>
                      <a:pt x="300990" y="151448"/>
                      <a:pt x="256223" y="151448"/>
                    </a:cubicBezTo>
                    <a:cubicBezTo>
                      <a:pt x="198120" y="151448"/>
                      <a:pt x="151448" y="198120"/>
                      <a:pt x="151448" y="256223"/>
                    </a:cubicBezTo>
                    <a:cubicBezTo>
                      <a:pt x="151448" y="278130"/>
                      <a:pt x="158115" y="300038"/>
                      <a:pt x="171450" y="317183"/>
                    </a:cubicBezTo>
                    <a:cubicBezTo>
                      <a:pt x="180975" y="339090"/>
                      <a:pt x="195263" y="359093"/>
                      <a:pt x="213360" y="370523"/>
                    </a:cubicBezTo>
                    <a:cubicBezTo>
                      <a:pt x="208598" y="377190"/>
                      <a:pt x="200978" y="381000"/>
                      <a:pt x="188595" y="381000"/>
                    </a:cubicBezTo>
                    <a:cubicBezTo>
                      <a:pt x="188595" y="381953"/>
                      <a:pt x="188595" y="381953"/>
                      <a:pt x="187643" y="381000"/>
                    </a:cubicBezTo>
                    <a:cubicBezTo>
                      <a:pt x="187643" y="381953"/>
                      <a:pt x="187643" y="381953"/>
                      <a:pt x="187643" y="381000"/>
                    </a:cubicBezTo>
                    <a:close/>
                    <a:moveTo>
                      <a:pt x="379095" y="524828"/>
                    </a:moveTo>
                    <a:lnTo>
                      <a:pt x="112395" y="524828"/>
                    </a:lnTo>
                    <a:lnTo>
                      <a:pt x="112395" y="486728"/>
                    </a:lnTo>
                    <a:cubicBezTo>
                      <a:pt x="112395" y="459105"/>
                      <a:pt x="121920" y="435293"/>
                      <a:pt x="139065" y="420053"/>
                    </a:cubicBezTo>
                    <a:cubicBezTo>
                      <a:pt x="152400" y="407670"/>
                      <a:pt x="169545" y="401003"/>
                      <a:pt x="188595" y="401003"/>
                    </a:cubicBezTo>
                    <a:cubicBezTo>
                      <a:pt x="213360" y="401003"/>
                      <a:pt x="224790" y="389573"/>
                      <a:pt x="230505" y="380048"/>
                    </a:cubicBezTo>
                    <a:cubicBezTo>
                      <a:pt x="235268" y="381953"/>
                      <a:pt x="240030" y="381953"/>
                      <a:pt x="245745" y="381953"/>
                    </a:cubicBezTo>
                    <a:cubicBezTo>
                      <a:pt x="250508" y="381953"/>
                      <a:pt x="256223" y="381000"/>
                      <a:pt x="260985" y="380048"/>
                    </a:cubicBezTo>
                    <a:cubicBezTo>
                      <a:pt x="266700" y="390525"/>
                      <a:pt x="279083" y="401003"/>
                      <a:pt x="302895" y="401003"/>
                    </a:cubicBezTo>
                    <a:cubicBezTo>
                      <a:pt x="346710" y="401003"/>
                      <a:pt x="379095" y="437198"/>
                      <a:pt x="379095" y="486728"/>
                    </a:cubicBezTo>
                    <a:lnTo>
                      <a:pt x="379095" y="524828"/>
                    </a:lnTo>
                    <a:close/>
                    <a:moveTo>
                      <a:pt x="398145" y="505778"/>
                    </a:moveTo>
                    <a:lnTo>
                      <a:pt x="398145" y="486728"/>
                    </a:lnTo>
                    <a:cubicBezTo>
                      <a:pt x="398145" y="459105"/>
                      <a:pt x="389573" y="435293"/>
                      <a:pt x="376238" y="417195"/>
                    </a:cubicBezTo>
                    <a:lnTo>
                      <a:pt x="376238" y="417195"/>
                    </a:lnTo>
                    <a:cubicBezTo>
                      <a:pt x="379095" y="414338"/>
                      <a:pt x="381000" y="411480"/>
                      <a:pt x="382905" y="407670"/>
                    </a:cubicBezTo>
                    <a:cubicBezTo>
                      <a:pt x="387668" y="409575"/>
                      <a:pt x="392430" y="410528"/>
                      <a:pt x="398145" y="410528"/>
                    </a:cubicBezTo>
                    <a:cubicBezTo>
                      <a:pt x="402908" y="410528"/>
                      <a:pt x="408623" y="409575"/>
                      <a:pt x="413385" y="408623"/>
                    </a:cubicBezTo>
                    <a:cubicBezTo>
                      <a:pt x="419100" y="419100"/>
                      <a:pt x="431483" y="429578"/>
                      <a:pt x="455295" y="429578"/>
                    </a:cubicBezTo>
                    <a:cubicBezTo>
                      <a:pt x="496253" y="429578"/>
                      <a:pt x="527685" y="461010"/>
                      <a:pt x="531495" y="505778"/>
                    </a:cubicBezTo>
                    <a:lnTo>
                      <a:pt x="398145" y="50577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184A9BE-B557-4E79-B694-08192A09410C}"/>
                  </a:ext>
                </a:extLst>
              </p:cNvPr>
              <p:cNvSpPr/>
              <p:nvPr/>
            </p:nvSpPr>
            <p:spPr>
              <a:xfrm>
                <a:off x="3966252" y="4835207"/>
                <a:ext cx="95640" cy="40004"/>
              </a:xfrm>
              <a:custGeom>
                <a:avLst/>
                <a:gdLst>
                  <a:gd name="connsiteX0" fmla="*/ 9525 w 95640"/>
                  <a:gd name="connsiteY0" fmla="*/ 20002 h 40004"/>
                  <a:gd name="connsiteX1" fmla="*/ 80962 w 95640"/>
                  <a:gd name="connsiteY1" fmla="*/ 39052 h 40004"/>
                  <a:gd name="connsiteX2" fmla="*/ 85725 w 95640"/>
                  <a:gd name="connsiteY2" fmla="*/ 40005 h 40004"/>
                  <a:gd name="connsiteX3" fmla="*/ 94298 w 95640"/>
                  <a:gd name="connsiteY3" fmla="*/ 35243 h 40004"/>
                  <a:gd name="connsiteX4" fmla="*/ 90487 w 95640"/>
                  <a:gd name="connsiteY4" fmla="*/ 21908 h 40004"/>
                  <a:gd name="connsiteX5" fmla="*/ 9525 w 95640"/>
                  <a:gd name="connsiteY5" fmla="*/ 0 h 40004"/>
                  <a:gd name="connsiteX6" fmla="*/ 0 w 95640"/>
                  <a:gd name="connsiteY6" fmla="*/ 9525 h 40004"/>
                  <a:gd name="connsiteX7" fmla="*/ 9525 w 95640"/>
                  <a:gd name="connsiteY7" fmla="*/ 20002 h 40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640" h="40004">
                    <a:moveTo>
                      <a:pt x="9525" y="20002"/>
                    </a:moveTo>
                    <a:cubicBezTo>
                      <a:pt x="34290" y="20002"/>
                      <a:pt x="59055" y="26670"/>
                      <a:pt x="80962" y="39052"/>
                    </a:cubicBezTo>
                    <a:cubicBezTo>
                      <a:pt x="82867" y="40005"/>
                      <a:pt x="83820" y="40005"/>
                      <a:pt x="85725" y="40005"/>
                    </a:cubicBezTo>
                    <a:cubicBezTo>
                      <a:pt x="88583" y="40005"/>
                      <a:pt x="92392" y="38100"/>
                      <a:pt x="94298" y="35243"/>
                    </a:cubicBezTo>
                    <a:cubicBezTo>
                      <a:pt x="97155" y="30480"/>
                      <a:pt x="95250" y="24765"/>
                      <a:pt x="90487" y="21908"/>
                    </a:cubicBezTo>
                    <a:cubicBezTo>
                      <a:pt x="65723" y="7620"/>
                      <a:pt x="3810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20002"/>
                      <a:pt x="9525" y="2000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FF4D7FA-BFE2-43C4-8B45-1966720AF018}"/>
                  </a:ext>
                </a:extLst>
              </p:cNvPr>
              <p:cNvSpPr/>
              <p:nvPr/>
            </p:nvSpPr>
            <p:spPr>
              <a:xfrm>
                <a:off x="4197709" y="4722812"/>
                <a:ext cx="53339" cy="53340"/>
              </a:xfrm>
              <a:custGeom>
                <a:avLst/>
                <a:gdLst>
                  <a:gd name="connsiteX0" fmla="*/ 2858 w 53339"/>
                  <a:gd name="connsiteY0" fmla="*/ 50483 h 53340"/>
                  <a:gd name="connsiteX1" fmla="*/ 9525 w 53339"/>
                  <a:gd name="connsiteY1" fmla="*/ 53340 h 53340"/>
                  <a:gd name="connsiteX2" fmla="*/ 16192 w 53339"/>
                  <a:gd name="connsiteY2" fmla="*/ 50483 h 53340"/>
                  <a:gd name="connsiteX3" fmla="*/ 26670 w 53339"/>
                  <a:gd name="connsiteY3" fmla="*/ 40005 h 53340"/>
                  <a:gd name="connsiteX4" fmla="*/ 37147 w 53339"/>
                  <a:gd name="connsiteY4" fmla="*/ 50483 h 53340"/>
                  <a:gd name="connsiteX5" fmla="*/ 43815 w 53339"/>
                  <a:gd name="connsiteY5" fmla="*/ 53340 h 53340"/>
                  <a:gd name="connsiteX6" fmla="*/ 50483 w 53339"/>
                  <a:gd name="connsiteY6" fmla="*/ 50483 h 53340"/>
                  <a:gd name="connsiteX7" fmla="*/ 50483 w 53339"/>
                  <a:gd name="connsiteY7" fmla="*/ 37148 h 53340"/>
                  <a:gd name="connsiteX8" fmla="*/ 40005 w 53339"/>
                  <a:gd name="connsiteY8" fmla="*/ 26670 h 53340"/>
                  <a:gd name="connsiteX9" fmla="*/ 50483 w 53339"/>
                  <a:gd name="connsiteY9" fmla="*/ 16192 h 53340"/>
                  <a:gd name="connsiteX10" fmla="*/ 50483 w 53339"/>
                  <a:gd name="connsiteY10" fmla="*/ 2857 h 53340"/>
                  <a:gd name="connsiteX11" fmla="*/ 37147 w 53339"/>
                  <a:gd name="connsiteY11" fmla="*/ 2857 h 53340"/>
                  <a:gd name="connsiteX12" fmla="*/ 26670 w 53339"/>
                  <a:gd name="connsiteY12" fmla="*/ 13335 h 53340"/>
                  <a:gd name="connsiteX13" fmla="*/ 16192 w 53339"/>
                  <a:gd name="connsiteY13" fmla="*/ 2857 h 53340"/>
                  <a:gd name="connsiteX14" fmla="*/ 2858 w 53339"/>
                  <a:gd name="connsiteY14" fmla="*/ 2857 h 53340"/>
                  <a:gd name="connsiteX15" fmla="*/ 2858 w 53339"/>
                  <a:gd name="connsiteY15" fmla="*/ 16192 h 53340"/>
                  <a:gd name="connsiteX16" fmla="*/ 13335 w 53339"/>
                  <a:gd name="connsiteY16" fmla="*/ 26670 h 53340"/>
                  <a:gd name="connsiteX17" fmla="*/ 2858 w 53339"/>
                  <a:gd name="connsiteY17" fmla="*/ 37148 h 53340"/>
                  <a:gd name="connsiteX18" fmla="*/ 2858 w 53339"/>
                  <a:gd name="connsiteY18" fmla="*/ 50483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3339" h="53340">
                    <a:moveTo>
                      <a:pt x="2858" y="50483"/>
                    </a:moveTo>
                    <a:cubicBezTo>
                      <a:pt x="4763" y="52388"/>
                      <a:pt x="7620" y="53340"/>
                      <a:pt x="9525" y="53340"/>
                    </a:cubicBezTo>
                    <a:cubicBezTo>
                      <a:pt x="11430" y="53340"/>
                      <a:pt x="14288" y="52388"/>
                      <a:pt x="16192" y="50483"/>
                    </a:cubicBezTo>
                    <a:lnTo>
                      <a:pt x="26670" y="40005"/>
                    </a:lnTo>
                    <a:lnTo>
                      <a:pt x="37147" y="50483"/>
                    </a:lnTo>
                    <a:cubicBezTo>
                      <a:pt x="39053" y="52388"/>
                      <a:pt x="41910" y="53340"/>
                      <a:pt x="43815" y="53340"/>
                    </a:cubicBezTo>
                    <a:cubicBezTo>
                      <a:pt x="45720" y="53340"/>
                      <a:pt x="48578" y="52388"/>
                      <a:pt x="50483" y="50483"/>
                    </a:cubicBezTo>
                    <a:cubicBezTo>
                      <a:pt x="54292" y="46673"/>
                      <a:pt x="54292" y="40958"/>
                      <a:pt x="50483" y="37148"/>
                    </a:cubicBezTo>
                    <a:lnTo>
                      <a:pt x="40005" y="26670"/>
                    </a:lnTo>
                    <a:lnTo>
                      <a:pt x="50483" y="16192"/>
                    </a:lnTo>
                    <a:cubicBezTo>
                      <a:pt x="54292" y="12382"/>
                      <a:pt x="54292" y="6668"/>
                      <a:pt x="50483" y="2857"/>
                    </a:cubicBezTo>
                    <a:cubicBezTo>
                      <a:pt x="46672" y="-952"/>
                      <a:pt x="40958" y="-952"/>
                      <a:pt x="37147" y="2857"/>
                    </a:cubicBezTo>
                    <a:lnTo>
                      <a:pt x="26670" y="13335"/>
                    </a:lnTo>
                    <a:lnTo>
                      <a:pt x="16192" y="2857"/>
                    </a:lnTo>
                    <a:cubicBezTo>
                      <a:pt x="12383" y="-952"/>
                      <a:pt x="6667" y="-952"/>
                      <a:pt x="2858" y="2857"/>
                    </a:cubicBezTo>
                    <a:cubicBezTo>
                      <a:pt x="-953" y="6668"/>
                      <a:pt x="-953" y="12382"/>
                      <a:pt x="2858" y="16192"/>
                    </a:cubicBezTo>
                    <a:lnTo>
                      <a:pt x="13335" y="26670"/>
                    </a:lnTo>
                    <a:lnTo>
                      <a:pt x="2858" y="37148"/>
                    </a:lnTo>
                    <a:cubicBezTo>
                      <a:pt x="-953" y="40958"/>
                      <a:pt x="-953" y="46673"/>
                      <a:pt x="2858" y="504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0F0C78C7-7255-41BC-B281-3AE72BE656A4}"/>
                  </a:ext>
                </a:extLst>
              </p:cNvPr>
              <p:cNvSpPr/>
              <p:nvPr/>
            </p:nvSpPr>
            <p:spPr>
              <a:xfrm>
                <a:off x="3690027" y="5169535"/>
                <a:ext cx="76200" cy="76200"/>
              </a:xfrm>
              <a:custGeom>
                <a:avLst/>
                <a:gdLst>
                  <a:gd name="connsiteX0" fmla="*/ 38100 w 76200"/>
                  <a:gd name="connsiteY0" fmla="*/ 0 h 76200"/>
                  <a:gd name="connsiteX1" fmla="*/ 0 w 76200"/>
                  <a:gd name="connsiteY1" fmla="*/ 38100 h 76200"/>
                  <a:gd name="connsiteX2" fmla="*/ 38100 w 76200"/>
                  <a:gd name="connsiteY2" fmla="*/ 76200 h 76200"/>
                  <a:gd name="connsiteX3" fmla="*/ 76200 w 76200"/>
                  <a:gd name="connsiteY3" fmla="*/ 38100 h 76200"/>
                  <a:gd name="connsiteX4" fmla="*/ 38100 w 76200"/>
                  <a:gd name="connsiteY4" fmla="*/ 0 h 76200"/>
                  <a:gd name="connsiteX5" fmla="*/ 38100 w 76200"/>
                  <a:gd name="connsiteY5" fmla="*/ 57150 h 76200"/>
                  <a:gd name="connsiteX6" fmla="*/ 19050 w 76200"/>
                  <a:gd name="connsiteY6" fmla="*/ 38100 h 76200"/>
                  <a:gd name="connsiteX7" fmla="*/ 38100 w 76200"/>
                  <a:gd name="connsiteY7" fmla="*/ 19050 h 76200"/>
                  <a:gd name="connsiteX8" fmla="*/ 57150 w 76200"/>
                  <a:gd name="connsiteY8" fmla="*/ 38100 h 76200"/>
                  <a:gd name="connsiteX9" fmla="*/ 38100 w 76200"/>
                  <a:gd name="connsiteY9" fmla="*/ 5715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" h="76200">
                    <a:moveTo>
                      <a:pt x="38100" y="0"/>
                    </a:moveTo>
                    <a:cubicBezTo>
                      <a:pt x="17145" y="0"/>
                      <a:pt x="0" y="17145"/>
                      <a:pt x="0" y="38100"/>
                    </a:cubicBezTo>
                    <a:cubicBezTo>
                      <a:pt x="0" y="59055"/>
                      <a:pt x="17145" y="76200"/>
                      <a:pt x="38100" y="76200"/>
                    </a:cubicBezTo>
                    <a:cubicBezTo>
                      <a:pt x="59055" y="76200"/>
                      <a:pt x="76200" y="59055"/>
                      <a:pt x="76200" y="38100"/>
                    </a:cubicBezTo>
                    <a:cubicBezTo>
                      <a:pt x="76200" y="17145"/>
                      <a:pt x="59055" y="0"/>
                      <a:pt x="38100" y="0"/>
                    </a:cubicBezTo>
                    <a:close/>
                    <a:moveTo>
                      <a:pt x="38100" y="57150"/>
                    </a:moveTo>
                    <a:cubicBezTo>
                      <a:pt x="27623" y="57150"/>
                      <a:pt x="19050" y="48577"/>
                      <a:pt x="19050" y="38100"/>
                    </a:cubicBezTo>
                    <a:cubicBezTo>
                      <a:pt x="19050" y="27622"/>
                      <a:pt x="27623" y="19050"/>
                      <a:pt x="38100" y="19050"/>
                    </a:cubicBezTo>
                    <a:cubicBezTo>
                      <a:pt x="48577" y="19050"/>
                      <a:pt x="57150" y="27622"/>
                      <a:pt x="57150" y="38100"/>
                    </a:cubicBezTo>
                    <a:cubicBezTo>
                      <a:pt x="57150" y="48577"/>
                      <a:pt x="48577" y="57150"/>
                      <a:pt x="38100" y="571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E013E737-B8B7-4587-BBA0-C46571ADE5F3}"/>
                  </a:ext>
                </a:extLst>
              </p:cNvPr>
              <p:cNvSpPr/>
              <p:nvPr/>
            </p:nvSpPr>
            <p:spPr>
              <a:xfrm>
                <a:off x="3954821" y="5171439"/>
                <a:ext cx="19050" cy="66675"/>
              </a:xfrm>
              <a:custGeom>
                <a:avLst/>
                <a:gdLst>
                  <a:gd name="connsiteX0" fmla="*/ 9525 w 19050"/>
                  <a:gd name="connsiteY0" fmla="*/ 0 h 66675"/>
                  <a:gd name="connsiteX1" fmla="*/ 0 w 19050"/>
                  <a:gd name="connsiteY1" fmla="*/ 9525 h 66675"/>
                  <a:gd name="connsiteX2" fmla="*/ 0 w 19050"/>
                  <a:gd name="connsiteY2" fmla="*/ 49530 h 66675"/>
                  <a:gd name="connsiteX3" fmla="*/ 9525 w 19050"/>
                  <a:gd name="connsiteY3" fmla="*/ 66675 h 66675"/>
                  <a:gd name="connsiteX4" fmla="*/ 19050 w 19050"/>
                  <a:gd name="connsiteY4" fmla="*/ 49530 h 66675"/>
                  <a:gd name="connsiteX5" fmla="*/ 19050 w 19050"/>
                  <a:gd name="connsiteY5" fmla="*/ 9525 h 66675"/>
                  <a:gd name="connsiteX6" fmla="*/ 9525 w 19050"/>
                  <a:gd name="connsiteY6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666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49530"/>
                    </a:lnTo>
                    <a:lnTo>
                      <a:pt x="9525" y="66675"/>
                    </a:lnTo>
                    <a:lnTo>
                      <a:pt x="19050" y="49530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43FC666-B39C-4D43-ACD4-665C03B0C4C0}"/>
              </a:ext>
            </a:extLst>
          </p:cNvPr>
          <p:cNvGrpSpPr/>
          <p:nvPr/>
        </p:nvGrpSpPr>
        <p:grpSpPr>
          <a:xfrm>
            <a:off x="2999180" y="3349509"/>
            <a:ext cx="534352" cy="539114"/>
            <a:chOff x="3007889" y="3884977"/>
            <a:chExt cx="534352" cy="539114"/>
          </a:xfrm>
        </p:grpSpPr>
        <p:grpSp>
          <p:nvGrpSpPr>
            <p:cNvPr id="69" name="Graphic 12">
              <a:extLst>
                <a:ext uri="{FF2B5EF4-FFF2-40B4-BE49-F238E27FC236}">
                  <a16:creationId xmlns:a16="http://schemas.microsoft.com/office/drawing/2014/main" id="{4B487414-B5EB-4F7D-96F9-0953C653CE0B}"/>
                </a:ext>
              </a:extLst>
            </p:cNvPr>
            <p:cNvGrpSpPr/>
            <p:nvPr/>
          </p:nvGrpSpPr>
          <p:grpSpPr>
            <a:xfrm>
              <a:off x="3018366" y="3921172"/>
              <a:ext cx="485775" cy="466725"/>
              <a:chOff x="2565692" y="3680459"/>
              <a:chExt cx="485775" cy="4667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4BEC443E-6164-4913-BB1B-0B8B1E857EB0}"/>
                  </a:ext>
                </a:extLst>
              </p:cNvPr>
              <p:cNvSpPr/>
              <p:nvPr/>
            </p:nvSpPr>
            <p:spPr>
              <a:xfrm>
                <a:off x="2630653" y="3680459"/>
                <a:ext cx="419671" cy="127634"/>
              </a:xfrm>
              <a:custGeom>
                <a:avLst/>
                <a:gdLst>
                  <a:gd name="connsiteX0" fmla="*/ 78867 w 419671"/>
                  <a:gd name="connsiteY0" fmla="*/ 80010 h 127634"/>
                  <a:gd name="connsiteX1" fmla="*/ 78867 w 419671"/>
                  <a:gd name="connsiteY1" fmla="*/ 80010 h 127634"/>
                  <a:gd name="connsiteX2" fmla="*/ 145542 w 419671"/>
                  <a:gd name="connsiteY2" fmla="*/ 127635 h 127634"/>
                  <a:gd name="connsiteX3" fmla="*/ 140780 w 419671"/>
                  <a:gd name="connsiteY3" fmla="*/ 98108 h 127634"/>
                  <a:gd name="connsiteX4" fmla="*/ 141732 w 419671"/>
                  <a:gd name="connsiteY4" fmla="*/ 98108 h 127634"/>
                  <a:gd name="connsiteX5" fmla="*/ 145542 w 419671"/>
                  <a:gd name="connsiteY5" fmla="*/ 108585 h 127634"/>
                  <a:gd name="connsiteX6" fmla="*/ 144590 w 419671"/>
                  <a:gd name="connsiteY6" fmla="*/ 97155 h 127634"/>
                  <a:gd name="connsiteX7" fmla="*/ 239840 w 419671"/>
                  <a:gd name="connsiteY7" fmla="*/ 49530 h 127634"/>
                  <a:gd name="connsiteX8" fmla="*/ 278892 w 419671"/>
                  <a:gd name="connsiteY8" fmla="*/ 86678 h 127634"/>
                  <a:gd name="connsiteX9" fmla="*/ 278892 w 419671"/>
                  <a:gd name="connsiteY9" fmla="*/ 87630 h 127634"/>
                  <a:gd name="connsiteX10" fmla="*/ 276035 w 419671"/>
                  <a:gd name="connsiteY10" fmla="*/ 107633 h 127634"/>
                  <a:gd name="connsiteX11" fmla="*/ 283655 w 419671"/>
                  <a:gd name="connsiteY11" fmla="*/ 88583 h 127634"/>
                  <a:gd name="connsiteX12" fmla="*/ 276035 w 419671"/>
                  <a:gd name="connsiteY12" fmla="*/ 125730 h 127634"/>
                  <a:gd name="connsiteX13" fmla="*/ 342710 w 419671"/>
                  <a:gd name="connsiteY13" fmla="*/ 78105 h 127634"/>
                  <a:gd name="connsiteX14" fmla="*/ 342710 w 419671"/>
                  <a:gd name="connsiteY14" fmla="*/ 78105 h 127634"/>
                  <a:gd name="connsiteX15" fmla="*/ 409385 w 419671"/>
                  <a:gd name="connsiteY15" fmla="*/ 125730 h 127634"/>
                  <a:gd name="connsiteX16" fmla="*/ 399860 w 419671"/>
                  <a:gd name="connsiteY16" fmla="*/ 60008 h 127634"/>
                  <a:gd name="connsiteX17" fmla="*/ 390335 w 419671"/>
                  <a:gd name="connsiteY17" fmla="*/ 51435 h 127634"/>
                  <a:gd name="connsiteX18" fmla="*/ 350330 w 419671"/>
                  <a:gd name="connsiteY18" fmla="*/ 30480 h 127634"/>
                  <a:gd name="connsiteX19" fmla="*/ 349377 w 419671"/>
                  <a:gd name="connsiteY19" fmla="*/ 30480 h 127634"/>
                  <a:gd name="connsiteX20" fmla="*/ 341757 w 419671"/>
                  <a:gd name="connsiteY20" fmla="*/ 29528 h 127634"/>
                  <a:gd name="connsiteX21" fmla="*/ 293180 w 419671"/>
                  <a:gd name="connsiteY21" fmla="*/ 51435 h 127634"/>
                  <a:gd name="connsiteX22" fmla="*/ 283655 w 419671"/>
                  <a:gd name="connsiteY22" fmla="*/ 60008 h 127634"/>
                  <a:gd name="connsiteX23" fmla="*/ 282702 w 419671"/>
                  <a:gd name="connsiteY23" fmla="*/ 60960 h 127634"/>
                  <a:gd name="connsiteX24" fmla="*/ 247460 w 419671"/>
                  <a:gd name="connsiteY24" fmla="*/ 10478 h 127634"/>
                  <a:gd name="connsiteX25" fmla="*/ 245554 w 419671"/>
                  <a:gd name="connsiteY25" fmla="*/ 10478 h 127634"/>
                  <a:gd name="connsiteX26" fmla="*/ 209360 w 419671"/>
                  <a:gd name="connsiteY26" fmla="*/ 0 h 127634"/>
                  <a:gd name="connsiteX27" fmla="*/ 182690 w 419671"/>
                  <a:gd name="connsiteY27" fmla="*/ 5715 h 127634"/>
                  <a:gd name="connsiteX28" fmla="*/ 135065 w 419671"/>
                  <a:gd name="connsiteY28" fmla="*/ 61913 h 127634"/>
                  <a:gd name="connsiteX29" fmla="*/ 134112 w 419671"/>
                  <a:gd name="connsiteY29" fmla="*/ 60008 h 127634"/>
                  <a:gd name="connsiteX30" fmla="*/ 124587 w 419671"/>
                  <a:gd name="connsiteY30" fmla="*/ 51435 h 127634"/>
                  <a:gd name="connsiteX31" fmla="*/ 76962 w 419671"/>
                  <a:gd name="connsiteY31" fmla="*/ 29528 h 127634"/>
                  <a:gd name="connsiteX32" fmla="*/ 69342 w 419671"/>
                  <a:gd name="connsiteY32" fmla="*/ 30480 h 127634"/>
                  <a:gd name="connsiteX33" fmla="*/ 68390 w 419671"/>
                  <a:gd name="connsiteY33" fmla="*/ 30480 h 127634"/>
                  <a:gd name="connsiteX34" fmla="*/ 29337 w 419671"/>
                  <a:gd name="connsiteY34" fmla="*/ 51435 h 127634"/>
                  <a:gd name="connsiteX35" fmla="*/ 19812 w 419671"/>
                  <a:gd name="connsiteY35" fmla="*/ 60008 h 127634"/>
                  <a:gd name="connsiteX36" fmla="*/ 10287 w 419671"/>
                  <a:gd name="connsiteY36" fmla="*/ 125730 h 127634"/>
                  <a:gd name="connsiteX37" fmla="*/ 78867 w 419671"/>
                  <a:gd name="connsiteY37" fmla="*/ 80010 h 127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19671" h="127634">
                    <a:moveTo>
                      <a:pt x="78867" y="80010"/>
                    </a:moveTo>
                    <a:lnTo>
                      <a:pt x="78867" y="80010"/>
                    </a:lnTo>
                    <a:cubicBezTo>
                      <a:pt x="78867" y="80010"/>
                      <a:pt x="88392" y="127635"/>
                      <a:pt x="145542" y="127635"/>
                    </a:cubicBezTo>
                    <a:cubicBezTo>
                      <a:pt x="145542" y="127635"/>
                      <a:pt x="145542" y="116205"/>
                      <a:pt x="140780" y="98108"/>
                    </a:cubicBezTo>
                    <a:cubicBezTo>
                      <a:pt x="140780" y="98108"/>
                      <a:pt x="141732" y="98108"/>
                      <a:pt x="141732" y="98108"/>
                    </a:cubicBezTo>
                    <a:cubicBezTo>
                      <a:pt x="144590" y="104775"/>
                      <a:pt x="145542" y="108585"/>
                      <a:pt x="145542" y="108585"/>
                    </a:cubicBezTo>
                    <a:lnTo>
                      <a:pt x="144590" y="97155"/>
                    </a:lnTo>
                    <a:cubicBezTo>
                      <a:pt x="222695" y="94298"/>
                      <a:pt x="239840" y="49530"/>
                      <a:pt x="239840" y="49530"/>
                    </a:cubicBezTo>
                    <a:cubicBezTo>
                      <a:pt x="239840" y="49530"/>
                      <a:pt x="255079" y="80010"/>
                      <a:pt x="278892" y="86678"/>
                    </a:cubicBezTo>
                    <a:cubicBezTo>
                      <a:pt x="278892" y="86678"/>
                      <a:pt x="278892" y="87630"/>
                      <a:pt x="278892" y="87630"/>
                    </a:cubicBezTo>
                    <a:lnTo>
                      <a:pt x="276035" y="107633"/>
                    </a:lnTo>
                    <a:cubicBezTo>
                      <a:pt x="276035" y="107633"/>
                      <a:pt x="277940" y="99060"/>
                      <a:pt x="283655" y="88583"/>
                    </a:cubicBezTo>
                    <a:cubicBezTo>
                      <a:pt x="276035" y="111443"/>
                      <a:pt x="276035" y="125730"/>
                      <a:pt x="276035" y="125730"/>
                    </a:cubicBezTo>
                    <a:cubicBezTo>
                      <a:pt x="333185" y="125730"/>
                      <a:pt x="342710" y="78105"/>
                      <a:pt x="342710" y="78105"/>
                    </a:cubicBezTo>
                    <a:lnTo>
                      <a:pt x="342710" y="78105"/>
                    </a:lnTo>
                    <a:cubicBezTo>
                      <a:pt x="342710" y="78105"/>
                      <a:pt x="352235" y="125730"/>
                      <a:pt x="409385" y="125730"/>
                    </a:cubicBezTo>
                    <a:cubicBezTo>
                      <a:pt x="409385" y="125730"/>
                      <a:pt x="437960" y="97155"/>
                      <a:pt x="399860" y="60008"/>
                    </a:cubicBezTo>
                    <a:cubicBezTo>
                      <a:pt x="397002" y="57150"/>
                      <a:pt x="393192" y="54293"/>
                      <a:pt x="390335" y="51435"/>
                    </a:cubicBezTo>
                    <a:cubicBezTo>
                      <a:pt x="381762" y="40958"/>
                      <a:pt x="369380" y="32385"/>
                      <a:pt x="350330" y="30480"/>
                    </a:cubicBezTo>
                    <a:cubicBezTo>
                      <a:pt x="350330" y="30480"/>
                      <a:pt x="350330" y="30480"/>
                      <a:pt x="349377" y="30480"/>
                    </a:cubicBezTo>
                    <a:cubicBezTo>
                      <a:pt x="346520" y="30480"/>
                      <a:pt x="344615" y="29528"/>
                      <a:pt x="341757" y="29528"/>
                    </a:cubicBezTo>
                    <a:cubicBezTo>
                      <a:pt x="318897" y="29528"/>
                      <a:pt x="303657" y="39053"/>
                      <a:pt x="293180" y="51435"/>
                    </a:cubicBezTo>
                    <a:cubicBezTo>
                      <a:pt x="290322" y="54293"/>
                      <a:pt x="287465" y="57150"/>
                      <a:pt x="283655" y="60008"/>
                    </a:cubicBezTo>
                    <a:cubicBezTo>
                      <a:pt x="283655" y="60008"/>
                      <a:pt x="282702" y="60960"/>
                      <a:pt x="282702" y="60960"/>
                    </a:cubicBezTo>
                    <a:cubicBezTo>
                      <a:pt x="278892" y="40958"/>
                      <a:pt x="269367" y="16193"/>
                      <a:pt x="247460" y="10478"/>
                    </a:cubicBezTo>
                    <a:lnTo>
                      <a:pt x="245554" y="10478"/>
                    </a:lnTo>
                    <a:cubicBezTo>
                      <a:pt x="236029" y="3810"/>
                      <a:pt x="224600" y="0"/>
                      <a:pt x="209360" y="0"/>
                    </a:cubicBezTo>
                    <a:cubicBezTo>
                      <a:pt x="198882" y="0"/>
                      <a:pt x="190310" y="1905"/>
                      <a:pt x="182690" y="5715"/>
                    </a:cubicBezTo>
                    <a:cubicBezTo>
                      <a:pt x="152210" y="15240"/>
                      <a:pt x="139827" y="40958"/>
                      <a:pt x="135065" y="61913"/>
                    </a:cubicBezTo>
                    <a:cubicBezTo>
                      <a:pt x="135065" y="60960"/>
                      <a:pt x="134112" y="60960"/>
                      <a:pt x="134112" y="60008"/>
                    </a:cubicBezTo>
                    <a:cubicBezTo>
                      <a:pt x="131255" y="57150"/>
                      <a:pt x="127445" y="54293"/>
                      <a:pt x="124587" y="51435"/>
                    </a:cubicBezTo>
                    <a:cubicBezTo>
                      <a:pt x="115062" y="39053"/>
                      <a:pt x="99822" y="29528"/>
                      <a:pt x="76962" y="29528"/>
                    </a:cubicBezTo>
                    <a:cubicBezTo>
                      <a:pt x="74105" y="29528"/>
                      <a:pt x="72200" y="29528"/>
                      <a:pt x="69342" y="30480"/>
                    </a:cubicBezTo>
                    <a:cubicBezTo>
                      <a:pt x="69342" y="30480"/>
                      <a:pt x="69342" y="30480"/>
                      <a:pt x="68390" y="30480"/>
                    </a:cubicBezTo>
                    <a:cubicBezTo>
                      <a:pt x="50292" y="32385"/>
                      <a:pt x="37910" y="40958"/>
                      <a:pt x="29337" y="51435"/>
                    </a:cubicBezTo>
                    <a:cubicBezTo>
                      <a:pt x="26480" y="54293"/>
                      <a:pt x="23622" y="57150"/>
                      <a:pt x="19812" y="60008"/>
                    </a:cubicBezTo>
                    <a:cubicBezTo>
                      <a:pt x="-18288" y="98108"/>
                      <a:pt x="10287" y="125730"/>
                      <a:pt x="10287" y="125730"/>
                    </a:cubicBezTo>
                    <a:cubicBezTo>
                      <a:pt x="69342" y="126683"/>
                      <a:pt x="78867" y="80010"/>
                      <a:pt x="78867" y="800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2BFCB544-24BD-4A98-837C-83E171A7F3FF}"/>
                  </a:ext>
                </a:extLst>
              </p:cNvPr>
              <p:cNvSpPr/>
              <p:nvPr/>
            </p:nvSpPr>
            <p:spPr>
              <a:xfrm>
                <a:off x="2984793" y="3911917"/>
                <a:ext cx="66675" cy="94297"/>
              </a:xfrm>
              <a:custGeom>
                <a:avLst/>
                <a:gdLst>
                  <a:gd name="connsiteX0" fmla="*/ 66675 w 66675"/>
                  <a:gd name="connsiteY0" fmla="*/ 2857 h 94297"/>
                  <a:gd name="connsiteX1" fmla="*/ 45720 w 66675"/>
                  <a:gd name="connsiteY1" fmla="*/ 0 h 94297"/>
                  <a:gd name="connsiteX2" fmla="*/ 12382 w 66675"/>
                  <a:gd name="connsiteY2" fmla="*/ 38100 h 94297"/>
                  <a:gd name="connsiteX3" fmla="*/ 0 w 66675"/>
                  <a:gd name="connsiteY3" fmla="*/ 51435 h 94297"/>
                  <a:gd name="connsiteX4" fmla="*/ 0 w 66675"/>
                  <a:gd name="connsiteY4" fmla="*/ 94297 h 94297"/>
                  <a:gd name="connsiteX5" fmla="*/ 4763 w 66675"/>
                  <a:gd name="connsiteY5" fmla="*/ 94297 h 94297"/>
                  <a:gd name="connsiteX6" fmla="*/ 17145 w 66675"/>
                  <a:gd name="connsiteY6" fmla="*/ 81915 h 94297"/>
                  <a:gd name="connsiteX7" fmla="*/ 18098 w 66675"/>
                  <a:gd name="connsiteY7" fmla="*/ 80963 h 94297"/>
                  <a:gd name="connsiteX8" fmla="*/ 28575 w 66675"/>
                  <a:gd name="connsiteY8" fmla="*/ 68580 h 94297"/>
                  <a:gd name="connsiteX9" fmla="*/ 29527 w 66675"/>
                  <a:gd name="connsiteY9" fmla="*/ 67627 h 94297"/>
                  <a:gd name="connsiteX10" fmla="*/ 39052 w 66675"/>
                  <a:gd name="connsiteY10" fmla="*/ 55245 h 94297"/>
                  <a:gd name="connsiteX11" fmla="*/ 39052 w 66675"/>
                  <a:gd name="connsiteY11" fmla="*/ 55245 h 94297"/>
                  <a:gd name="connsiteX12" fmla="*/ 50482 w 66675"/>
                  <a:gd name="connsiteY12" fmla="*/ 38100 h 94297"/>
                  <a:gd name="connsiteX13" fmla="*/ 50482 w 66675"/>
                  <a:gd name="connsiteY13" fmla="*/ 38100 h 94297"/>
                  <a:gd name="connsiteX14" fmla="*/ 66675 w 66675"/>
                  <a:gd name="connsiteY14" fmla="*/ 2857 h 94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6675" h="94297">
                    <a:moveTo>
                      <a:pt x="66675" y="2857"/>
                    </a:moveTo>
                    <a:cubicBezTo>
                      <a:pt x="60007" y="952"/>
                      <a:pt x="53340" y="0"/>
                      <a:pt x="45720" y="0"/>
                    </a:cubicBezTo>
                    <a:lnTo>
                      <a:pt x="12382" y="38100"/>
                    </a:lnTo>
                    <a:lnTo>
                      <a:pt x="0" y="51435"/>
                    </a:lnTo>
                    <a:lnTo>
                      <a:pt x="0" y="94297"/>
                    </a:lnTo>
                    <a:lnTo>
                      <a:pt x="4763" y="94297"/>
                    </a:lnTo>
                    <a:cubicBezTo>
                      <a:pt x="9525" y="90488"/>
                      <a:pt x="13335" y="85725"/>
                      <a:pt x="17145" y="81915"/>
                    </a:cubicBezTo>
                    <a:cubicBezTo>
                      <a:pt x="17145" y="81915"/>
                      <a:pt x="18098" y="80963"/>
                      <a:pt x="18098" y="80963"/>
                    </a:cubicBezTo>
                    <a:cubicBezTo>
                      <a:pt x="21907" y="77152"/>
                      <a:pt x="25718" y="72390"/>
                      <a:pt x="28575" y="68580"/>
                    </a:cubicBezTo>
                    <a:cubicBezTo>
                      <a:pt x="28575" y="68580"/>
                      <a:pt x="29527" y="67627"/>
                      <a:pt x="29527" y="67627"/>
                    </a:cubicBezTo>
                    <a:cubicBezTo>
                      <a:pt x="33338" y="63818"/>
                      <a:pt x="36195" y="59055"/>
                      <a:pt x="39052" y="55245"/>
                    </a:cubicBezTo>
                    <a:cubicBezTo>
                      <a:pt x="39052" y="55245"/>
                      <a:pt x="39052" y="55245"/>
                      <a:pt x="39052" y="55245"/>
                    </a:cubicBezTo>
                    <a:cubicBezTo>
                      <a:pt x="42863" y="49530"/>
                      <a:pt x="46673" y="43815"/>
                      <a:pt x="50482" y="38100"/>
                    </a:cubicBezTo>
                    <a:lnTo>
                      <a:pt x="50482" y="38100"/>
                    </a:lnTo>
                    <a:cubicBezTo>
                      <a:pt x="58102" y="23813"/>
                      <a:pt x="63818" y="12382"/>
                      <a:pt x="66675" y="28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03E9656F-1E69-4396-ADC3-39FF7D8B8268}"/>
                  </a:ext>
                </a:extLst>
              </p:cNvPr>
              <p:cNvSpPr/>
              <p:nvPr/>
            </p:nvSpPr>
            <p:spPr>
              <a:xfrm>
                <a:off x="2632368" y="3883342"/>
                <a:ext cx="286702" cy="180022"/>
              </a:xfrm>
              <a:custGeom>
                <a:avLst/>
                <a:gdLst>
                  <a:gd name="connsiteX0" fmla="*/ 219075 w 286702"/>
                  <a:gd name="connsiteY0" fmla="*/ 142875 h 180022"/>
                  <a:gd name="connsiteX1" fmla="*/ 214313 w 286702"/>
                  <a:gd name="connsiteY1" fmla="*/ 97155 h 180022"/>
                  <a:gd name="connsiteX2" fmla="*/ 209550 w 286702"/>
                  <a:gd name="connsiteY2" fmla="*/ 104775 h 180022"/>
                  <a:gd name="connsiteX3" fmla="*/ 173355 w 286702"/>
                  <a:gd name="connsiteY3" fmla="*/ 38100 h 180022"/>
                  <a:gd name="connsiteX4" fmla="*/ 152400 w 286702"/>
                  <a:gd name="connsiteY4" fmla="*/ 0 h 180022"/>
                  <a:gd name="connsiteX5" fmla="*/ 123825 w 286702"/>
                  <a:gd name="connsiteY5" fmla="*/ 9525 h 180022"/>
                  <a:gd name="connsiteX6" fmla="*/ 66675 w 286702"/>
                  <a:gd name="connsiteY6" fmla="*/ 80010 h 180022"/>
                  <a:gd name="connsiteX7" fmla="*/ 54293 w 286702"/>
                  <a:gd name="connsiteY7" fmla="*/ 66675 h 180022"/>
                  <a:gd name="connsiteX8" fmla="*/ 20955 w 286702"/>
                  <a:gd name="connsiteY8" fmla="*/ 28575 h 180022"/>
                  <a:gd name="connsiteX9" fmla="*/ 0 w 286702"/>
                  <a:gd name="connsiteY9" fmla="*/ 31432 h 180022"/>
                  <a:gd name="connsiteX10" fmla="*/ 16192 w 286702"/>
                  <a:gd name="connsiteY10" fmla="*/ 66675 h 180022"/>
                  <a:gd name="connsiteX11" fmla="*/ 16192 w 286702"/>
                  <a:gd name="connsiteY11" fmla="*/ 66675 h 180022"/>
                  <a:gd name="connsiteX12" fmla="*/ 27622 w 286702"/>
                  <a:gd name="connsiteY12" fmla="*/ 83820 h 180022"/>
                  <a:gd name="connsiteX13" fmla="*/ 27622 w 286702"/>
                  <a:gd name="connsiteY13" fmla="*/ 83820 h 180022"/>
                  <a:gd name="connsiteX14" fmla="*/ 37147 w 286702"/>
                  <a:gd name="connsiteY14" fmla="*/ 96202 h 180022"/>
                  <a:gd name="connsiteX15" fmla="*/ 38100 w 286702"/>
                  <a:gd name="connsiteY15" fmla="*/ 97155 h 180022"/>
                  <a:gd name="connsiteX16" fmla="*/ 48578 w 286702"/>
                  <a:gd name="connsiteY16" fmla="*/ 109538 h 180022"/>
                  <a:gd name="connsiteX17" fmla="*/ 49530 w 286702"/>
                  <a:gd name="connsiteY17" fmla="*/ 110490 h 180022"/>
                  <a:gd name="connsiteX18" fmla="*/ 61913 w 286702"/>
                  <a:gd name="connsiteY18" fmla="*/ 122872 h 180022"/>
                  <a:gd name="connsiteX19" fmla="*/ 63818 w 286702"/>
                  <a:gd name="connsiteY19" fmla="*/ 122872 h 180022"/>
                  <a:gd name="connsiteX20" fmla="*/ 72390 w 286702"/>
                  <a:gd name="connsiteY20" fmla="*/ 132397 h 180022"/>
                  <a:gd name="connsiteX21" fmla="*/ 208598 w 286702"/>
                  <a:gd name="connsiteY21" fmla="*/ 180022 h 180022"/>
                  <a:gd name="connsiteX22" fmla="*/ 286703 w 286702"/>
                  <a:gd name="connsiteY22" fmla="*/ 160972 h 180022"/>
                  <a:gd name="connsiteX23" fmla="*/ 238125 w 286702"/>
                  <a:gd name="connsiteY23" fmla="*/ 160972 h 180022"/>
                  <a:gd name="connsiteX24" fmla="*/ 219075 w 286702"/>
                  <a:gd name="connsiteY24" fmla="*/ 142875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86702" h="180022">
                    <a:moveTo>
                      <a:pt x="219075" y="142875"/>
                    </a:moveTo>
                    <a:lnTo>
                      <a:pt x="214313" y="97155"/>
                    </a:lnTo>
                    <a:lnTo>
                      <a:pt x="209550" y="104775"/>
                    </a:lnTo>
                    <a:lnTo>
                      <a:pt x="173355" y="38100"/>
                    </a:lnTo>
                    <a:lnTo>
                      <a:pt x="152400" y="0"/>
                    </a:lnTo>
                    <a:lnTo>
                      <a:pt x="123825" y="9525"/>
                    </a:lnTo>
                    <a:cubicBezTo>
                      <a:pt x="77153" y="24765"/>
                      <a:pt x="68580" y="65722"/>
                      <a:pt x="66675" y="80010"/>
                    </a:cubicBezTo>
                    <a:lnTo>
                      <a:pt x="54293" y="66675"/>
                    </a:lnTo>
                    <a:lnTo>
                      <a:pt x="20955" y="28575"/>
                    </a:lnTo>
                    <a:cubicBezTo>
                      <a:pt x="13335" y="29527"/>
                      <a:pt x="5715" y="30480"/>
                      <a:pt x="0" y="31432"/>
                    </a:cubicBezTo>
                    <a:cubicBezTo>
                      <a:pt x="2858" y="40957"/>
                      <a:pt x="8572" y="52388"/>
                      <a:pt x="16192" y="66675"/>
                    </a:cubicBezTo>
                    <a:lnTo>
                      <a:pt x="16192" y="66675"/>
                    </a:lnTo>
                    <a:cubicBezTo>
                      <a:pt x="19050" y="72390"/>
                      <a:pt x="22860" y="78105"/>
                      <a:pt x="27622" y="83820"/>
                    </a:cubicBezTo>
                    <a:cubicBezTo>
                      <a:pt x="27622" y="83820"/>
                      <a:pt x="27622" y="83820"/>
                      <a:pt x="27622" y="83820"/>
                    </a:cubicBezTo>
                    <a:cubicBezTo>
                      <a:pt x="30480" y="87630"/>
                      <a:pt x="33338" y="91440"/>
                      <a:pt x="37147" y="96202"/>
                    </a:cubicBezTo>
                    <a:cubicBezTo>
                      <a:pt x="37147" y="96202"/>
                      <a:pt x="38100" y="97155"/>
                      <a:pt x="38100" y="97155"/>
                    </a:cubicBezTo>
                    <a:cubicBezTo>
                      <a:pt x="40957" y="100965"/>
                      <a:pt x="44768" y="104775"/>
                      <a:pt x="48578" y="109538"/>
                    </a:cubicBezTo>
                    <a:cubicBezTo>
                      <a:pt x="48578" y="109538"/>
                      <a:pt x="49530" y="110490"/>
                      <a:pt x="49530" y="110490"/>
                    </a:cubicBezTo>
                    <a:cubicBezTo>
                      <a:pt x="53340" y="114300"/>
                      <a:pt x="58103" y="119063"/>
                      <a:pt x="61913" y="122872"/>
                    </a:cubicBezTo>
                    <a:lnTo>
                      <a:pt x="63818" y="122872"/>
                    </a:lnTo>
                    <a:cubicBezTo>
                      <a:pt x="64770" y="125730"/>
                      <a:pt x="67628" y="128588"/>
                      <a:pt x="72390" y="132397"/>
                    </a:cubicBezTo>
                    <a:cubicBezTo>
                      <a:pt x="139065" y="180022"/>
                      <a:pt x="208598" y="180022"/>
                      <a:pt x="208598" y="180022"/>
                    </a:cubicBezTo>
                    <a:cubicBezTo>
                      <a:pt x="208598" y="180022"/>
                      <a:pt x="247650" y="179070"/>
                      <a:pt x="286703" y="160972"/>
                    </a:cubicBezTo>
                    <a:lnTo>
                      <a:pt x="238125" y="160972"/>
                    </a:lnTo>
                    <a:cubicBezTo>
                      <a:pt x="227648" y="161925"/>
                      <a:pt x="219075" y="153352"/>
                      <a:pt x="219075" y="1428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40C266E5-3A9B-4140-95F9-EF2B5F43BB70}"/>
                  </a:ext>
                </a:extLst>
              </p:cNvPr>
              <p:cNvSpPr/>
              <p:nvPr/>
            </p:nvSpPr>
            <p:spPr>
              <a:xfrm>
                <a:off x="2867635" y="3883342"/>
                <a:ext cx="110489" cy="57150"/>
              </a:xfrm>
              <a:custGeom>
                <a:avLst/>
                <a:gdLst>
                  <a:gd name="connsiteX0" fmla="*/ 60007 w 110489"/>
                  <a:gd name="connsiteY0" fmla="*/ 9525 h 57150"/>
                  <a:gd name="connsiteX1" fmla="*/ 31432 w 110489"/>
                  <a:gd name="connsiteY1" fmla="*/ 0 h 57150"/>
                  <a:gd name="connsiteX2" fmla="*/ 10477 w 110489"/>
                  <a:gd name="connsiteY2" fmla="*/ 38100 h 57150"/>
                  <a:gd name="connsiteX3" fmla="*/ 0 w 110489"/>
                  <a:gd name="connsiteY3" fmla="*/ 57150 h 57150"/>
                  <a:gd name="connsiteX4" fmla="*/ 110490 w 110489"/>
                  <a:gd name="connsiteY4" fmla="*/ 57150 h 57150"/>
                  <a:gd name="connsiteX5" fmla="*/ 60007 w 110489"/>
                  <a:gd name="connsiteY5" fmla="*/ 9525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489" h="57150">
                    <a:moveTo>
                      <a:pt x="60007" y="9525"/>
                    </a:moveTo>
                    <a:lnTo>
                      <a:pt x="31432" y="0"/>
                    </a:lnTo>
                    <a:lnTo>
                      <a:pt x="10477" y="38100"/>
                    </a:lnTo>
                    <a:lnTo>
                      <a:pt x="0" y="57150"/>
                    </a:lnTo>
                    <a:lnTo>
                      <a:pt x="110490" y="57150"/>
                    </a:lnTo>
                    <a:cubicBezTo>
                      <a:pt x="103822" y="40005"/>
                      <a:pt x="89535" y="19050"/>
                      <a:pt x="60007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626AB052-F9B8-4E06-8D71-F05C7D5ECF54}"/>
                  </a:ext>
                </a:extLst>
              </p:cNvPr>
              <p:cNvSpPr/>
              <p:nvPr/>
            </p:nvSpPr>
            <p:spPr>
              <a:xfrm>
                <a:off x="2565692" y="4029075"/>
                <a:ext cx="117395" cy="118109"/>
              </a:xfrm>
              <a:custGeom>
                <a:avLst/>
                <a:gdLst>
                  <a:gd name="connsiteX0" fmla="*/ 109538 w 117395"/>
                  <a:gd name="connsiteY0" fmla="*/ 8573 h 118109"/>
                  <a:gd name="connsiteX1" fmla="*/ 69533 w 117395"/>
                  <a:gd name="connsiteY1" fmla="*/ 8573 h 118109"/>
                  <a:gd name="connsiteX2" fmla="*/ 8573 w 117395"/>
                  <a:gd name="connsiteY2" fmla="*/ 69532 h 118109"/>
                  <a:gd name="connsiteX3" fmla="*/ 8573 w 117395"/>
                  <a:gd name="connsiteY3" fmla="*/ 109537 h 118109"/>
                  <a:gd name="connsiteX4" fmla="*/ 48578 w 117395"/>
                  <a:gd name="connsiteY4" fmla="*/ 109537 h 118109"/>
                  <a:gd name="connsiteX5" fmla="*/ 109538 w 117395"/>
                  <a:gd name="connsiteY5" fmla="*/ 48577 h 118109"/>
                  <a:gd name="connsiteX6" fmla="*/ 109538 w 117395"/>
                  <a:gd name="connsiteY6" fmla="*/ 8573 h 118109"/>
                  <a:gd name="connsiteX7" fmla="*/ 109538 w 117395"/>
                  <a:gd name="connsiteY7" fmla="*/ 8573 h 118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395" h="118109">
                    <a:moveTo>
                      <a:pt x="109538" y="8573"/>
                    </a:moveTo>
                    <a:cubicBezTo>
                      <a:pt x="98108" y="-2858"/>
                      <a:pt x="80010" y="-2858"/>
                      <a:pt x="69533" y="8573"/>
                    </a:cubicBezTo>
                    <a:lnTo>
                      <a:pt x="8573" y="69532"/>
                    </a:lnTo>
                    <a:cubicBezTo>
                      <a:pt x="-2858" y="80962"/>
                      <a:pt x="-2858" y="99060"/>
                      <a:pt x="8573" y="109537"/>
                    </a:cubicBezTo>
                    <a:cubicBezTo>
                      <a:pt x="20003" y="120968"/>
                      <a:pt x="38100" y="120968"/>
                      <a:pt x="48578" y="109537"/>
                    </a:cubicBezTo>
                    <a:lnTo>
                      <a:pt x="109538" y="48577"/>
                    </a:lnTo>
                    <a:cubicBezTo>
                      <a:pt x="120015" y="37148"/>
                      <a:pt x="120015" y="19050"/>
                      <a:pt x="109538" y="8573"/>
                    </a:cubicBezTo>
                    <a:lnTo>
                      <a:pt x="109538" y="85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70" name="Graphic 12">
              <a:extLst>
                <a:ext uri="{FF2B5EF4-FFF2-40B4-BE49-F238E27FC236}">
                  <a16:creationId xmlns:a16="http://schemas.microsoft.com/office/drawing/2014/main" id="{BF81F9F2-03B0-4BA0-B81F-8C49748FAAE6}"/>
                </a:ext>
              </a:extLst>
            </p:cNvPr>
            <p:cNvGrpSpPr/>
            <p:nvPr/>
          </p:nvGrpSpPr>
          <p:grpSpPr>
            <a:xfrm>
              <a:off x="3007889" y="3884977"/>
              <a:ext cx="534352" cy="539114"/>
              <a:chOff x="2555215" y="3616642"/>
              <a:chExt cx="534352" cy="539114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F77B112D-C3B9-41CC-AC52-EB61C32B1FE5}"/>
                  </a:ext>
                </a:extLst>
              </p:cNvPr>
              <p:cNvSpPr/>
              <p:nvPr/>
            </p:nvSpPr>
            <p:spPr>
              <a:xfrm>
                <a:off x="2555215" y="3616642"/>
                <a:ext cx="515302" cy="539114"/>
              </a:xfrm>
              <a:custGeom>
                <a:avLst/>
                <a:gdLst>
                  <a:gd name="connsiteX0" fmla="*/ 501015 w 515302"/>
                  <a:gd name="connsiteY0" fmla="*/ 148590 h 539114"/>
                  <a:gd name="connsiteX1" fmla="*/ 493395 w 515302"/>
                  <a:gd name="connsiteY1" fmla="*/ 130492 h 539114"/>
                  <a:gd name="connsiteX2" fmla="*/ 286703 w 515302"/>
                  <a:gd name="connsiteY2" fmla="*/ 0 h 539114"/>
                  <a:gd name="connsiteX3" fmla="*/ 80010 w 515302"/>
                  <a:gd name="connsiteY3" fmla="*/ 130492 h 539114"/>
                  <a:gd name="connsiteX4" fmla="*/ 72390 w 515302"/>
                  <a:gd name="connsiteY4" fmla="*/ 148590 h 539114"/>
                  <a:gd name="connsiteX5" fmla="*/ 58103 w 515302"/>
                  <a:gd name="connsiteY5" fmla="*/ 228600 h 539114"/>
                  <a:gd name="connsiteX6" fmla="*/ 119063 w 515302"/>
                  <a:gd name="connsiteY6" fmla="*/ 383858 h 539114"/>
                  <a:gd name="connsiteX7" fmla="*/ 100013 w 515302"/>
                  <a:gd name="connsiteY7" fmla="*/ 402908 h 539114"/>
                  <a:gd name="connsiteX8" fmla="*/ 100013 w 515302"/>
                  <a:gd name="connsiteY8" fmla="*/ 402908 h 539114"/>
                  <a:gd name="connsiteX9" fmla="*/ 72390 w 515302"/>
                  <a:gd name="connsiteY9" fmla="*/ 414338 h 539114"/>
                  <a:gd name="connsiteX10" fmla="*/ 11430 w 515302"/>
                  <a:gd name="connsiteY10" fmla="*/ 475298 h 539114"/>
                  <a:gd name="connsiteX11" fmla="*/ 11430 w 515302"/>
                  <a:gd name="connsiteY11" fmla="*/ 529590 h 539114"/>
                  <a:gd name="connsiteX12" fmla="*/ 39053 w 515302"/>
                  <a:gd name="connsiteY12" fmla="*/ 539115 h 539114"/>
                  <a:gd name="connsiteX13" fmla="*/ 65723 w 515302"/>
                  <a:gd name="connsiteY13" fmla="*/ 527685 h 539114"/>
                  <a:gd name="connsiteX14" fmla="*/ 126683 w 515302"/>
                  <a:gd name="connsiteY14" fmla="*/ 466725 h 539114"/>
                  <a:gd name="connsiteX15" fmla="*/ 138113 w 515302"/>
                  <a:gd name="connsiteY15" fmla="*/ 439103 h 539114"/>
                  <a:gd name="connsiteX16" fmla="*/ 160020 w 515302"/>
                  <a:gd name="connsiteY16" fmla="*/ 417195 h 539114"/>
                  <a:gd name="connsiteX17" fmla="*/ 286703 w 515302"/>
                  <a:gd name="connsiteY17" fmla="*/ 456248 h 539114"/>
                  <a:gd name="connsiteX18" fmla="*/ 373380 w 515302"/>
                  <a:gd name="connsiteY18" fmla="*/ 439103 h 539114"/>
                  <a:gd name="connsiteX19" fmla="*/ 376238 w 515302"/>
                  <a:gd name="connsiteY19" fmla="*/ 437198 h 539114"/>
                  <a:gd name="connsiteX20" fmla="*/ 410528 w 515302"/>
                  <a:gd name="connsiteY20" fmla="*/ 437198 h 539114"/>
                  <a:gd name="connsiteX21" fmla="*/ 439103 w 515302"/>
                  <a:gd name="connsiteY21" fmla="*/ 409575 h 539114"/>
                  <a:gd name="connsiteX22" fmla="*/ 440055 w 515302"/>
                  <a:gd name="connsiteY22" fmla="*/ 397193 h 539114"/>
                  <a:gd name="connsiteX23" fmla="*/ 441008 w 515302"/>
                  <a:gd name="connsiteY23" fmla="*/ 397193 h 539114"/>
                  <a:gd name="connsiteX24" fmla="*/ 515303 w 515302"/>
                  <a:gd name="connsiteY24" fmla="*/ 228600 h 539114"/>
                  <a:gd name="connsiteX25" fmla="*/ 501015 w 515302"/>
                  <a:gd name="connsiteY25" fmla="*/ 148590 h 539114"/>
                  <a:gd name="connsiteX26" fmla="*/ 496253 w 515302"/>
                  <a:gd name="connsiteY26" fmla="*/ 228600 h 539114"/>
                  <a:gd name="connsiteX27" fmla="*/ 487680 w 515302"/>
                  <a:gd name="connsiteY27" fmla="*/ 286703 h 539114"/>
                  <a:gd name="connsiteX28" fmla="*/ 474345 w 515302"/>
                  <a:gd name="connsiteY28" fmla="*/ 285750 h 539114"/>
                  <a:gd name="connsiteX29" fmla="*/ 449580 w 515302"/>
                  <a:gd name="connsiteY29" fmla="*/ 275273 h 539114"/>
                  <a:gd name="connsiteX30" fmla="*/ 495300 w 515302"/>
                  <a:gd name="connsiteY30" fmla="*/ 214313 h 539114"/>
                  <a:gd name="connsiteX31" fmla="*/ 496253 w 515302"/>
                  <a:gd name="connsiteY31" fmla="*/ 228600 h 539114"/>
                  <a:gd name="connsiteX32" fmla="*/ 134303 w 515302"/>
                  <a:gd name="connsiteY32" fmla="*/ 361950 h 539114"/>
                  <a:gd name="connsiteX33" fmla="*/ 134303 w 515302"/>
                  <a:gd name="connsiteY33" fmla="*/ 372428 h 539114"/>
                  <a:gd name="connsiteX34" fmla="*/ 91440 w 515302"/>
                  <a:gd name="connsiteY34" fmla="*/ 305753 h 539114"/>
                  <a:gd name="connsiteX35" fmla="*/ 98108 w 515302"/>
                  <a:gd name="connsiteY35" fmla="*/ 304800 h 539114"/>
                  <a:gd name="connsiteX36" fmla="*/ 140018 w 515302"/>
                  <a:gd name="connsiteY36" fmla="*/ 283845 h 539114"/>
                  <a:gd name="connsiteX37" fmla="*/ 154305 w 515302"/>
                  <a:gd name="connsiteY37" fmla="*/ 285750 h 539114"/>
                  <a:gd name="connsiteX38" fmla="*/ 162878 w 515302"/>
                  <a:gd name="connsiteY38" fmla="*/ 284798 h 539114"/>
                  <a:gd name="connsiteX39" fmla="*/ 134303 w 515302"/>
                  <a:gd name="connsiteY39" fmla="*/ 361950 h 539114"/>
                  <a:gd name="connsiteX40" fmla="*/ 77153 w 515302"/>
                  <a:gd name="connsiteY40" fmla="*/ 228600 h 539114"/>
                  <a:gd name="connsiteX41" fmla="*/ 78105 w 515302"/>
                  <a:gd name="connsiteY41" fmla="*/ 214313 h 539114"/>
                  <a:gd name="connsiteX42" fmla="*/ 122872 w 515302"/>
                  <a:gd name="connsiteY42" fmla="*/ 275273 h 539114"/>
                  <a:gd name="connsiteX43" fmla="*/ 98108 w 515302"/>
                  <a:gd name="connsiteY43" fmla="*/ 285750 h 539114"/>
                  <a:gd name="connsiteX44" fmla="*/ 84773 w 515302"/>
                  <a:gd name="connsiteY44" fmla="*/ 286703 h 539114"/>
                  <a:gd name="connsiteX45" fmla="*/ 77153 w 515302"/>
                  <a:gd name="connsiteY45" fmla="*/ 228600 h 539114"/>
                  <a:gd name="connsiteX46" fmla="*/ 97155 w 515302"/>
                  <a:gd name="connsiteY46" fmla="*/ 139065 h 539114"/>
                  <a:gd name="connsiteX47" fmla="*/ 154305 w 515302"/>
                  <a:gd name="connsiteY47" fmla="*/ 105728 h 539114"/>
                  <a:gd name="connsiteX48" fmla="*/ 201930 w 515302"/>
                  <a:gd name="connsiteY48" fmla="*/ 126683 h 539114"/>
                  <a:gd name="connsiteX49" fmla="*/ 200025 w 515302"/>
                  <a:gd name="connsiteY49" fmla="*/ 142875 h 539114"/>
                  <a:gd name="connsiteX50" fmla="*/ 215265 w 515302"/>
                  <a:gd name="connsiteY50" fmla="*/ 200978 h 539114"/>
                  <a:gd name="connsiteX51" fmla="*/ 214313 w 515302"/>
                  <a:gd name="connsiteY51" fmla="*/ 201930 h 539114"/>
                  <a:gd name="connsiteX52" fmla="*/ 213360 w 515302"/>
                  <a:gd name="connsiteY52" fmla="*/ 205740 h 539114"/>
                  <a:gd name="connsiteX53" fmla="*/ 208598 w 515302"/>
                  <a:gd name="connsiteY53" fmla="*/ 217170 h 539114"/>
                  <a:gd name="connsiteX54" fmla="*/ 153353 w 515302"/>
                  <a:gd name="connsiteY54" fmla="*/ 266700 h 539114"/>
                  <a:gd name="connsiteX55" fmla="*/ 86678 w 515302"/>
                  <a:gd name="connsiteY55" fmla="*/ 172403 h 539114"/>
                  <a:gd name="connsiteX56" fmla="*/ 89535 w 515302"/>
                  <a:gd name="connsiteY56" fmla="*/ 155258 h 539114"/>
                  <a:gd name="connsiteX57" fmla="*/ 97155 w 515302"/>
                  <a:gd name="connsiteY57" fmla="*/ 139065 h 539114"/>
                  <a:gd name="connsiteX58" fmla="*/ 226695 w 515302"/>
                  <a:gd name="connsiteY58" fmla="*/ 224790 h 539114"/>
                  <a:gd name="connsiteX59" fmla="*/ 228600 w 515302"/>
                  <a:gd name="connsiteY59" fmla="*/ 220980 h 539114"/>
                  <a:gd name="connsiteX60" fmla="*/ 254318 w 515302"/>
                  <a:gd name="connsiteY60" fmla="*/ 245745 h 539114"/>
                  <a:gd name="connsiteX61" fmla="*/ 229553 w 515302"/>
                  <a:gd name="connsiteY61" fmla="*/ 256223 h 539114"/>
                  <a:gd name="connsiteX62" fmla="*/ 203835 w 515302"/>
                  <a:gd name="connsiteY62" fmla="*/ 260033 h 539114"/>
                  <a:gd name="connsiteX63" fmla="*/ 226695 w 515302"/>
                  <a:gd name="connsiteY63" fmla="*/ 224790 h 539114"/>
                  <a:gd name="connsiteX64" fmla="*/ 220028 w 515302"/>
                  <a:gd name="connsiteY64" fmla="*/ 142875 h 539114"/>
                  <a:gd name="connsiteX65" fmla="*/ 286703 w 515302"/>
                  <a:gd name="connsiteY65" fmla="*/ 76200 h 539114"/>
                  <a:gd name="connsiteX66" fmla="*/ 353378 w 515302"/>
                  <a:gd name="connsiteY66" fmla="*/ 142875 h 539114"/>
                  <a:gd name="connsiteX67" fmla="*/ 286703 w 515302"/>
                  <a:gd name="connsiteY67" fmla="*/ 238125 h 539114"/>
                  <a:gd name="connsiteX68" fmla="*/ 220028 w 515302"/>
                  <a:gd name="connsiteY68" fmla="*/ 142875 h 539114"/>
                  <a:gd name="connsiteX69" fmla="*/ 343853 w 515302"/>
                  <a:gd name="connsiteY69" fmla="*/ 221933 h 539114"/>
                  <a:gd name="connsiteX70" fmla="*/ 368618 w 515302"/>
                  <a:gd name="connsiteY70" fmla="*/ 260033 h 539114"/>
                  <a:gd name="connsiteX71" fmla="*/ 343853 w 515302"/>
                  <a:gd name="connsiteY71" fmla="*/ 257175 h 539114"/>
                  <a:gd name="connsiteX72" fmla="*/ 319088 w 515302"/>
                  <a:gd name="connsiteY72" fmla="*/ 246698 h 539114"/>
                  <a:gd name="connsiteX73" fmla="*/ 343853 w 515302"/>
                  <a:gd name="connsiteY73" fmla="*/ 221933 h 539114"/>
                  <a:gd name="connsiteX74" fmla="*/ 358140 w 515302"/>
                  <a:gd name="connsiteY74" fmla="*/ 205740 h 539114"/>
                  <a:gd name="connsiteX75" fmla="*/ 357188 w 515302"/>
                  <a:gd name="connsiteY75" fmla="*/ 201930 h 539114"/>
                  <a:gd name="connsiteX76" fmla="*/ 357188 w 515302"/>
                  <a:gd name="connsiteY76" fmla="*/ 200978 h 539114"/>
                  <a:gd name="connsiteX77" fmla="*/ 373380 w 515302"/>
                  <a:gd name="connsiteY77" fmla="*/ 141923 h 539114"/>
                  <a:gd name="connsiteX78" fmla="*/ 371475 w 515302"/>
                  <a:gd name="connsiteY78" fmla="*/ 124777 h 539114"/>
                  <a:gd name="connsiteX79" fmla="*/ 419100 w 515302"/>
                  <a:gd name="connsiteY79" fmla="*/ 104775 h 539114"/>
                  <a:gd name="connsiteX80" fmla="*/ 477203 w 515302"/>
                  <a:gd name="connsiteY80" fmla="*/ 138113 h 539114"/>
                  <a:gd name="connsiteX81" fmla="*/ 483870 w 515302"/>
                  <a:gd name="connsiteY81" fmla="*/ 153353 h 539114"/>
                  <a:gd name="connsiteX82" fmla="*/ 486728 w 515302"/>
                  <a:gd name="connsiteY82" fmla="*/ 171450 h 539114"/>
                  <a:gd name="connsiteX83" fmla="*/ 420053 w 515302"/>
                  <a:gd name="connsiteY83" fmla="*/ 265748 h 539114"/>
                  <a:gd name="connsiteX84" fmla="*/ 358140 w 515302"/>
                  <a:gd name="connsiteY84" fmla="*/ 205740 h 539114"/>
                  <a:gd name="connsiteX85" fmla="*/ 286703 w 515302"/>
                  <a:gd name="connsiteY85" fmla="*/ 19050 h 539114"/>
                  <a:gd name="connsiteX86" fmla="*/ 444818 w 515302"/>
                  <a:gd name="connsiteY86" fmla="*/ 91440 h 539114"/>
                  <a:gd name="connsiteX87" fmla="*/ 418148 w 515302"/>
                  <a:gd name="connsiteY87" fmla="*/ 87630 h 539114"/>
                  <a:gd name="connsiteX88" fmla="*/ 363855 w 515302"/>
                  <a:gd name="connsiteY88" fmla="*/ 106680 h 539114"/>
                  <a:gd name="connsiteX89" fmla="*/ 286703 w 515302"/>
                  <a:gd name="connsiteY89" fmla="*/ 57150 h 539114"/>
                  <a:gd name="connsiteX90" fmla="*/ 208598 w 515302"/>
                  <a:gd name="connsiteY90" fmla="*/ 106680 h 539114"/>
                  <a:gd name="connsiteX91" fmla="*/ 154305 w 515302"/>
                  <a:gd name="connsiteY91" fmla="*/ 86678 h 539114"/>
                  <a:gd name="connsiteX92" fmla="*/ 128588 w 515302"/>
                  <a:gd name="connsiteY92" fmla="*/ 90488 h 539114"/>
                  <a:gd name="connsiteX93" fmla="*/ 286703 w 515302"/>
                  <a:gd name="connsiteY93" fmla="*/ 19050 h 539114"/>
                  <a:gd name="connsiteX94" fmla="*/ 113348 w 515302"/>
                  <a:gd name="connsiteY94" fmla="*/ 454343 h 539114"/>
                  <a:gd name="connsiteX95" fmla="*/ 52387 w 515302"/>
                  <a:gd name="connsiteY95" fmla="*/ 515303 h 539114"/>
                  <a:gd name="connsiteX96" fmla="*/ 25718 w 515302"/>
                  <a:gd name="connsiteY96" fmla="*/ 515303 h 539114"/>
                  <a:gd name="connsiteX97" fmla="*/ 25718 w 515302"/>
                  <a:gd name="connsiteY97" fmla="*/ 488633 h 539114"/>
                  <a:gd name="connsiteX98" fmla="*/ 86678 w 515302"/>
                  <a:gd name="connsiteY98" fmla="*/ 427673 h 539114"/>
                  <a:gd name="connsiteX99" fmla="*/ 113348 w 515302"/>
                  <a:gd name="connsiteY99" fmla="*/ 427673 h 539114"/>
                  <a:gd name="connsiteX100" fmla="*/ 113348 w 515302"/>
                  <a:gd name="connsiteY100" fmla="*/ 454343 h 539114"/>
                  <a:gd name="connsiteX101" fmla="*/ 131445 w 515302"/>
                  <a:gd name="connsiteY101" fmla="*/ 419100 h 539114"/>
                  <a:gd name="connsiteX102" fmla="*/ 126683 w 515302"/>
                  <a:gd name="connsiteY102" fmla="*/ 413385 h 539114"/>
                  <a:gd name="connsiteX103" fmla="*/ 120968 w 515302"/>
                  <a:gd name="connsiteY103" fmla="*/ 408623 h 539114"/>
                  <a:gd name="connsiteX104" fmla="*/ 133350 w 515302"/>
                  <a:gd name="connsiteY104" fmla="*/ 396240 h 539114"/>
                  <a:gd name="connsiteX105" fmla="*/ 144780 w 515302"/>
                  <a:gd name="connsiteY105" fmla="*/ 405765 h 539114"/>
                  <a:gd name="connsiteX106" fmla="*/ 131445 w 515302"/>
                  <a:gd name="connsiteY106" fmla="*/ 419100 h 539114"/>
                  <a:gd name="connsiteX107" fmla="*/ 153353 w 515302"/>
                  <a:gd name="connsiteY107" fmla="*/ 389573 h 539114"/>
                  <a:gd name="connsiteX108" fmla="*/ 153353 w 515302"/>
                  <a:gd name="connsiteY108" fmla="*/ 360998 h 539114"/>
                  <a:gd name="connsiteX109" fmla="*/ 229553 w 515302"/>
                  <a:gd name="connsiteY109" fmla="*/ 275273 h 539114"/>
                  <a:gd name="connsiteX110" fmla="*/ 271463 w 515302"/>
                  <a:gd name="connsiteY110" fmla="*/ 254318 h 539114"/>
                  <a:gd name="connsiteX111" fmla="*/ 286703 w 515302"/>
                  <a:gd name="connsiteY111" fmla="*/ 256223 h 539114"/>
                  <a:gd name="connsiteX112" fmla="*/ 301943 w 515302"/>
                  <a:gd name="connsiteY112" fmla="*/ 254318 h 539114"/>
                  <a:gd name="connsiteX113" fmla="*/ 343853 w 515302"/>
                  <a:gd name="connsiteY113" fmla="*/ 275273 h 539114"/>
                  <a:gd name="connsiteX114" fmla="*/ 400050 w 515302"/>
                  <a:gd name="connsiteY114" fmla="*/ 300990 h 539114"/>
                  <a:gd name="connsiteX115" fmla="*/ 387668 w 515302"/>
                  <a:gd name="connsiteY115" fmla="*/ 313373 h 539114"/>
                  <a:gd name="connsiteX116" fmla="*/ 286703 w 515302"/>
                  <a:gd name="connsiteY116" fmla="*/ 313373 h 539114"/>
                  <a:gd name="connsiteX117" fmla="*/ 267653 w 515302"/>
                  <a:gd name="connsiteY117" fmla="*/ 313373 h 539114"/>
                  <a:gd name="connsiteX118" fmla="*/ 258128 w 515302"/>
                  <a:gd name="connsiteY118" fmla="*/ 322898 h 539114"/>
                  <a:gd name="connsiteX119" fmla="*/ 267653 w 515302"/>
                  <a:gd name="connsiteY119" fmla="*/ 332423 h 539114"/>
                  <a:gd name="connsiteX120" fmla="*/ 278130 w 515302"/>
                  <a:gd name="connsiteY120" fmla="*/ 332423 h 539114"/>
                  <a:gd name="connsiteX121" fmla="*/ 286703 w 515302"/>
                  <a:gd name="connsiteY121" fmla="*/ 409575 h 539114"/>
                  <a:gd name="connsiteX122" fmla="*/ 307658 w 515302"/>
                  <a:gd name="connsiteY122" fmla="*/ 436245 h 539114"/>
                  <a:gd name="connsiteX123" fmla="*/ 286703 w 515302"/>
                  <a:gd name="connsiteY123" fmla="*/ 437198 h 539114"/>
                  <a:gd name="connsiteX124" fmla="*/ 153353 w 515302"/>
                  <a:gd name="connsiteY124" fmla="*/ 389573 h 539114"/>
                  <a:gd name="connsiteX125" fmla="*/ 420053 w 515302"/>
                  <a:gd name="connsiteY125" fmla="*/ 409575 h 539114"/>
                  <a:gd name="connsiteX126" fmla="*/ 410528 w 515302"/>
                  <a:gd name="connsiteY126" fmla="*/ 419100 h 539114"/>
                  <a:gd name="connsiteX127" fmla="*/ 315278 w 515302"/>
                  <a:gd name="connsiteY127" fmla="*/ 419100 h 539114"/>
                  <a:gd name="connsiteX128" fmla="*/ 305753 w 515302"/>
                  <a:gd name="connsiteY128" fmla="*/ 409575 h 539114"/>
                  <a:gd name="connsiteX129" fmla="*/ 305753 w 515302"/>
                  <a:gd name="connsiteY129" fmla="*/ 408623 h 539114"/>
                  <a:gd name="connsiteX130" fmla="*/ 297180 w 515302"/>
                  <a:gd name="connsiteY130" fmla="*/ 333375 h 539114"/>
                  <a:gd name="connsiteX131" fmla="*/ 368618 w 515302"/>
                  <a:gd name="connsiteY131" fmla="*/ 333375 h 539114"/>
                  <a:gd name="connsiteX132" fmla="*/ 356235 w 515302"/>
                  <a:gd name="connsiteY132" fmla="*/ 345758 h 539114"/>
                  <a:gd name="connsiteX133" fmla="*/ 356235 w 515302"/>
                  <a:gd name="connsiteY133" fmla="*/ 359093 h 539114"/>
                  <a:gd name="connsiteX134" fmla="*/ 362903 w 515302"/>
                  <a:gd name="connsiteY134" fmla="*/ 361950 h 539114"/>
                  <a:gd name="connsiteX135" fmla="*/ 369570 w 515302"/>
                  <a:gd name="connsiteY135" fmla="*/ 359093 h 539114"/>
                  <a:gd name="connsiteX136" fmla="*/ 395288 w 515302"/>
                  <a:gd name="connsiteY136" fmla="*/ 333375 h 539114"/>
                  <a:gd name="connsiteX137" fmla="*/ 419100 w 515302"/>
                  <a:gd name="connsiteY137" fmla="*/ 333375 h 539114"/>
                  <a:gd name="connsiteX138" fmla="*/ 422910 w 515302"/>
                  <a:gd name="connsiteY138" fmla="*/ 334328 h 539114"/>
                  <a:gd name="connsiteX139" fmla="*/ 425768 w 515302"/>
                  <a:gd name="connsiteY139" fmla="*/ 333375 h 539114"/>
                  <a:gd name="connsiteX140" fmla="*/ 426720 w 515302"/>
                  <a:gd name="connsiteY140" fmla="*/ 332423 h 539114"/>
                  <a:gd name="connsiteX141" fmla="*/ 427673 w 515302"/>
                  <a:gd name="connsiteY141" fmla="*/ 332423 h 539114"/>
                  <a:gd name="connsiteX142" fmla="*/ 420053 w 515302"/>
                  <a:gd name="connsiteY142" fmla="*/ 407670 h 539114"/>
                  <a:gd name="connsiteX143" fmla="*/ 420053 w 515302"/>
                  <a:gd name="connsiteY143" fmla="*/ 409575 h 539114"/>
                  <a:gd name="connsiteX144" fmla="*/ 443865 w 515302"/>
                  <a:gd name="connsiteY144" fmla="*/ 366713 h 539114"/>
                  <a:gd name="connsiteX145" fmla="*/ 447675 w 515302"/>
                  <a:gd name="connsiteY145" fmla="*/ 333375 h 539114"/>
                  <a:gd name="connsiteX146" fmla="*/ 458153 w 515302"/>
                  <a:gd name="connsiteY146" fmla="*/ 333375 h 539114"/>
                  <a:gd name="connsiteX147" fmla="*/ 467678 w 515302"/>
                  <a:gd name="connsiteY147" fmla="*/ 323850 h 539114"/>
                  <a:gd name="connsiteX148" fmla="*/ 458153 w 515302"/>
                  <a:gd name="connsiteY148" fmla="*/ 314325 h 539114"/>
                  <a:gd name="connsiteX149" fmla="*/ 439103 w 515302"/>
                  <a:gd name="connsiteY149" fmla="*/ 314325 h 539114"/>
                  <a:gd name="connsiteX150" fmla="*/ 429578 w 515302"/>
                  <a:gd name="connsiteY150" fmla="*/ 314325 h 539114"/>
                  <a:gd name="connsiteX151" fmla="*/ 424815 w 515302"/>
                  <a:gd name="connsiteY151" fmla="*/ 304800 h 539114"/>
                  <a:gd name="connsiteX152" fmla="*/ 426720 w 515302"/>
                  <a:gd name="connsiteY152" fmla="*/ 302895 h 539114"/>
                  <a:gd name="connsiteX153" fmla="*/ 426720 w 515302"/>
                  <a:gd name="connsiteY153" fmla="*/ 289560 h 539114"/>
                  <a:gd name="connsiteX154" fmla="*/ 413385 w 515302"/>
                  <a:gd name="connsiteY154" fmla="*/ 289560 h 539114"/>
                  <a:gd name="connsiteX155" fmla="*/ 409575 w 515302"/>
                  <a:gd name="connsiteY155" fmla="*/ 285750 h 539114"/>
                  <a:gd name="connsiteX156" fmla="*/ 418148 w 515302"/>
                  <a:gd name="connsiteY156" fmla="*/ 286703 h 539114"/>
                  <a:gd name="connsiteX157" fmla="*/ 432435 w 515302"/>
                  <a:gd name="connsiteY157" fmla="*/ 284798 h 539114"/>
                  <a:gd name="connsiteX158" fmla="*/ 475298 w 515302"/>
                  <a:gd name="connsiteY158" fmla="*/ 305753 h 539114"/>
                  <a:gd name="connsiteX159" fmla="*/ 481965 w 515302"/>
                  <a:gd name="connsiteY159" fmla="*/ 306705 h 539114"/>
                  <a:gd name="connsiteX160" fmla="*/ 443865 w 515302"/>
                  <a:gd name="connsiteY160" fmla="*/ 366713 h 539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</a:cxnLst>
                <a:rect l="l" t="t" r="r" b="b"/>
                <a:pathLst>
                  <a:path w="515302" h="539114">
                    <a:moveTo>
                      <a:pt x="501015" y="148590"/>
                    </a:moveTo>
                    <a:cubicBezTo>
                      <a:pt x="499110" y="141923"/>
                      <a:pt x="496253" y="136208"/>
                      <a:pt x="493395" y="130492"/>
                    </a:cubicBezTo>
                    <a:cubicBezTo>
                      <a:pt x="456248" y="53340"/>
                      <a:pt x="378143" y="0"/>
                      <a:pt x="286703" y="0"/>
                    </a:cubicBezTo>
                    <a:cubicBezTo>
                      <a:pt x="196215" y="0"/>
                      <a:pt x="117158" y="53340"/>
                      <a:pt x="80010" y="130492"/>
                    </a:cubicBezTo>
                    <a:cubicBezTo>
                      <a:pt x="77153" y="136208"/>
                      <a:pt x="74295" y="141923"/>
                      <a:pt x="72390" y="148590"/>
                    </a:cubicBezTo>
                    <a:cubicBezTo>
                      <a:pt x="62865" y="173355"/>
                      <a:pt x="58103" y="200025"/>
                      <a:pt x="58103" y="228600"/>
                    </a:cubicBezTo>
                    <a:cubicBezTo>
                      <a:pt x="58103" y="288608"/>
                      <a:pt x="80963" y="342900"/>
                      <a:pt x="119063" y="383858"/>
                    </a:cubicBezTo>
                    <a:lnTo>
                      <a:pt x="100013" y="402908"/>
                    </a:lnTo>
                    <a:cubicBezTo>
                      <a:pt x="100013" y="402908"/>
                      <a:pt x="100013" y="402908"/>
                      <a:pt x="100013" y="402908"/>
                    </a:cubicBezTo>
                    <a:cubicBezTo>
                      <a:pt x="89535" y="402908"/>
                      <a:pt x="80010" y="406718"/>
                      <a:pt x="72390" y="414338"/>
                    </a:cubicBezTo>
                    <a:lnTo>
                      <a:pt x="11430" y="475298"/>
                    </a:lnTo>
                    <a:cubicBezTo>
                      <a:pt x="-3810" y="490538"/>
                      <a:pt x="-3810" y="514350"/>
                      <a:pt x="11430" y="529590"/>
                    </a:cubicBezTo>
                    <a:cubicBezTo>
                      <a:pt x="19050" y="536258"/>
                      <a:pt x="29528" y="539115"/>
                      <a:pt x="39053" y="539115"/>
                    </a:cubicBezTo>
                    <a:cubicBezTo>
                      <a:pt x="48578" y="539115"/>
                      <a:pt x="58103" y="535305"/>
                      <a:pt x="65723" y="527685"/>
                    </a:cubicBezTo>
                    <a:lnTo>
                      <a:pt x="126683" y="466725"/>
                    </a:lnTo>
                    <a:cubicBezTo>
                      <a:pt x="134303" y="459105"/>
                      <a:pt x="138113" y="448628"/>
                      <a:pt x="138113" y="439103"/>
                    </a:cubicBezTo>
                    <a:lnTo>
                      <a:pt x="160020" y="417195"/>
                    </a:lnTo>
                    <a:cubicBezTo>
                      <a:pt x="196215" y="441960"/>
                      <a:pt x="240030" y="456248"/>
                      <a:pt x="286703" y="456248"/>
                    </a:cubicBezTo>
                    <a:cubicBezTo>
                      <a:pt x="316230" y="456248"/>
                      <a:pt x="345758" y="450533"/>
                      <a:pt x="373380" y="439103"/>
                    </a:cubicBezTo>
                    <a:cubicBezTo>
                      <a:pt x="374333" y="438150"/>
                      <a:pt x="375285" y="438150"/>
                      <a:pt x="376238" y="437198"/>
                    </a:cubicBezTo>
                    <a:lnTo>
                      <a:pt x="410528" y="437198"/>
                    </a:lnTo>
                    <a:cubicBezTo>
                      <a:pt x="425768" y="437198"/>
                      <a:pt x="439103" y="424815"/>
                      <a:pt x="439103" y="409575"/>
                    </a:cubicBezTo>
                    <a:lnTo>
                      <a:pt x="440055" y="397193"/>
                    </a:lnTo>
                    <a:cubicBezTo>
                      <a:pt x="440055" y="397193"/>
                      <a:pt x="441008" y="397193"/>
                      <a:pt x="441008" y="397193"/>
                    </a:cubicBezTo>
                    <a:cubicBezTo>
                      <a:pt x="487680" y="354330"/>
                      <a:pt x="515303" y="292418"/>
                      <a:pt x="515303" y="228600"/>
                    </a:cubicBezTo>
                    <a:cubicBezTo>
                      <a:pt x="515303" y="200025"/>
                      <a:pt x="510540" y="173355"/>
                      <a:pt x="501015" y="148590"/>
                    </a:cubicBezTo>
                    <a:close/>
                    <a:moveTo>
                      <a:pt x="496253" y="228600"/>
                    </a:moveTo>
                    <a:cubicBezTo>
                      <a:pt x="496253" y="248603"/>
                      <a:pt x="493395" y="267653"/>
                      <a:pt x="487680" y="286703"/>
                    </a:cubicBezTo>
                    <a:cubicBezTo>
                      <a:pt x="483870" y="285750"/>
                      <a:pt x="479108" y="285750"/>
                      <a:pt x="474345" y="285750"/>
                    </a:cubicBezTo>
                    <a:cubicBezTo>
                      <a:pt x="461963" y="285750"/>
                      <a:pt x="454343" y="281940"/>
                      <a:pt x="449580" y="275273"/>
                    </a:cubicBezTo>
                    <a:cubicBezTo>
                      <a:pt x="469583" y="261938"/>
                      <a:pt x="485775" y="238125"/>
                      <a:pt x="495300" y="214313"/>
                    </a:cubicBezTo>
                    <a:cubicBezTo>
                      <a:pt x="496253" y="219075"/>
                      <a:pt x="496253" y="223838"/>
                      <a:pt x="496253" y="228600"/>
                    </a:cubicBezTo>
                    <a:close/>
                    <a:moveTo>
                      <a:pt x="134303" y="361950"/>
                    </a:moveTo>
                    <a:lnTo>
                      <a:pt x="134303" y="372428"/>
                    </a:lnTo>
                    <a:cubicBezTo>
                      <a:pt x="116205" y="353378"/>
                      <a:pt x="101918" y="330518"/>
                      <a:pt x="91440" y="305753"/>
                    </a:cubicBezTo>
                    <a:cubicBezTo>
                      <a:pt x="93345" y="305753"/>
                      <a:pt x="96203" y="304800"/>
                      <a:pt x="98108" y="304800"/>
                    </a:cubicBezTo>
                    <a:cubicBezTo>
                      <a:pt x="122872" y="304800"/>
                      <a:pt x="134303" y="294323"/>
                      <a:pt x="140018" y="283845"/>
                    </a:cubicBezTo>
                    <a:cubicBezTo>
                      <a:pt x="144780" y="284798"/>
                      <a:pt x="149543" y="285750"/>
                      <a:pt x="154305" y="285750"/>
                    </a:cubicBezTo>
                    <a:cubicBezTo>
                      <a:pt x="157163" y="285750"/>
                      <a:pt x="160020" y="285750"/>
                      <a:pt x="162878" y="284798"/>
                    </a:cubicBezTo>
                    <a:cubicBezTo>
                      <a:pt x="144780" y="302895"/>
                      <a:pt x="134303" y="330518"/>
                      <a:pt x="134303" y="361950"/>
                    </a:cubicBezTo>
                    <a:close/>
                    <a:moveTo>
                      <a:pt x="77153" y="228600"/>
                    </a:moveTo>
                    <a:cubicBezTo>
                      <a:pt x="77153" y="223838"/>
                      <a:pt x="77153" y="219075"/>
                      <a:pt x="78105" y="214313"/>
                    </a:cubicBezTo>
                    <a:cubicBezTo>
                      <a:pt x="87630" y="239078"/>
                      <a:pt x="102870" y="262890"/>
                      <a:pt x="122872" y="275273"/>
                    </a:cubicBezTo>
                    <a:cubicBezTo>
                      <a:pt x="118110" y="281940"/>
                      <a:pt x="110490" y="285750"/>
                      <a:pt x="98108" y="285750"/>
                    </a:cubicBezTo>
                    <a:cubicBezTo>
                      <a:pt x="93345" y="285750"/>
                      <a:pt x="89535" y="285750"/>
                      <a:pt x="84773" y="286703"/>
                    </a:cubicBezTo>
                    <a:cubicBezTo>
                      <a:pt x="80010" y="267653"/>
                      <a:pt x="77153" y="248603"/>
                      <a:pt x="77153" y="228600"/>
                    </a:cubicBezTo>
                    <a:close/>
                    <a:moveTo>
                      <a:pt x="97155" y="139065"/>
                    </a:moveTo>
                    <a:cubicBezTo>
                      <a:pt x="108585" y="119063"/>
                      <a:pt x="130493" y="105728"/>
                      <a:pt x="154305" y="105728"/>
                    </a:cubicBezTo>
                    <a:cubicBezTo>
                      <a:pt x="172403" y="105728"/>
                      <a:pt x="189548" y="113348"/>
                      <a:pt x="201930" y="126683"/>
                    </a:cubicBezTo>
                    <a:cubicBezTo>
                      <a:pt x="200978" y="131445"/>
                      <a:pt x="200025" y="137160"/>
                      <a:pt x="200025" y="142875"/>
                    </a:cubicBezTo>
                    <a:cubicBezTo>
                      <a:pt x="200025" y="160020"/>
                      <a:pt x="205740" y="181928"/>
                      <a:pt x="215265" y="200978"/>
                    </a:cubicBezTo>
                    <a:cubicBezTo>
                      <a:pt x="215265" y="201930"/>
                      <a:pt x="214313" y="201930"/>
                      <a:pt x="214313" y="201930"/>
                    </a:cubicBezTo>
                    <a:cubicBezTo>
                      <a:pt x="214313" y="202883"/>
                      <a:pt x="213360" y="204788"/>
                      <a:pt x="213360" y="205740"/>
                    </a:cubicBezTo>
                    <a:cubicBezTo>
                      <a:pt x="212408" y="209550"/>
                      <a:pt x="210503" y="213360"/>
                      <a:pt x="208598" y="217170"/>
                    </a:cubicBezTo>
                    <a:cubicBezTo>
                      <a:pt x="195263" y="246698"/>
                      <a:pt x="173355" y="266700"/>
                      <a:pt x="153353" y="266700"/>
                    </a:cubicBezTo>
                    <a:cubicBezTo>
                      <a:pt x="117158" y="266700"/>
                      <a:pt x="86678" y="208598"/>
                      <a:pt x="86678" y="172403"/>
                    </a:cubicBezTo>
                    <a:cubicBezTo>
                      <a:pt x="86678" y="166688"/>
                      <a:pt x="87630" y="160020"/>
                      <a:pt x="89535" y="155258"/>
                    </a:cubicBezTo>
                    <a:cubicBezTo>
                      <a:pt x="92393" y="149543"/>
                      <a:pt x="95250" y="143828"/>
                      <a:pt x="97155" y="139065"/>
                    </a:cubicBezTo>
                    <a:close/>
                    <a:moveTo>
                      <a:pt x="226695" y="224790"/>
                    </a:moveTo>
                    <a:cubicBezTo>
                      <a:pt x="227648" y="223838"/>
                      <a:pt x="227648" y="221933"/>
                      <a:pt x="228600" y="220980"/>
                    </a:cubicBezTo>
                    <a:cubicBezTo>
                      <a:pt x="236220" y="231458"/>
                      <a:pt x="244793" y="240030"/>
                      <a:pt x="254318" y="245745"/>
                    </a:cubicBezTo>
                    <a:cubicBezTo>
                      <a:pt x="249555" y="252413"/>
                      <a:pt x="241935" y="256223"/>
                      <a:pt x="229553" y="256223"/>
                    </a:cubicBezTo>
                    <a:cubicBezTo>
                      <a:pt x="220980" y="256223"/>
                      <a:pt x="212408" y="257175"/>
                      <a:pt x="203835" y="260033"/>
                    </a:cubicBezTo>
                    <a:cubicBezTo>
                      <a:pt x="213360" y="249555"/>
                      <a:pt x="221933" y="237173"/>
                      <a:pt x="226695" y="224790"/>
                    </a:cubicBezTo>
                    <a:close/>
                    <a:moveTo>
                      <a:pt x="220028" y="142875"/>
                    </a:moveTo>
                    <a:cubicBezTo>
                      <a:pt x="220028" y="105728"/>
                      <a:pt x="249555" y="76200"/>
                      <a:pt x="286703" y="76200"/>
                    </a:cubicBezTo>
                    <a:cubicBezTo>
                      <a:pt x="323850" y="76200"/>
                      <a:pt x="353378" y="105728"/>
                      <a:pt x="353378" y="142875"/>
                    </a:cubicBezTo>
                    <a:cubicBezTo>
                      <a:pt x="353378" y="180023"/>
                      <a:pt x="322898" y="238125"/>
                      <a:pt x="286703" y="238125"/>
                    </a:cubicBezTo>
                    <a:cubicBezTo>
                      <a:pt x="250508" y="238125"/>
                      <a:pt x="220028" y="179070"/>
                      <a:pt x="220028" y="142875"/>
                    </a:cubicBezTo>
                    <a:close/>
                    <a:moveTo>
                      <a:pt x="343853" y="221933"/>
                    </a:moveTo>
                    <a:cubicBezTo>
                      <a:pt x="349568" y="236220"/>
                      <a:pt x="358140" y="249555"/>
                      <a:pt x="368618" y="260033"/>
                    </a:cubicBezTo>
                    <a:cubicBezTo>
                      <a:pt x="360998" y="258128"/>
                      <a:pt x="352425" y="257175"/>
                      <a:pt x="343853" y="257175"/>
                    </a:cubicBezTo>
                    <a:cubicBezTo>
                      <a:pt x="331470" y="257175"/>
                      <a:pt x="323850" y="253365"/>
                      <a:pt x="319088" y="246698"/>
                    </a:cubicBezTo>
                    <a:cubicBezTo>
                      <a:pt x="328613" y="240030"/>
                      <a:pt x="337185" y="231458"/>
                      <a:pt x="343853" y="221933"/>
                    </a:cubicBezTo>
                    <a:close/>
                    <a:moveTo>
                      <a:pt x="358140" y="205740"/>
                    </a:moveTo>
                    <a:cubicBezTo>
                      <a:pt x="358140" y="204788"/>
                      <a:pt x="357188" y="202883"/>
                      <a:pt x="357188" y="201930"/>
                    </a:cubicBezTo>
                    <a:cubicBezTo>
                      <a:pt x="357188" y="201930"/>
                      <a:pt x="357188" y="201930"/>
                      <a:pt x="357188" y="200978"/>
                    </a:cubicBezTo>
                    <a:cubicBezTo>
                      <a:pt x="367665" y="180975"/>
                      <a:pt x="373380" y="160020"/>
                      <a:pt x="373380" y="141923"/>
                    </a:cubicBezTo>
                    <a:cubicBezTo>
                      <a:pt x="373380" y="136208"/>
                      <a:pt x="372428" y="130492"/>
                      <a:pt x="371475" y="124777"/>
                    </a:cubicBezTo>
                    <a:cubicBezTo>
                      <a:pt x="383858" y="112395"/>
                      <a:pt x="401003" y="104775"/>
                      <a:pt x="419100" y="104775"/>
                    </a:cubicBezTo>
                    <a:cubicBezTo>
                      <a:pt x="443865" y="104775"/>
                      <a:pt x="465773" y="118110"/>
                      <a:pt x="477203" y="138113"/>
                    </a:cubicBezTo>
                    <a:cubicBezTo>
                      <a:pt x="479108" y="142875"/>
                      <a:pt x="481965" y="147638"/>
                      <a:pt x="483870" y="153353"/>
                    </a:cubicBezTo>
                    <a:cubicBezTo>
                      <a:pt x="485775" y="159068"/>
                      <a:pt x="486728" y="164783"/>
                      <a:pt x="486728" y="171450"/>
                    </a:cubicBezTo>
                    <a:cubicBezTo>
                      <a:pt x="486728" y="207645"/>
                      <a:pt x="456248" y="265748"/>
                      <a:pt x="420053" y="265748"/>
                    </a:cubicBezTo>
                    <a:cubicBezTo>
                      <a:pt x="391478" y="266700"/>
                      <a:pt x="368618" y="235268"/>
                      <a:pt x="358140" y="205740"/>
                    </a:cubicBezTo>
                    <a:close/>
                    <a:moveTo>
                      <a:pt x="286703" y="19050"/>
                    </a:moveTo>
                    <a:cubicBezTo>
                      <a:pt x="349568" y="19050"/>
                      <a:pt x="406718" y="47625"/>
                      <a:pt x="444818" y="91440"/>
                    </a:cubicBezTo>
                    <a:cubicBezTo>
                      <a:pt x="436245" y="88583"/>
                      <a:pt x="427673" y="87630"/>
                      <a:pt x="418148" y="87630"/>
                    </a:cubicBezTo>
                    <a:cubicBezTo>
                      <a:pt x="398145" y="87630"/>
                      <a:pt x="379095" y="94298"/>
                      <a:pt x="363855" y="106680"/>
                    </a:cubicBezTo>
                    <a:cubicBezTo>
                      <a:pt x="350520" y="77153"/>
                      <a:pt x="320993" y="57150"/>
                      <a:pt x="286703" y="57150"/>
                    </a:cubicBezTo>
                    <a:cubicBezTo>
                      <a:pt x="252413" y="57150"/>
                      <a:pt x="222885" y="77153"/>
                      <a:pt x="208598" y="106680"/>
                    </a:cubicBezTo>
                    <a:cubicBezTo>
                      <a:pt x="193358" y="94298"/>
                      <a:pt x="174308" y="86678"/>
                      <a:pt x="154305" y="86678"/>
                    </a:cubicBezTo>
                    <a:cubicBezTo>
                      <a:pt x="144780" y="86678"/>
                      <a:pt x="136208" y="88583"/>
                      <a:pt x="128588" y="90488"/>
                    </a:cubicBezTo>
                    <a:cubicBezTo>
                      <a:pt x="166688" y="46673"/>
                      <a:pt x="223838" y="19050"/>
                      <a:pt x="286703" y="19050"/>
                    </a:cubicBezTo>
                    <a:close/>
                    <a:moveTo>
                      <a:pt x="113348" y="454343"/>
                    </a:moveTo>
                    <a:lnTo>
                      <a:pt x="52387" y="515303"/>
                    </a:lnTo>
                    <a:cubicBezTo>
                      <a:pt x="44768" y="522923"/>
                      <a:pt x="33338" y="522923"/>
                      <a:pt x="25718" y="515303"/>
                    </a:cubicBezTo>
                    <a:cubicBezTo>
                      <a:pt x="18098" y="507683"/>
                      <a:pt x="18098" y="496253"/>
                      <a:pt x="25718" y="488633"/>
                    </a:cubicBezTo>
                    <a:lnTo>
                      <a:pt x="86678" y="427673"/>
                    </a:lnTo>
                    <a:cubicBezTo>
                      <a:pt x="94298" y="420053"/>
                      <a:pt x="105728" y="420053"/>
                      <a:pt x="113348" y="427673"/>
                    </a:cubicBezTo>
                    <a:cubicBezTo>
                      <a:pt x="120968" y="434340"/>
                      <a:pt x="120968" y="446723"/>
                      <a:pt x="113348" y="454343"/>
                    </a:cubicBezTo>
                    <a:close/>
                    <a:moveTo>
                      <a:pt x="131445" y="419100"/>
                    </a:moveTo>
                    <a:cubicBezTo>
                      <a:pt x="130493" y="417195"/>
                      <a:pt x="128588" y="415290"/>
                      <a:pt x="126683" y="413385"/>
                    </a:cubicBezTo>
                    <a:cubicBezTo>
                      <a:pt x="124778" y="411480"/>
                      <a:pt x="122872" y="410528"/>
                      <a:pt x="120968" y="408623"/>
                    </a:cubicBezTo>
                    <a:lnTo>
                      <a:pt x="133350" y="396240"/>
                    </a:lnTo>
                    <a:cubicBezTo>
                      <a:pt x="137160" y="399098"/>
                      <a:pt x="140970" y="402908"/>
                      <a:pt x="144780" y="405765"/>
                    </a:cubicBezTo>
                    <a:lnTo>
                      <a:pt x="131445" y="419100"/>
                    </a:lnTo>
                    <a:close/>
                    <a:moveTo>
                      <a:pt x="153353" y="389573"/>
                    </a:moveTo>
                    <a:lnTo>
                      <a:pt x="153353" y="360998"/>
                    </a:lnTo>
                    <a:cubicBezTo>
                      <a:pt x="153353" y="311468"/>
                      <a:pt x="185738" y="275273"/>
                      <a:pt x="229553" y="275273"/>
                    </a:cubicBezTo>
                    <a:cubicBezTo>
                      <a:pt x="254318" y="275273"/>
                      <a:pt x="265748" y="263843"/>
                      <a:pt x="271463" y="254318"/>
                    </a:cubicBezTo>
                    <a:cubicBezTo>
                      <a:pt x="276225" y="256223"/>
                      <a:pt x="280988" y="256223"/>
                      <a:pt x="286703" y="256223"/>
                    </a:cubicBezTo>
                    <a:cubicBezTo>
                      <a:pt x="291465" y="256223"/>
                      <a:pt x="297180" y="255270"/>
                      <a:pt x="301943" y="254318"/>
                    </a:cubicBezTo>
                    <a:cubicBezTo>
                      <a:pt x="307658" y="264795"/>
                      <a:pt x="320040" y="275273"/>
                      <a:pt x="343853" y="275273"/>
                    </a:cubicBezTo>
                    <a:cubicBezTo>
                      <a:pt x="365760" y="275273"/>
                      <a:pt x="385763" y="284798"/>
                      <a:pt x="400050" y="300990"/>
                    </a:cubicBezTo>
                    <a:lnTo>
                      <a:pt x="387668" y="313373"/>
                    </a:lnTo>
                    <a:lnTo>
                      <a:pt x="286703" y="313373"/>
                    </a:lnTo>
                    <a:lnTo>
                      <a:pt x="267653" y="313373"/>
                    </a:lnTo>
                    <a:cubicBezTo>
                      <a:pt x="261938" y="313373"/>
                      <a:pt x="258128" y="317183"/>
                      <a:pt x="258128" y="322898"/>
                    </a:cubicBezTo>
                    <a:cubicBezTo>
                      <a:pt x="258128" y="328613"/>
                      <a:pt x="261938" y="332423"/>
                      <a:pt x="267653" y="332423"/>
                    </a:cubicBezTo>
                    <a:lnTo>
                      <a:pt x="278130" y="332423"/>
                    </a:lnTo>
                    <a:lnTo>
                      <a:pt x="286703" y="409575"/>
                    </a:lnTo>
                    <a:cubicBezTo>
                      <a:pt x="286703" y="422910"/>
                      <a:pt x="296228" y="433388"/>
                      <a:pt x="307658" y="436245"/>
                    </a:cubicBezTo>
                    <a:cubicBezTo>
                      <a:pt x="300990" y="437198"/>
                      <a:pt x="293370" y="437198"/>
                      <a:pt x="286703" y="437198"/>
                    </a:cubicBezTo>
                    <a:cubicBezTo>
                      <a:pt x="236220" y="438150"/>
                      <a:pt x="189548" y="420053"/>
                      <a:pt x="153353" y="389573"/>
                    </a:cubicBezTo>
                    <a:close/>
                    <a:moveTo>
                      <a:pt x="420053" y="409575"/>
                    </a:moveTo>
                    <a:cubicBezTo>
                      <a:pt x="420053" y="415290"/>
                      <a:pt x="416243" y="419100"/>
                      <a:pt x="410528" y="419100"/>
                    </a:cubicBezTo>
                    <a:lnTo>
                      <a:pt x="315278" y="419100"/>
                    </a:lnTo>
                    <a:cubicBezTo>
                      <a:pt x="309563" y="419100"/>
                      <a:pt x="305753" y="415290"/>
                      <a:pt x="305753" y="409575"/>
                    </a:cubicBezTo>
                    <a:cubicBezTo>
                      <a:pt x="305753" y="409575"/>
                      <a:pt x="305753" y="408623"/>
                      <a:pt x="305753" y="408623"/>
                    </a:cubicBezTo>
                    <a:lnTo>
                      <a:pt x="297180" y="333375"/>
                    </a:lnTo>
                    <a:lnTo>
                      <a:pt x="368618" y="333375"/>
                    </a:lnTo>
                    <a:lnTo>
                      <a:pt x="356235" y="345758"/>
                    </a:lnTo>
                    <a:cubicBezTo>
                      <a:pt x="352425" y="349568"/>
                      <a:pt x="352425" y="355283"/>
                      <a:pt x="356235" y="359093"/>
                    </a:cubicBezTo>
                    <a:cubicBezTo>
                      <a:pt x="358140" y="360998"/>
                      <a:pt x="360998" y="361950"/>
                      <a:pt x="362903" y="361950"/>
                    </a:cubicBezTo>
                    <a:cubicBezTo>
                      <a:pt x="364808" y="361950"/>
                      <a:pt x="367665" y="360998"/>
                      <a:pt x="369570" y="359093"/>
                    </a:cubicBezTo>
                    <a:lnTo>
                      <a:pt x="395288" y="333375"/>
                    </a:lnTo>
                    <a:lnTo>
                      <a:pt x="419100" y="333375"/>
                    </a:lnTo>
                    <a:cubicBezTo>
                      <a:pt x="420053" y="334328"/>
                      <a:pt x="421958" y="334328"/>
                      <a:pt x="422910" y="334328"/>
                    </a:cubicBezTo>
                    <a:cubicBezTo>
                      <a:pt x="423863" y="334328"/>
                      <a:pt x="424815" y="334328"/>
                      <a:pt x="425768" y="333375"/>
                    </a:cubicBezTo>
                    <a:cubicBezTo>
                      <a:pt x="425768" y="333375"/>
                      <a:pt x="426720" y="333375"/>
                      <a:pt x="426720" y="332423"/>
                    </a:cubicBezTo>
                    <a:lnTo>
                      <a:pt x="427673" y="332423"/>
                    </a:lnTo>
                    <a:lnTo>
                      <a:pt x="420053" y="407670"/>
                    </a:lnTo>
                    <a:cubicBezTo>
                      <a:pt x="420053" y="408623"/>
                      <a:pt x="420053" y="408623"/>
                      <a:pt x="420053" y="409575"/>
                    </a:cubicBezTo>
                    <a:close/>
                    <a:moveTo>
                      <a:pt x="443865" y="366713"/>
                    </a:moveTo>
                    <a:lnTo>
                      <a:pt x="447675" y="333375"/>
                    </a:lnTo>
                    <a:lnTo>
                      <a:pt x="458153" y="333375"/>
                    </a:lnTo>
                    <a:cubicBezTo>
                      <a:pt x="463868" y="333375"/>
                      <a:pt x="467678" y="329565"/>
                      <a:pt x="467678" y="323850"/>
                    </a:cubicBezTo>
                    <a:cubicBezTo>
                      <a:pt x="467678" y="318135"/>
                      <a:pt x="463868" y="314325"/>
                      <a:pt x="458153" y="314325"/>
                    </a:cubicBezTo>
                    <a:lnTo>
                      <a:pt x="439103" y="314325"/>
                    </a:lnTo>
                    <a:lnTo>
                      <a:pt x="429578" y="314325"/>
                    </a:lnTo>
                    <a:cubicBezTo>
                      <a:pt x="427673" y="310515"/>
                      <a:pt x="426720" y="307658"/>
                      <a:pt x="424815" y="304800"/>
                    </a:cubicBezTo>
                    <a:lnTo>
                      <a:pt x="426720" y="302895"/>
                    </a:lnTo>
                    <a:cubicBezTo>
                      <a:pt x="430530" y="299085"/>
                      <a:pt x="430530" y="293370"/>
                      <a:pt x="426720" y="289560"/>
                    </a:cubicBezTo>
                    <a:cubicBezTo>
                      <a:pt x="422910" y="285750"/>
                      <a:pt x="417195" y="285750"/>
                      <a:pt x="413385" y="289560"/>
                    </a:cubicBezTo>
                    <a:cubicBezTo>
                      <a:pt x="412433" y="288608"/>
                      <a:pt x="411480" y="287655"/>
                      <a:pt x="409575" y="285750"/>
                    </a:cubicBezTo>
                    <a:cubicBezTo>
                      <a:pt x="412433" y="285750"/>
                      <a:pt x="415290" y="286703"/>
                      <a:pt x="418148" y="286703"/>
                    </a:cubicBezTo>
                    <a:cubicBezTo>
                      <a:pt x="422910" y="286703"/>
                      <a:pt x="427673" y="285750"/>
                      <a:pt x="432435" y="284798"/>
                    </a:cubicBezTo>
                    <a:cubicBezTo>
                      <a:pt x="438150" y="295275"/>
                      <a:pt x="450533" y="305753"/>
                      <a:pt x="475298" y="305753"/>
                    </a:cubicBezTo>
                    <a:cubicBezTo>
                      <a:pt x="477203" y="305753"/>
                      <a:pt x="480060" y="305753"/>
                      <a:pt x="481965" y="306705"/>
                    </a:cubicBezTo>
                    <a:cubicBezTo>
                      <a:pt x="472440" y="327660"/>
                      <a:pt x="460058" y="348615"/>
                      <a:pt x="443865" y="36671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41CE7F84-8833-4B2E-BCF9-6F6F1BB2DE8D}"/>
                  </a:ext>
                </a:extLst>
              </p:cNvPr>
              <p:cNvSpPr/>
              <p:nvPr/>
            </p:nvSpPr>
            <p:spPr>
              <a:xfrm>
                <a:off x="3032418" y="3997642"/>
                <a:ext cx="57150" cy="114300"/>
              </a:xfrm>
              <a:custGeom>
                <a:avLst/>
                <a:gdLst>
                  <a:gd name="connsiteX0" fmla="*/ 28575 w 57150"/>
                  <a:gd name="connsiteY0" fmla="*/ 47625 h 114300"/>
                  <a:gd name="connsiteX1" fmla="*/ 19050 w 57150"/>
                  <a:gd name="connsiteY1" fmla="*/ 38100 h 114300"/>
                  <a:gd name="connsiteX2" fmla="*/ 28575 w 57150"/>
                  <a:gd name="connsiteY2" fmla="*/ 28575 h 114300"/>
                  <a:gd name="connsiteX3" fmla="*/ 38100 w 57150"/>
                  <a:gd name="connsiteY3" fmla="*/ 38100 h 114300"/>
                  <a:gd name="connsiteX4" fmla="*/ 47625 w 57150"/>
                  <a:gd name="connsiteY4" fmla="*/ 47625 h 114300"/>
                  <a:gd name="connsiteX5" fmla="*/ 57150 w 57150"/>
                  <a:gd name="connsiteY5" fmla="*/ 38100 h 114300"/>
                  <a:gd name="connsiteX6" fmla="*/ 38100 w 57150"/>
                  <a:gd name="connsiteY6" fmla="*/ 11430 h 114300"/>
                  <a:gd name="connsiteX7" fmla="*/ 38100 w 57150"/>
                  <a:gd name="connsiteY7" fmla="*/ 9525 h 114300"/>
                  <a:gd name="connsiteX8" fmla="*/ 28575 w 57150"/>
                  <a:gd name="connsiteY8" fmla="*/ 0 h 114300"/>
                  <a:gd name="connsiteX9" fmla="*/ 19050 w 57150"/>
                  <a:gd name="connsiteY9" fmla="*/ 9525 h 114300"/>
                  <a:gd name="connsiteX10" fmla="*/ 19050 w 57150"/>
                  <a:gd name="connsiteY10" fmla="*/ 11430 h 114300"/>
                  <a:gd name="connsiteX11" fmla="*/ 0 w 57150"/>
                  <a:gd name="connsiteY11" fmla="*/ 38100 h 114300"/>
                  <a:gd name="connsiteX12" fmla="*/ 28575 w 57150"/>
                  <a:gd name="connsiteY12" fmla="*/ 66675 h 114300"/>
                  <a:gd name="connsiteX13" fmla="*/ 38100 w 57150"/>
                  <a:gd name="connsiteY13" fmla="*/ 76200 h 114300"/>
                  <a:gd name="connsiteX14" fmla="*/ 28575 w 57150"/>
                  <a:gd name="connsiteY14" fmla="*/ 85725 h 114300"/>
                  <a:gd name="connsiteX15" fmla="*/ 19050 w 57150"/>
                  <a:gd name="connsiteY15" fmla="*/ 76200 h 114300"/>
                  <a:gd name="connsiteX16" fmla="*/ 9525 w 57150"/>
                  <a:gd name="connsiteY16" fmla="*/ 66675 h 114300"/>
                  <a:gd name="connsiteX17" fmla="*/ 0 w 57150"/>
                  <a:gd name="connsiteY17" fmla="*/ 76200 h 114300"/>
                  <a:gd name="connsiteX18" fmla="*/ 19050 w 57150"/>
                  <a:gd name="connsiteY18" fmla="*/ 102870 h 114300"/>
                  <a:gd name="connsiteX19" fmla="*/ 19050 w 57150"/>
                  <a:gd name="connsiteY19" fmla="*/ 104775 h 114300"/>
                  <a:gd name="connsiteX20" fmla="*/ 28575 w 57150"/>
                  <a:gd name="connsiteY20" fmla="*/ 114300 h 114300"/>
                  <a:gd name="connsiteX21" fmla="*/ 38100 w 57150"/>
                  <a:gd name="connsiteY21" fmla="*/ 104775 h 114300"/>
                  <a:gd name="connsiteX22" fmla="*/ 38100 w 57150"/>
                  <a:gd name="connsiteY22" fmla="*/ 102870 h 114300"/>
                  <a:gd name="connsiteX23" fmla="*/ 57150 w 57150"/>
                  <a:gd name="connsiteY23" fmla="*/ 76200 h 114300"/>
                  <a:gd name="connsiteX24" fmla="*/ 28575 w 57150"/>
                  <a:gd name="connsiteY24" fmla="*/ 476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150" h="114300">
                    <a:moveTo>
                      <a:pt x="28575" y="47625"/>
                    </a:moveTo>
                    <a:cubicBezTo>
                      <a:pt x="22860" y="47625"/>
                      <a:pt x="19050" y="43815"/>
                      <a:pt x="19050" y="38100"/>
                    </a:cubicBezTo>
                    <a:cubicBezTo>
                      <a:pt x="19050" y="32385"/>
                      <a:pt x="22860" y="28575"/>
                      <a:pt x="28575" y="28575"/>
                    </a:cubicBezTo>
                    <a:cubicBezTo>
                      <a:pt x="34290" y="28575"/>
                      <a:pt x="38100" y="32385"/>
                      <a:pt x="38100" y="38100"/>
                    </a:cubicBezTo>
                    <a:cubicBezTo>
                      <a:pt x="38100" y="43815"/>
                      <a:pt x="41910" y="47625"/>
                      <a:pt x="47625" y="47625"/>
                    </a:cubicBezTo>
                    <a:cubicBezTo>
                      <a:pt x="53340" y="47625"/>
                      <a:pt x="57150" y="43815"/>
                      <a:pt x="57150" y="38100"/>
                    </a:cubicBezTo>
                    <a:cubicBezTo>
                      <a:pt x="57150" y="25718"/>
                      <a:pt x="49530" y="15240"/>
                      <a:pt x="38100" y="11430"/>
                    </a:cubicBezTo>
                    <a:lnTo>
                      <a:pt x="38100" y="9525"/>
                    </a:lnTo>
                    <a:cubicBezTo>
                      <a:pt x="38100" y="3810"/>
                      <a:pt x="34290" y="0"/>
                      <a:pt x="28575" y="0"/>
                    </a:cubicBezTo>
                    <a:cubicBezTo>
                      <a:pt x="22860" y="0"/>
                      <a:pt x="19050" y="3810"/>
                      <a:pt x="19050" y="9525"/>
                    </a:cubicBezTo>
                    <a:lnTo>
                      <a:pt x="19050" y="11430"/>
                    </a:lnTo>
                    <a:cubicBezTo>
                      <a:pt x="7620" y="15240"/>
                      <a:pt x="0" y="25718"/>
                      <a:pt x="0" y="38100"/>
                    </a:cubicBezTo>
                    <a:cubicBezTo>
                      <a:pt x="0" y="54293"/>
                      <a:pt x="12382" y="66675"/>
                      <a:pt x="28575" y="66675"/>
                    </a:cubicBezTo>
                    <a:cubicBezTo>
                      <a:pt x="34290" y="66675"/>
                      <a:pt x="38100" y="70485"/>
                      <a:pt x="38100" y="76200"/>
                    </a:cubicBezTo>
                    <a:cubicBezTo>
                      <a:pt x="38100" y="81915"/>
                      <a:pt x="34290" y="85725"/>
                      <a:pt x="28575" y="85725"/>
                    </a:cubicBezTo>
                    <a:cubicBezTo>
                      <a:pt x="22860" y="85725"/>
                      <a:pt x="19050" y="81915"/>
                      <a:pt x="19050" y="76200"/>
                    </a:cubicBezTo>
                    <a:cubicBezTo>
                      <a:pt x="19050" y="70485"/>
                      <a:pt x="15240" y="66675"/>
                      <a:pt x="9525" y="66675"/>
                    </a:cubicBezTo>
                    <a:cubicBezTo>
                      <a:pt x="3810" y="66675"/>
                      <a:pt x="0" y="70485"/>
                      <a:pt x="0" y="76200"/>
                    </a:cubicBezTo>
                    <a:cubicBezTo>
                      <a:pt x="0" y="88582"/>
                      <a:pt x="7620" y="99060"/>
                      <a:pt x="19050" y="102870"/>
                    </a:cubicBezTo>
                    <a:lnTo>
                      <a:pt x="19050" y="104775"/>
                    </a:lnTo>
                    <a:cubicBezTo>
                      <a:pt x="19050" y="110490"/>
                      <a:pt x="22860" y="114300"/>
                      <a:pt x="28575" y="114300"/>
                    </a:cubicBezTo>
                    <a:cubicBezTo>
                      <a:pt x="34290" y="114300"/>
                      <a:pt x="38100" y="110490"/>
                      <a:pt x="38100" y="104775"/>
                    </a:cubicBezTo>
                    <a:lnTo>
                      <a:pt x="38100" y="102870"/>
                    </a:lnTo>
                    <a:cubicBezTo>
                      <a:pt x="49530" y="99060"/>
                      <a:pt x="57150" y="88582"/>
                      <a:pt x="57150" y="76200"/>
                    </a:cubicBezTo>
                    <a:cubicBezTo>
                      <a:pt x="57150" y="60007"/>
                      <a:pt x="44768" y="47625"/>
                      <a:pt x="28575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BC569BED-35AA-4D0D-BD9A-AAF98CAA21EB}"/>
                  </a:ext>
                </a:extLst>
              </p:cNvPr>
              <p:cNvSpPr/>
              <p:nvPr/>
            </p:nvSpPr>
            <p:spPr>
              <a:xfrm>
                <a:off x="2557120" y="3655695"/>
                <a:ext cx="57150" cy="114299"/>
              </a:xfrm>
              <a:custGeom>
                <a:avLst/>
                <a:gdLst>
                  <a:gd name="connsiteX0" fmla="*/ 28575 w 57150"/>
                  <a:gd name="connsiteY0" fmla="*/ 85725 h 114299"/>
                  <a:gd name="connsiteX1" fmla="*/ 19050 w 57150"/>
                  <a:gd name="connsiteY1" fmla="*/ 76200 h 114299"/>
                  <a:gd name="connsiteX2" fmla="*/ 9525 w 57150"/>
                  <a:gd name="connsiteY2" fmla="*/ 66675 h 114299"/>
                  <a:gd name="connsiteX3" fmla="*/ 0 w 57150"/>
                  <a:gd name="connsiteY3" fmla="*/ 76200 h 114299"/>
                  <a:gd name="connsiteX4" fmla="*/ 19050 w 57150"/>
                  <a:gd name="connsiteY4" fmla="*/ 102870 h 114299"/>
                  <a:gd name="connsiteX5" fmla="*/ 19050 w 57150"/>
                  <a:gd name="connsiteY5" fmla="*/ 104775 h 114299"/>
                  <a:gd name="connsiteX6" fmla="*/ 28575 w 57150"/>
                  <a:gd name="connsiteY6" fmla="*/ 114300 h 114299"/>
                  <a:gd name="connsiteX7" fmla="*/ 38100 w 57150"/>
                  <a:gd name="connsiteY7" fmla="*/ 104775 h 114299"/>
                  <a:gd name="connsiteX8" fmla="*/ 38100 w 57150"/>
                  <a:gd name="connsiteY8" fmla="*/ 102870 h 114299"/>
                  <a:gd name="connsiteX9" fmla="*/ 57150 w 57150"/>
                  <a:gd name="connsiteY9" fmla="*/ 76200 h 114299"/>
                  <a:gd name="connsiteX10" fmla="*/ 28575 w 57150"/>
                  <a:gd name="connsiteY10" fmla="*/ 47625 h 114299"/>
                  <a:gd name="connsiteX11" fmla="*/ 19050 w 57150"/>
                  <a:gd name="connsiteY11" fmla="*/ 38100 h 114299"/>
                  <a:gd name="connsiteX12" fmla="*/ 28575 w 57150"/>
                  <a:gd name="connsiteY12" fmla="*/ 28575 h 114299"/>
                  <a:gd name="connsiteX13" fmla="*/ 38100 w 57150"/>
                  <a:gd name="connsiteY13" fmla="*/ 38100 h 114299"/>
                  <a:gd name="connsiteX14" fmla="*/ 47625 w 57150"/>
                  <a:gd name="connsiteY14" fmla="*/ 47625 h 114299"/>
                  <a:gd name="connsiteX15" fmla="*/ 57150 w 57150"/>
                  <a:gd name="connsiteY15" fmla="*/ 38100 h 114299"/>
                  <a:gd name="connsiteX16" fmla="*/ 38100 w 57150"/>
                  <a:gd name="connsiteY16" fmla="*/ 11430 h 114299"/>
                  <a:gd name="connsiteX17" fmla="*/ 38100 w 57150"/>
                  <a:gd name="connsiteY17" fmla="*/ 9525 h 114299"/>
                  <a:gd name="connsiteX18" fmla="*/ 28575 w 57150"/>
                  <a:gd name="connsiteY18" fmla="*/ 0 h 114299"/>
                  <a:gd name="connsiteX19" fmla="*/ 19050 w 57150"/>
                  <a:gd name="connsiteY19" fmla="*/ 9525 h 114299"/>
                  <a:gd name="connsiteX20" fmla="*/ 19050 w 57150"/>
                  <a:gd name="connsiteY20" fmla="*/ 11430 h 114299"/>
                  <a:gd name="connsiteX21" fmla="*/ 0 w 57150"/>
                  <a:gd name="connsiteY21" fmla="*/ 38100 h 114299"/>
                  <a:gd name="connsiteX22" fmla="*/ 28575 w 57150"/>
                  <a:gd name="connsiteY22" fmla="*/ 66675 h 114299"/>
                  <a:gd name="connsiteX23" fmla="*/ 38100 w 57150"/>
                  <a:gd name="connsiteY23" fmla="*/ 76200 h 114299"/>
                  <a:gd name="connsiteX24" fmla="*/ 28575 w 57150"/>
                  <a:gd name="connsiteY24" fmla="*/ 85725 h 114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150" h="114299">
                    <a:moveTo>
                      <a:pt x="28575" y="85725"/>
                    </a:moveTo>
                    <a:cubicBezTo>
                      <a:pt x="22860" y="85725"/>
                      <a:pt x="19050" y="81915"/>
                      <a:pt x="19050" y="76200"/>
                    </a:cubicBezTo>
                    <a:cubicBezTo>
                      <a:pt x="19050" y="70485"/>
                      <a:pt x="15240" y="66675"/>
                      <a:pt x="9525" y="66675"/>
                    </a:cubicBezTo>
                    <a:cubicBezTo>
                      <a:pt x="3810" y="66675"/>
                      <a:pt x="0" y="70485"/>
                      <a:pt x="0" y="76200"/>
                    </a:cubicBezTo>
                    <a:cubicBezTo>
                      <a:pt x="0" y="88583"/>
                      <a:pt x="7620" y="99060"/>
                      <a:pt x="19050" y="102870"/>
                    </a:cubicBezTo>
                    <a:lnTo>
                      <a:pt x="19050" y="104775"/>
                    </a:lnTo>
                    <a:cubicBezTo>
                      <a:pt x="19050" y="110490"/>
                      <a:pt x="22860" y="114300"/>
                      <a:pt x="28575" y="114300"/>
                    </a:cubicBezTo>
                    <a:cubicBezTo>
                      <a:pt x="34290" y="114300"/>
                      <a:pt x="38100" y="110490"/>
                      <a:pt x="38100" y="104775"/>
                    </a:cubicBezTo>
                    <a:lnTo>
                      <a:pt x="38100" y="102870"/>
                    </a:lnTo>
                    <a:cubicBezTo>
                      <a:pt x="49530" y="99060"/>
                      <a:pt x="57150" y="88583"/>
                      <a:pt x="57150" y="76200"/>
                    </a:cubicBezTo>
                    <a:cubicBezTo>
                      <a:pt x="57150" y="60008"/>
                      <a:pt x="44768" y="47625"/>
                      <a:pt x="28575" y="47625"/>
                    </a:cubicBezTo>
                    <a:cubicBezTo>
                      <a:pt x="22860" y="47625"/>
                      <a:pt x="19050" y="43815"/>
                      <a:pt x="19050" y="38100"/>
                    </a:cubicBezTo>
                    <a:cubicBezTo>
                      <a:pt x="19050" y="32385"/>
                      <a:pt x="22860" y="28575"/>
                      <a:pt x="28575" y="28575"/>
                    </a:cubicBezTo>
                    <a:cubicBezTo>
                      <a:pt x="34290" y="28575"/>
                      <a:pt x="38100" y="32385"/>
                      <a:pt x="38100" y="38100"/>
                    </a:cubicBezTo>
                    <a:cubicBezTo>
                      <a:pt x="38100" y="43815"/>
                      <a:pt x="41910" y="47625"/>
                      <a:pt x="47625" y="47625"/>
                    </a:cubicBezTo>
                    <a:cubicBezTo>
                      <a:pt x="53340" y="47625"/>
                      <a:pt x="57150" y="43815"/>
                      <a:pt x="57150" y="38100"/>
                    </a:cubicBezTo>
                    <a:cubicBezTo>
                      <a:pt x="57150" y="25717"/>
                      <a:pt x="49530" y="15240"/>
                      <a:pt x="38100" y="11430"/>
                    </a:cubicBezTo>
                    <a:lnTo>
                      <a:pt x="38100" y="9525"/>
                    </a:lnTo>
                    <a:cubicBezTo>
                      <a:pt x="38100" y="3810"/>
                      <a:pt x="34290" y="0"/>
                      <a:pt x="28575" y="0"/>
                    </a:cubicBezTo>
                    <a:cubicBezTo>
                      <a:pt x="22860" y="0"/>
                      <a:pt x="19050" y="3810"/>
                      <a:pt x="19050" y="9525"/>
                    </a:cubicBezTo>
                    <a:lnTo>
                      <a:pt x="19050" y="11430"/>
                    </a:lnTo>
                    <a:cubicBezTo>
                      <a:pt x="7620" y="15240"/>
                      <a:pt x="0" y="25717"/>
                      <a:pt x="0" y="38100"/>
                    </a:cubicBezTo>
                    <a:cubicBezTo>
                      <a:pt x="0" y="54293"/>
                      <a:pt x="12383" y="66675"/>
                      <a:pt x="28575" y="66675"/>
                    </a:cubicBezTo>
                    <a:cubicBezTo>
                      <a:pt x="34290" y="66675"/>
                      <a:pt x="38100" y="70485"/>
                      <a:pt x="38100" y="76200"/>
                    </a:cubicBezTo>
                    <a:cubicBezTo>
                      <a:pt x="38100" y="81915"/>
                      <a:pt x="34290" y="85725"/>
                      <a:pt x="28575" y="857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4D9ED55-B5DD-48D5-B307-F843F42688EA}"/>
              </a:ext>
            </a:extLst>
          </p:cNvPr>
          <p:cNvGrpSpPr/>
          <p:nvPr/>
        </p:nvGrpSpPr>
        <p:grpSpPr>
          <a:xfrm>
            <a:off x="9665037" y="2255168"/>
            <a:ext cx="533400" cy="587692"/>
            <a:chOff x="9221072" y="2486025"/>
            <a:chExt cx="533400" cy="587692"/>
          </a:xfrm>
        </p:grpSpPr>
        <p:grpSp>
          <p:nvGrpSpPr>
            <p:cNvPr id="80" name="Graphic 14">
              <a:extLst>
                <a:ext uri="{FF2B5EF4-FFF2-40B4-BE49-F238E27FC236}">
                  <a16:creationId xmlns:a16="http://schemas.microsoft.com/office/drawing/2014/main" id="{37F7AC9E-E51B-459C-8B81-762F9E996841}"/>
                </a:ext>
              </a:extLst>
            </p:cNvPr>
            <p:cNvGrpSpPr/>
            <p:nvPr/>
          </p:nvGrpSpPr>
          <p:grpSpPr>
            <a:xfrm>
              <a:off x="9324445" y="2590800"/>
              <a:ext cx="410976" cy="475297"/>
              <a:chOff x="9324445" y="2590800"/>
              <a:chExt cx="410976" cy="475297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311DDF1F-5D0D-45EB-97C5-30B653522449}"/>
                  </a:ext>
                </a:extLst>
              </p:cNvPr>
              <p:cNvSpPr/>
              <p:nvPr/>
            </p:nvSpPr>
            <p:spPr>
              <a:xfrm>
                <a:off x="9363947" y="2590800"/>
                <a:ext cx="200025" cy="247650"/>
              </a:xfrm>
              <a:custGeom>
                <a:avLst/>
                <a:gdLst>
                  <a:gd name="connsiteX0" fmla="*/ 161925 w 200025"/>
                  <a:gd name="connsiteY0" fmla="*/ 221933 h 247650"/>
                  <a:gd name="connsiteX1" fmla="*/ 185738 w 200025"/>
                  <a:gd name="connsiteY1" fmla="*/ 247650 h 247650"/>
                  <a:gd name="connsiteX2" fmla="*/ 200025 w 200025"/>
                  <a:gd name="connsiteY2" fmla="*/ 242888 h 247650"/>
                  <a:gd name="connsiteX3" fmla="*/ 200025 w 200025"/>
                  <a:gd name="connsiteY3" fmla="*/ 0 h 247650"/>
                  <a:gd name="connsiteX4" fmla="*/ 42863 w 200025"/>
                  <a:gd name="connsiteY4" fmla="*/ 0 h 247650"/>
                  <a:gd name="connsiteX5" fmla="*/ 47625 w 200025"/>
                  <a:gd name="connsiteY5" fmla="*/ 14288 h 247650"/>
                  <a:gd name="connsiteX6" fmla="*/ 21907 w 200025"/>
                  <a:gd name="connsiteY6" fmla="*/ 38100 h 247650"/>
                  <a:gd name="connsiteX7" fmla="*/ 0 w 200025"/>
                  <a:gd name="connsiteY7" fmla="*/ 38100 h 247650"/>
                  <a:gd name="connsiteX8" fmla="*/ 0 w 200025"/>
                  <a:gd name="connsiteY8" fmla="*/ 200025 h 247650"/>
                  <a:gd name="connsiteX9" fmla="*/ 161925 w 200025"/>
                  <a:gd name="connsiteY9" fmla="*/ 200025 h 247650"/>
                  <a:gd name="connsiteX10" fmla="*/ 161925 w 200025"/>
                  <a:gd name="connsiteY10" fmla="*/ 221933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0025" h="247650">
                    <a:moveTo>
                      <a:pt x="161925" y="221933"/>
                    </a:moveTo>
                    <a:cubicBezTo>
                      <a:pt x="161925" y="236220"/>
                      <a:pt x="172402" y="247650"/>
                      <a:pt x="185738" y="247650"/>
                    </a:cubicBezTo>
                    <a:cubicBezTo>
                      <a:pt x="191452" y="247650"/>
                      <a:pt x="196215" y="245745"/>
                      <a:pt x="200025" y="242888"/>
                    </a:cubicBezTo>
                    <a:lnTo>
                      <a:pt x="200025" y="0"/>
                    </a:lnTo>
                    <a:lnTo>
                      <a:pt x="42863" y="0"/>
                    </a:lnTo>
                    <a:cubicBezTo>
                      <a:pt x="45720" y="3810"/>
                      <a:pt x="47625" y="8572"/>
                      <a:pt x="47625" y="14288"/>
                    </a:cubicBezTo>
                    <a:cubicBezTo>
                      <a:pt x="47625" y="27622"/>
                      <a:pt x="36195" y="38100"/>
                      <a:pt x="21907" y="38100"/>
                    </a:cubicBezTo>
                    <a:lnTo>
                      <a:pt x="0" y="38100"/>
                    </a:lnTo>
                    <a:lnTo>
                      <a:pt x="0" y="200025"/>
                    </a:lnTo>
                    <a:lnTo>
                      <a:pt x="161925" y="200025"/>
                    </a:lnTo>
                    <a:lnTo>
                      <a:pt x="161925" y="22193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B1E39C3A-DAB3-4340-AEB7-8273D0581E73}"/>
                  </a:ext>
                </a:extLst>
              </p:cNvPr>
              <p:cNvSpPr/>
              <p:nvPr/>
            </p:nvSpPr>
            <p:spPr>
              <a:xfrm>
                <a:off x="9516347" y="2867025"/>
                <a:ext cx="152400" cy="104775"/>
              </a:xfrm>
              <a:custGeom>
                <a:avLst/>
                <a:gdLst>
                  <a:gd name="connsiteX0" fmla="*/ 76200 w 152400"/>
                  <a:gd name="connsiteY0" fmla="*/ 28575 h 104775"/>
                  <a:gd name="connsiteX1" fmla="*/ 0 w 152400"/>
                  <a:gd name="connsiteY1" fmla="*/ 0 h 104775"/>
                  <a:gd name="connsiteX2" fmla="*/ 85725 w 152400"/>
                  <a:gd name="connsiteY2" fmla="*/ 76200 h 104775"/>
                  <a:gd name="connsiteX3" fmla="*/ 142875 w 152400"/>
                  <a:gd name="connsiteY3" fmla="*/ 104775 h 104775"/>
                  <a:gd name="connsiteX4" fmla="*/ 152400 w 152400"/>
                  <a:gd name="connsiteY4" fmla="*/ 66675 h 104775"/>
                  <a:gd name="connsiteX5" fmla="*/ 104775 w 152400"/>
                  <a:gd name="connsiteY5" fmla="*/ 47625 h 104775"/>
                  <a:gd name="connsiteX6" fmla="*/ 76200 w 152400"/>
                  <a:gd name="connsiteY6" fmla="*/ 285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104775">
                    <a:moveTo>
                      <a:pt x="76200" y="28575"/>
                    </a:moveTo>
                    <a:lnTo>
                      <a:pt x="0" y="0"/>
                    </a:lnTo>
                    <a:cubicBezTo>
                      <a:pt x="47625" y="19050"/>
                      <a:pt x="57150" y="57150"/>
                      <a:pt x="85725" y="76200"/>
                    </a:cubicBezTo>
                    <a:cubicBezTo>
                      <a:pt x="114300" y="95250"/>
                      <a:pt x="142875" y="104775"/>
                      <a:pt x="142875" y="104775"/>
                    </a:cubicBezTo>
                    <a:lnTo>
                      <a:pt x="152400" y="66675"/>
                    </a:lnTo>
                    <a:cubicBezTo>
                      <a:pt x="133350" y="66675"/>
                      <a:pt x="114300" y="57150"/>
                      <a:pt x="104775" y="47625"/>
                    </a:cubicBezTo>
                    <a:cubicBezTo>
                      <a:pt x="95250" y="38100"/>
                      <a:pt x="76200" y="28575"/>
                      <a:pt x="76200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DEA84AD0-BA7D-4AE6-9145-B47768AF581B}"/>
                  </a:ext>
                </a:extLst>
              </p:cNvPr>
              <p:cNvSpPr/>
              <p:nvPr/>
            </p:nvSpPr>
            <p:spPr>
              <a:xfrm>
                <a:off x="9324445" y="2892986"/>
                <a:ext cx="110938" cy="75955"/>
              </a:xfrm>
              <a:custGeom>
                <a:avLst/>
                <a:gdLst>
                  <a:gd name="connsiteX0" fmla="*/ 57599 w 110938"/>
                  <a:gd name="connsiteY0" fmla="*/ 19758 h 75955"/>
                  <a:gd name="connsiteX1" fmla="*/ 5211 w 110938"/>
                  <a:gd name="connsiteY1" fmla="*/ 46428 h 75955"/>
                  <a:gd name="connsiteX2" fmla="*/ 6164 w 110938"/>
                  <a:gd name="connsiteY2" fmla="*/ 47381 h 75955"/>
                  <a:gd name="connsiteX3" fmla="*/ 20451 w 110938"/>
                  <a:gd name="connsiteY3" fmla="*/ 68336 h 75955"/>
                  <a:gd name="connsiteX4" fmla="*/ 110939 w 110938"/>
                  <a:gd name="connsiteY4" fmla="*/ 75956 h 75955"/>
                  <a:gd name="connsiteX5" fmla="*/ 57599 w 110938"/>
                  <a:gd name="connsiteY5" fmla="*/ 19758 h 7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938" h="75955">
                    <a:moveTo>
                      <a:pt x="57599" y="19758"/>
                    </a:moveTo>
                    <a:cubicBezTo>
                      <a:pt x="27119" y="-23104"/>
                      <a:pt x="-14791" y="12138"/>
                      <a:pt x="5211" y="46428"/>
                    </a:cubicBezTo>
                    <a:cubicBezTo>
                      <a:pt x="5211" y="46428"/>
                      <a:pt x="5211" y="47381"/>
                      <a:pt x="6164" y="47381"/>
                    </a:cubicBezTo>
                    <a:cubicBezTo>
                      <a:pt x="9974" y="54048"/>
                      <a:pt x="14736" y="61668"/>
                      <a:pt x="20451" y="68336"/>
                    </a:cubicBezTo>
                    <a:lnTo>
                      <a:pt x="110939" y="75956"/>
                    </a:lnTo>
                    <a:cubicBezTo>
                      <a:pt x="95699" y="64526"/>
                      <a:pt x="77601" y="46428"/>
                      <a:pt x="57599" y="1975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F89EB87E-75A0-458E-9470-FD6526B04D33}"/>
                  </a:ext>
                </a:extLst>
              </p:cNvPr>
              <p:cNvSpPr/>
              <p:nvPr/>
            </p:nvSpPr>
            <p:spPr>
              <a:xfrm>
                <a:off x="9669699" y="2895600"/>
                <a:ext cx="65722" cy="170497"/>
              </a:xfrm>
              <a:custGeom>
                <a:avLst/>
                <a:gdLst>
                  <a:gd name="connsiteX0" fmla="*/ 47625 w 65722"/>
                  <a:gd name="connsiteY0" fmla="*/ 0 h 170497"/>
                  <a:gd name="connsiteX1" fmla="*/ 18098 w 65722"/>
                  <a:gd name="connsiteY1" fmla="*/ 0 h 170497"/>
                  <a:gd name="connsiteX2" fmla="*/ 0 w 65722"/>
                  <a:gd name="connsiteY2" fmla="*/ 18098 h 170497"/>
                  <a:gd name="connsiteX3" fmla="*/ 0 w 65722"/>
                  <a:gd name="connsiteY3" fmla="*/ 152400 h 170497"/>
                  <a:gd name="connsiteX4" fmla="*/ 18098 w 65722"/>
                  <a:gd name="connsiteY4" fmla="*/ 170498 h 170497"/>
                  <a:gd name="connsiteX5" fmla="*/ 47625 w 65722"/>
                  <a:gd name="connsiteY5" fmla="*/ 170498 h 170497"/>
                  <a:gd name="connsiteX6" fmla="*/ 65723 w 65722"/>
                  <a:gd name="connsiteY6" fmla="*/ 152400 h 170497"/>
                  <a:gd name="connsiteX7" fmla="*/ 65723 w 65722"/>
                  <a:gd name="connsiteY7" fmla="*/ 18098 h 170497"/>
                  <a:gd name="connsiteX8" fmla="*/ 47625 w 65722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22" h="170497">
                    <a:moveTo>
                      <a:pt x="47625" y="0"/>
                    </a:moveTo>
                    <a:lnTo>
                      <a:pt x="18098" y="0"/>
                    </a:lnTo>
                    <a:cubicBezTo>
                      <a:pt x="7620" y="0"/>
                      <a:pt x="0" y="8573"/>
                      <a:pt x="0" y="18098"/>
                    </a:cubicBezTo>
                    <a:lnTo>
                      <a:pt x="0" y="152400"/>
                    </a:lnTo>
                    <a:cubicBezTo>
                      <a:pt x="0" y="162877"/>
                      <a:pt x="8573" y="170498"/>
                      <a:pt x="18098" y="170498"/>
                    </a:cubicBezTo>
                    <a:lnTo>
                      <a:pt x="47625" y="170498"/>
                    </a:lnTo>
                    <a:cubicBezTo>
                      <a:pt x="58103" y="170498"/>
                      <a:pt x="65723" y="161925"/>
                      <a:pt x="65723" y="152400"/>
                    </a:cubicBezTo>
                    <a:lnTo>
                      <a:pt x="65723" y="18098"/>
                    </a:lnTo>
                    <a:cubicBezTo>
                      <a:pt x="65723" y="8573"/>
                      <a:pt x="5715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81" name="Graphic 14">
              <a:extLst>
                <a:ext uri="{FF2B5EF4-FFF2-40B4-BE49-F238E27FC236}">
                  <a16:creationId xmlns:a16="http://schemas.microsoft.com/office/drawing/2014/main" id="{F02FC755-F254-49E7-B5C6-77F8A79BD15C}"/>
                </a:ext>
              </a:extLst>
            </p:cNvPr>
            <p:cNvGrpSpPr/>
            <p:nvPr/>
          </p:nvGrpSpPr>
          <p:grpSpPr>
            <a:xfrm>
              <a:off x="9221072" y="2486025"/>
              <a:ext cx="533400" cy="587692"/>
              <a:chOff x="9221072" y="2486025"/>
              <a:chExt cx="533400" cy="58769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76195344-BF36-4CD8-97F8-DC6A69F87F54}"/>
                  </a:ext>
                </a:extLst>
              </p:cNvPr>
              <p:cNvSpPr/>
              <p:nvPr/>
            </p:nvSpPr>
            <p:spPr>
              <a:xfrm>
                <a:off x="9221994" y="2837504"/>
                <a:ext cx="522952" cy="236212"/>
              </a:xfrm>
              <a:custGeom>
                <a:avLst/>
                <a:gdLst>
                  <a:gd name="connsiteX0" fmla="*/ 495330 w 522952"/>
                  <a:gd name="connsiteY0" fmla="*/ 48570 h 236212"/>
                  <a:gd name="connsiteX1" fmla="*/ 465802 w 522952"/>
                  <a:gd name="connsiteY1" fmla="*/ 48570 h 236212"/>
                  <a:gd name="connsiteX2" fmla="*/ 438180 w 522952"/>
                  <a:gd name="connsiteY2" fmla="*/ 76193 h 236212"/>
                  <a:gd name="connsiteX3" fmla="*/ 438180 w 522952"/>
                  <a:gd name="connsiteY3" fmla="*/ 83813 h 236212"/>
                  <a:gd name="connsiteX4" fmla="*/ 404842 w 522952"/>
                  <a:gd name="connsiteY4" fmla="*/ 66668 h 236212"/>
                  <a:gd name="connsiteX5" fmla="*/ 361980 w 522952"/>
                  <a:gd name="connsiteY5" fmla="*/ 41903 h 236212"/>
                  <a:gd name="connsiteX6" fmla="*/ 269587 w 522952"/>
                  <a:gd name="connsiteY6" fmla="*/ 7613 h 236212"/>
                  <a:gd name="connsiteX7" fmla="*/ 201960 w 522952"/>
                  <a:gd name="connsiteY7" fmla="*/ 10470 h 236212"/>
                  <a:gd name="connsiteX8" fmla="*/ 194340 w 522952"/>
                  <a:gd name="connsiteY8" fmla="*/ 39998 h 236212"/>
                  <a:gd name="connsiteX9" fmla="*/ 223867 w 522952"/>
                  <a:gd name="connsiteY9" fmla="*/ 77145 h 236212"/>
                  <a:gd name="connsiteX10" fmla="*/ 269587 w 522952"/>
                  <a:gd name="connsiteY10" fmla="*/ 103815 h 236212"/>
                  <a:gd name="connsiteX11" fmla="*/ 221010 w 522952"/>
                  <a:gd name="connsiteY11" fmla="*/ 122865 h 236212"/>
                  <a:gd name="connsiteX12" fmla="*/ 169575 w 522952"/>
                  <a:gd name="connsiteY12" fmla="*/ 68573 h 236212"/>
                  <a:gd name="connsiteX13" fmla="*/ 112425 w 522952"/>
                  <a:gd name="connsiteY13" fmla="*/ 50475 h 236212"/>
                  <a:gd name="connsiteX14" fmla="*/ 100995 w 522952"/>
                  <a:gd name="connsiteY14" fmla="*/ 105720 h 236212"/>
                  <a:gd name="connsiteX15" fmla="*/ 101947 w 522952"/>
                  <a:gd name="connsiteY15" fmla="*/ 106673 h 236212"/>
                  <a:gd name="connsiteX16" fmla="*/ 103852 w 522952"/>
                  <a:gd name="connsiteY16" fmla="*/ 110483 h 236212"/>
                  <a:gd name="connsiteX17" fmla="*/ 65752 w 522952"/>
                  <a:gd name="connsiteY17" fmla="*/ 92385 h 236212"/>
                  <a:gd name="connsiteX18" fmla="*/ 5745 w 522952"/>
                  <a:gd name="connsiteY18" fmla="*/ 100005 h 236212"/>
                  <a:gd name="connsiteX19" fmla="*/ 19080 w 522952"/>
                  <a:gd name="connsiteY19" fmla="*/ 155250 h 236212"/>
                  <a:gd name="connsiteX20" fmla="*/ 20032 w 522952"/>
                  <a:gd name="connsiteY20" fmla="*/ 156203 h 236212"/>
                  <a:gd name="connsiteX21" fmla="*/ 247680 w 522952"/>
                  <a:gd name="connsiteY21" fmla="*/ 208590 h 236212"/>
                  <a:gd name="connsiteX22" fmla="*/ 381030 w 522952"/>
                  <a:gd name="connsiteY22" fmla="*/ 208590 h 236212"/>
                  <a:gd name="connsiteX23" fmla="*/ 438180 w 522952"/>
                  <a:gd name="connsiteY23" fmla="*/ 197160 h 236212"/>
                  <a:gd name="connsiteX24" fmla="*/ 438180 w 522952"/>
                  <a:gd name="connsiteY24" fmla="*/ 208590 h 236212"/>
                  <a:gd name="connsiteX25" fmla="*/ 465802 w 522952"/>
                  <a:gd name="connsiteY25" fmla="*/ 236213 h 236212"/>
                  <a:gd name="connsiteX26" fmla="*/ 495330 w 522952"/>
                  <a:gd name="connsiteY26" fmla="*/ 236213 h 236212"/>
                  <a:gd name="connsiteX27" fmla="*/ 522952 w 522952"/>
                  <a:gd name="connsiteY27" fmla="*/ 208590 h 236212"/>
                  <a:gd name="connsiteX28" fmla="*/ 522952 w 522952"/>
                  <a:gd name="connsiteY28" fmla="*/ 76193 h 236212"/>
                  <a:gd name="connsiteX29" fmla="*/ 495330 w 522952"/>
                  <a:gd name="connsiteY29" fmla="*/ 48570 h 236212"/>
                  <a:gd name="connsiteX30" fmla="*/ 130522 w 522952"/>
                  <a:gd name="connsiteY30" fmla="*/ 118103 h 236212"/>
                  <a:gd name="connsiteX31" fmla="*/ 116235 w 522952"/>
                  <a:gd name="connsiteY31" fmla="*/ 97148 h 236212"/>
                  <a:gd name="connsiteX32" fmla="*/ 120997 w 522952"/>
                  <a:gd name="connsiteY32" fmla="*/ 66668 h 236212"/>
                  <a:gd name="connsiteX33" fmla="*/ 152430 w 522952"/>
                  <a:gd name="connsiteY33" fmla="*/ 80003 h 236212"/>
                  <a:gd name="connsiteX34" fmla="*/ 193387 w 522952"/>
                  <a:gd name="connsiteY34" fmla="*/ 126675 h 236212"/>
                  <a:gd name="connsiteX35" fmla="*/ 155287 w 522952"/>
                  <a:gd name="connsiteY35" fmla="*/ 123818 h 236212"/>
                  <a:gd name="connsiteX36" fmla="*/ 153382 w 522952"/>
                  <a:gd name="connsiteY36" fmla="*/ 123818 h 236212"/>
                  <a:gd name="connsiteX37" fmla="*/ 131475 w 522952"/>
                  <a:gd name="connsiteY37" fmla="*/ 120008 h 236212"/>
                  <a:gd name="connsiteX38" fmla="*/ 130522 w 522952"/>
                  <a:gd name="connsiteY38" fmla="*/ 118103 h 236212"/>
                  <a:gd name="connsiteX39" fmla="*/ 380077 w 522952"/>
                  <a:gd name="connsiteY39" fmla="*/ 191445 h 236212"/>
                  <a:gd name="connsiteX40" fmla="*/ 246727 w 522952"/>
                  <a:gd name="connsiteY40" fmla="*/ 191445 h 236212"/>
                  <a:gd name="connsiteX41" fmla="*/ 30510 w 522952"/>
                  <a:gd name="connsiteY41" fmla="*/ 142868 h 236212"/>
                  <a:gd name="connsiteX42" fmla="*/ 29557 w 522952"/>
                  <a:gd name="connsiteY42" fmla="*/ 141915 h 236212"/>
                  <a:gd name="connsiteX43" fmla="*/ 20985 w 522952"/>
                  <a:gd name="connsiteY43" fmla="*/ 112388 h 236212"/>
                  <a:gd name="connsiteX44" fmla="*/ 55275 w 522952"/>
                  <a:gd name="connsiteY44" fmla="*/ 110483 h 236212"/>
                  <a:gd name="connsiteX45" fmla="*/ 150525 w 522952"/>
                  <a:gd name="connsiteY45" fmla="*/ 142868 h 236212"/>
                  <a:gd name="connsiteX46" fmla="*/ 291495 w 522952"/>
                  <a:gd name="connsiteY46" fmla="*/ 112388 h 236212"/>
                  <a:gd name="connsiteX47" fmla="*/ 295305 w 522952"/>
                  <a:gd name="connsiteY47" fmla="*/ 103815 h 236212"/>
                  <a:gd name="connsiteX48" fmla="*/ 290542 w 522952"/>
                  <a:gd name="connsiteY48" fmla="*/ 96195 h 236212"/>
                  <a:gd name="connsiteX49" fmla="*/ 231487 w 522952"/>
                  <a:gd name="connsiteY49" fmla="*/ 61905 h 236212"/>
                  <a:gd name="connsiteX50" fmla="*/ 210532 w 522952"/>
                  <a:gd name="connsiteY50" fmla="*/ 37140 h 236212"/>
                  <a:gd name="connsiteX51" fmla="*/ 214342 w 522952"/>
                  <a:gd name="connsiteY51" fmla="*/ 22853 h 236212"/>
                  <a:gd name="connsiteX52" fmla="*/ 261015 w 522952"/>
                  <a:gd name="connsiteY52" fmla="*/ 25710 h 236212"/>
                  <a:gd name="connsiteX53" fmla="*/ 353407 w 522952"/>
                  <a:gd name="connsiteY53" fmla="*/ 60000 h 236212"/>
                  <a:gd name="connsiteX54" fmla="*/ 390555 w 522952"/>
                  <a:gd name="connsiteY54" fmla="*/ 81908 h 236212"/>
                  <a:gd name="connsiteX55" fmla="*/ 435322 w 522952"/>
                  <a:gd name="connsiteY55" fmla="*/ 102863 h 236212"/>
                  <a:gd name="connsiteX56" fmla="*/ 435322 w 522952"/>
                  <a:gd name="connsiteY56" fmla="*/ 176206 h 236212"/>
                  <a:gd name="connsiteX57" fmla="*/ 380077 w 522952"/>
                  <a:gd name="connsiteY57" fmla="*/ 191445 h 236212"/>
                  <a:gd name="connsiteX58" fmla="*/ 503902 w 522952"/>
                  <a:gd name="connsiteY58" fmla="*/ 211448 h 236212"/>
                  <a:gd name="connsiteX59" fmla="*/ 495330 w 522952"/>
                  <a:gd name="connsiteY59" fmla="*/ 220020 h 236212"/>
                  <a:gd name="connsiteX60" fmla="*/ 465802 w 522952"/>
                  <a:gd name="connsiteY60" fmla="*/ 220020 h 236212"/>
                  <a:gd name="connsiteX61" fmla="*/ 457230 w 522952"/>
                  <a:gd name="connsiteY61" fmla="*/ 211448 h 236212"/>
                  <a:gd name="connsiteX62" fmla="*/ 457230 w 522952"/>
                  <a:gd name="connsiteY62" fmla="*/ 76193 h 236212"/>
                  <a:gd name="connsiteX63" fmla="*/ 465802 w 522952"/>
                  <a:gd name="connsiteY63" fmla="*/ 67620 h 236212"/>
                  <a:gd name="connsiteX64" fmla="*/ 495330 w 522952"/>
                  <a:gd name="connsiteY64" fmla="*/ 67620 h 236212"/>
                  <a:gd name="connsiteX65" fmla="*/ 503902 w 522952"/>
                  <a:gd name="connsiteY65" fmla="*/ 76193 h 236212"/>
                  <a:gd name="connsiteX66" fmla="*/ 503902 w 522952"/>
                  <a:gd name="connsiteY66" fmla="*/ 211448 h 23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22952" h="236212">
                    <a:moveTo>
                      <a:pt x="495330" y="48570"/>
                    </a:moveTo>
                    <a:lnTo>
                      <a:pt x="465802" y="48570"/>
                    </a:lnTo>
                    <a:cubicBezTo>
                      <a:pt x="450562" y="48570"/>
                      <a:pt x="438180" y="60953"/>
                      <a:pt x="438180" y="76193"/>
                    </a:cubicBezTo>
                    <a:lnTo>
                      <a:pt x="438180" y="83813"/>
                    </a:lnTo>
                    <a:cubicBezTo>
                      <a:pt x="424845" y="81908"/>
                      <a:pt x="416272" y="75240"/>
                      <a:pt x="404842" y="66668"/>
                    </a:cubicBezTo>
                    <a:cubicBezTo>
                      <a:pt x="393412" y="58095"/>
                      <a:pt x="381030" y="48570"/>
                      <a:pt x="361980" y="41903"/>
                    </a:cubicBezTo>
                    <a:lnTo>
                      <a:pt x="269587" y="7613"/>
                    </a:lnTo>
                    <a:cubicBezTo>
                      <a:pt x="261015" y="4755"/>
                      <a:pt x="217200" y="-9532"/>
                      <a:pt x="201960" y="10470"/>
                    </a:cubicBezTo>
                    <a:cubicBezTo>
                      <a:pt x="195292" y="19995"/>
                      <a:pt x="192435" y="29520"/>
                      <a:pt x="194340" y="39998"/>
                    </a:cubicBezTo>
                    <a:cubicBezTo>
                      <a:pt x="198150" y="61905"/>
                      <a:pt x="221010" y="76193"/>
                      <a:pt x="223867" y="77145"/>
                    </a:cubicBezTo>
                    <a:lnTo>
                      <a:pt x="269587" y="103815"/>
                    </a:lnTo>
                    <a:cubicBezTo>
                      <a:pt x="252442" y="113340"/>
                      <a:pt x="236250" y="119055"/>
                      <a:pt x="221010" y="122865"/>
                    </a:cubicBezTo>
                    <a:cubicBezTo>
                      <a:pt x="202912" y="108578"/>
                      <a:pt x="185767" y="90480"/>
                      <a:pt x="169575" y="68573"/>
                    </a:cubicBezTo>
                    <a:cubicBezTo>
                      <a:pt x="151477" y="42855"/>
                      <a:pt x="127665" y="40950"/>
                      <a:pt x="112425" y="50475"/>
                    </a:cubicBezTo>
                    <a:cubicBezTo>
                      <a:pt x="97185" y="60000"/>
                      <a:pt x="88612" y="82860"/>
                      <a:pt x="100995" y="105720"/>
                    </a:cubicBezTo>
                    <a:lnTo>
                      <a:pt x="101947" y="106673"/>
                    </a:lnTo>
                    <a:cubicBezTo>
                      <a:pt x="102900" y="107625"/>
                      <a:pt x="103852" y="108578"/>
                      <a:pt x="103852" y="110483"/>
                    </a:cubicBezTo>
                    <a:cubicBezTo>
                      <a:pt x="92422" y="105720"/>
                      <a:pt x="80040" y="100005"/>
                      <a:pt x="65752" y="92385"/>
                    </a:cubicBezTo>
                    <a:cubicBezTo>
                      <a:pt x="38130" y="77145"/>
                      <a:pt x="16222" y="84765"/>
                      <a:pt x="5745" y="100005"/>
                    </a:cubicBezTo>
                    <a:cubicBezTo>
                      <a:pt x="-3780" y="115245"/>
                      <a:pt x="-2828" y="140010"/>
                      <a:pt x="19080" y="155250"/>
                    </a:cubicBezTo>
                    <a:lnTo>
                      <a:pt x="20032" y="156203"/>
                    </a:lnTo>
                    <a:cubicBezTo>
                      <a:pt x="67657" y="188588"/>
                      <a:pt x="152430" y="208590"/>
                      <a:pt x="247680" y="208590"/>
                    </a:cubicBezTo>
                    <a:lnTo>
                      <a:pt x="381030" y="208590"/>
                    </a:lnTo>
                    <a:cubicBezTo>
                      <a:pt x="384840" y="208590"/>
                      <a:pt x="415320" y="208590"/>
                      <a:pt x="438180" y="197160"/>
                    </a:cubicBezTo>
                    <a:lnTo>
                      <a:pt x="438180" y="208590"/>
                    </a:lnTo>
                    <a:cubicBezTo>
                      <a:pt x="438180" y="223831"/>
                      <a:pt x="450562" y="236213"/>
                      <a:pt x="465802" y="236213"/>
                    </a:cubicBezTo>
                    <a:lnTo>
                      <a:pt x="495330" y="236213"/>
                    </a:lnTo>
                    <a:cubicBezTo>
                      <a:pt x="510570" y="236213"/>
                      <a:pt x="522952" y="223831"/>
                      <a:pt x="522952" y="208590"/>
                    </a:cubicBezTo>
                    <a:lnTo>
                      <a:pt x="522952" y="76193"/>
                    </a:lnTo>
                    <a:cubicBezTo>
                      <a:pt x="522952" y="60953"/>
                      <a:pt x="510570" y="48570"/>
                      <a:pt x="495330" y="48570"/>
                    </a:cubicBezTo>
                    <a:close/>
                    <a:moveTo>
                      <a:pt x="130522" y="118103"/>
                    </a:moveTo>
                    <a:cubicBezTo>
                      <a:pt x="124807" y="111435"/>
                      <a:pt x="120045" y="104768"/>
                      <a:pt x="116235" y="97148"/>
                    </a:cubicBezTo>
                    <a:cubicBezTo>
                      <a:pt x="108615" y="83813"/>
                      <a:pt x="113377" y="72383"/>
                      <a:pt x="120997" y="66668"/>
                    </a:cubicBezTo>
                    <a:cubicBezTo>
                      <a:pt x="130522" y="60953"/>
                      <a:pt x="142905" y="65715"/>
                      <a:pt x="152430" y="80003"/>
                    </a:cubicBezTo>
                    <a:cubicBezTo>
                      <a:pt x="164812" y="98100"/>
                      <a:pt x="179100" y="113340"/>
                      <a:pt x="193387" y="126675"/>
                    </a:cubicBezTo>
                    <a:cubicBezTo>
                      <a:pt x="170527" y="127628"/>
                      <a:pt x="155287" y="123818"/>
                      <a:pt x="155287" y="123818"/>
                    </a:cubicBezTo>
                    <a:cubicBezTo>
                      <a:pt x="154335" y="123818"/>
                      <a:pt x="154335" y="123818"/>
                      <a:pt x="153382" y="123818"/>
                    </a:cubicBezTo>
                    <a:cubicBezTo>
                      <a:pt x="147667" y="122865"/>
                      <a:pt x="140047" y="121913"/>
                      <a:pt x="131475" y="120008"/>
                    </a:cubicBezTo>
                    <a:cubicBezTo>
                      <a:pt x="131475" y="120008"/>
                      <a:pt x="130522" y="119055"/>
                      <a:pt x="130522" y="118103"/>
                    </a:cubicBezTo>
                    <a:close/>
                    <a:moveTo>
                      <a:pt x="380077" y="191445"/>
                    </a:moveTo>
                    <a:lnTo>
                      <a:pt x="246727" y="191445"/>
                    </a:lnTo>
                    <a:cubicBezTo>
                      <a:pt x="156240" y="191445"/>
                      <a:pt x="75277" y="172395"/>
                      <a:pt x="30510" y="142868"/>
                    </a:cubicBezTo>
                    <a:lnTo>
                      <a:pt x="29557" y="141915"/>
                    </a:lnTo>
                    <a:cubicBezTo>
                      <a:pt x="17175" y="133343"/>
                      <a:pt x="16222" y="120008"/>
                      <a:pt x="20985" y="112388"/>
                    </a:cubicBezTo>
                    <a:cubicBezTo>
                      <a:pt x="26700" y="102863"/>
                      <a:pt x="40035" y="101910"/>
                      <a:pt x="55275" y="110483"/>
                    </a:cubicBezTo>
                    <a:cubicBezTo>
                      <a:pt x="97185" y="133343"/>
                      <a:pt x="130522" y="140963"/>
                      <a:pt x="150525" y="142868"/>
                    </a:cubicBezTo>
                    <a:cubicBezTo>
                      <a:pt x="159097" y="144773"/>
                      <a:pt x="225772" y="160013"/>
                      <a:pt x="291495" y="112388"/>
                    </a:cubicBezTo>
                    <a:cubicBezTo>
                      <a:pt x="294352" y="110483"/>
                      <a:pt x="295305" y="107625"/>
                      <a:pt x="295305" y="103815"/>
                    </a:cubicBezTo>
                    <a:cubicBezTo>
                      <a:pt x="295305" y="100958"/>
                      <a:pt x="293400" y="98100"/>
                      <a:pt x="290542" y="96195"/>
                    </a:cubicBezTo>
                    <a:lnTo>
                      <a:pt x="231487" y="61905"/>
                    </a:lnTo>
                    <a:cubicBezTo>
                      <a:pt x="226725" y="59048"/>
                      <a:pt x="213390" y="48570"/>
                      <a:pt x="210532" y="37140"/>
                    </a:cubicBezTo>
                    <a:cubicBezTo>
                      <a:pt x="209580" y="32378"/>
                      <a:pt x="210532" y="27615"/>
                      <a:pt x="214342" y="22853"/>
                    </a:cubicBezTo>
                    <a:cubicBezTo>
                      <a:pt x="219105" y="16185"/>
                      <a:pt x="242917" y="19995"/>
                      <a:pt x="261015" y="25710"/>
                    </a:cubicBezTo>
                    <a:lnTo>
                      <a:pt x="353407" y="60000"/>
                    </a:lnTo>
                    <a:cubicBezTo>
                      <a:pt x="369600" y="65715"/>
                      <a:pt x="380077" y="73335"/>
                      <a:pt x="390555" y="81908"/>
                    </a:cubicBezTo>
                    <a:cubicBezTo>
                      <a:pt x="402937" y="91433"/>
                      <a:pt x="415320" y="100958"/>
                      <a:pt x="435322" y="102863"/>
                    </a:cubicBezTo>
                    <a:lnTo>
                      <a:pt x="435322" y="176206"/>
                    </a:lnTo>
                    <a:cubicBezTo>
                      <a:pt x="422940" y="188588"/>
                      <a:pt x="391507" y="191445"/>
                      <a:pt x="380077" y="191445"/>
                    </a:cubicBezTo>
                    <a:close/>
                    <a:moveTo>
                      <a:pt x="503902" y="211448"/>
                    </a:moveTo>
                    <a:cubicBezTo>
                      <a:pt x="503902" y="216210"/>
                      <a:pt x="500092" y="220020"/>
                      <a:pt x="495330" y="220020"/>
                    </a:cubicBezTo>
                    <a:lnTo>
                      <a:pt x="465802" y="220020"/>
                    </a:lnTo>
                    <a:cubicBezTo>
                      <a:pt x="461040" y="220020"/>
                      <a:pt x="457230" y="216210"/>
                      <a:pt x="457230" y="211448"/>
                    </a:cubicBezTo>
                    <a:lnTo>
                      <a:pt x="457230" y="76193"/>
                    </a:lnTo>
                    <a:cubicBezTo>
                      <a:pt x="457230" y="71430"/>
                      <a:pt x="461040" y="67620"/>
                      <a:pt x="465802" y="67620"/>
                    </a:cubicBezTo>
                    <a:lnTo>
                      <a:pt x="495330" y="67620"/>
                    </a:lnTo>
                    <a:cubicBezTo>
                      <a:pt x="500092" y="67620"/>
                      <a:pt x="503902" y="71430"/>
                      <a:pt x="503902" y="76193"/>
                    </a:cubicBezTo>
                    <a:lnTo>
                      <a:pt x="503902" y="21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A42FF65A-CC0D-4154-8E8A-67324A4D11E9}"/>
                  </a:ext>
                </a:extLst>
              </p:cNvPr>
              <p:cNvSpPr/>
              <p:nvPr/>
            </p:nvSpPr>
            <p:spPr>
              <a:xfrm>
                <a:off x="9354422" y="2486025"/>
                <a:ext cx="266700" cy="361950"/>
              </a:xfrm>
              <a:custGeom>
                <a:avLst/>
                <a:gdLst>
                  <a:gd name="connsiteX0" fmla="*/ 9525 w 266700"/>
                  <a:gd name="connsiteY0" fmla="*/ 314325 h 361950"/>
                  <a:gd name="connsiteX1" fmla="*/ 161925 w 266700"/>
                  <a:gd name="connsiteY1" fmla="*/ 314325 h 361950"/>
                  <a:gd name="connsiteX2" fmla="*/ 161925 w 266700"/>
                  <a:gd name="connsiteY2" fmla="*/ 326708 h 361950"/>
                  <a:gd name="connsiteX3" fmla="*/ 195263 w 266700"/>
                  <a:gd name="connsiteY3" fmla="*/ 361950 h 361950"/>
                  <a:gd name="connsiteX4" fmla="*/ 228600 w 266700"/>
                  <a:gd name="connsiteY4" fmla="*/ 326708 h 361950"/>
                  <a:gd name="connsiteX5" fmla="*/ 228600 w 266700"/>
                  <a:gd name="connsiteY5" fmla="*/ 314325 h 361950"/>
                  <a:gd name="connsiteX6" fmla="*/ 257175 w 266700"/>
                  <a:gd name="connsiteY6" fmla="*/ 314325 h 361950"/>
                  <a:gd name="connsiteX7" fmla="*/ 266700 w 266700"/>
                  <a:gd name="connsiteY7" fmla="*/ 304800 h 361950"/>
                  <a:gd name="connsiteX8" fmla="*/ 266700 w 266700"/>
                  <a:gd name="connsiteY8" fmla="*/ 266700 h 361950"/>
                  <a:gd name="connsiteX9" fmla="*/ 257175 w 266700"/>
                  <a:gd name="connsiteY9" fmla="*/ 257175 h 361950"/>
                  <a:gd name="connsiteX10" fmla="*/ 233363 w 266700"/>
                  <a:gd name="connsiteY10" fmla="*/ 257175 h 361950"/>
                  <a:gd name="connsiteX11" fmla="*/ 219075 w 266700"/>
                  <a:gd name="connsiteY11" fmla="*/ 242888 h 361950"/>
                  <a:gd name="connsiteX12" fmla="*/ 233363 w 266700"/>
                  <a:gd name="connsiteY12" fmla="*/ 228600 h 361950"/>
                  <a:gd name="connsiteX13" fmla="*/ 257175 w 266700"/>
                  <a:gd name="connsiteY13" fmla="*/ 228600 h 361950"/>
                  <a:gd name="connsiteX14" fmla="*/ 266700 w 266700"/>
                  <a:gd name="connsiteY14" fmla="*/ 219075 h 361950"/>
                  <a:gd name="connsiteX15" fmla="*/ 266700 w 266700"/>
                  <a:gd name="connsiteY15" fmla="*/ 57150 h 361950"/>
                  <a:gd name="connsiteX16" fmla="*/ 257175 w 266700"/>
                  <a:gd name="connsiteY16" fmla="*/ 47625 h 361950"/>
                  <a:gd name="connsiteX17" fmla="*/ 104775 w 266700"/>
                  <a:gd name="connsiteY17" fmla="*/ 47625 h 361950"/>
                  <a:gd name="connsiteX18" fmla="*/ 104775 w 266700"/>
                  <a:gd name="connsiteY18" fmla="*/ 33338 h 361950"/>
                  <a:gd name="connsiteX19" fmla="*/ 71438 w 266700"/>
                  <a:gd name="connsiteY19" fmla="*/ 0 h 361950"/>
                  <a:gd name="connsiteX20" fmla="*/ 38100 w 266700"/>
                  <a:gd name="connsiteY20" fmla="*/ 33338 h 361950"/>
                  <a:gd name="connsiteX21" fmla="*/ 38100 w 266700"/>
                  <a:gd name="connsiteY21" fmla="*/ 47625 h 361950"/>
                  <a:gd name="connsiteX22" fmla="*/ 9525 w 266700"/>
                  <a:gd name="connsiteY22" fmla="*/ 47625 h 361950"/>
                  <a:gd name="connsiteX23" fmla="*/ 0 w 266700"/>
                  <a:gd name="connsiteY23" fmla="*/ 57150 h 361950"/>
                  <a:gd name="connsiteX24" fmla="*/ 0 w 266700"/>
                  <a:gd name="connsiteY24" fmla="*/ 95250 h 361950"/>
                  <a:gd name="connsiteX25" fmla="*/ 9525 w 266700"/>
                  <a:gd name="connsiteY25" fmla="*/ 104775 h 361950"/>
                  <a:gd name="connsiteX26" fmla="*/ 31432 w 266700"/>
                  <a:gd name="connsiteY26" fmla="*/ 104775 h 361950"/>
                  <a:gd name="connsiteX27" fmla="*/ 47625 w 266700"/>
                  <a:gd name="connsiteY27" fmla="*/ 119063 h 361950"/>
                  <a:gd name="connsiteX28" fmla="*/ 31432 w 266700"/>
                  <a:gd name="connsiteY28" fmla="*/ 133350 h 361950"/>
                  <a:gd name="connsiteX29" fmla="*/ 9525 w 266700"/>
                  <a:gd name="connsiteY29" fmla="*/ 133350 h 361950"/>
                  <a:gd name="connsiteX30" fmla="*/ 0 w 266700"/>
                  <a:gd name="connsiteY30" fmla="*/ 142875 h 361950"/>
                  <a:gd name="connsiteX31" fmla="*/ 0 w 266700"/>
                  <a:gd name="connsiteY31" fmla="*/ 304800 h 361950"/>
                  <a:gd name="connsiteX32" fmla="*/ 9525 w 266700"/>
                  <a:gd name="connsiteY32" fmla="*/ 314325 h 361950"/>
                  <a:gd name="connsiteX33" fmla="*/ 19050 w 266700"/>
                  <a:gd name="connsiteY33" fmla="*/ 152400 h 361950"/>
                  <a:gd name="connsiteX34" fmla="*/ 31432 w 266700"/>
                  <a:gd name="connsiteY34" fmla="*/ 152400 h 361950"/>
                  <a:gd name="connsiteX35" fmla="*/ 66675 w 266700"/>
                  <a:gd name="connsiteY35" fmla="*/ 119063 h 361950"/>
                  <a:gd name="connsiteX36" fmla="*/ 31432 w 266700"/>
                  <a:gd name="connsiteY36" fmla="*/ 85725 h 361950"/>
                  <a:gd name="connsiteX37" fmla="*/ 19050 w 266700"/>
                  <a:gd name="connsiteY37" fmla="*/ 85725 h 361950"/>
                  <a:gd name="connsiteX38" fmla="*/ 19050 w 266700"/>
                  <a:gd name="connsiteY38" fmla="*/ 66675 h 361950"/>
                  <a:gd name="connsiteX39" fmla="*/ 47625 w 266700"/>
                  <a:gd name="connsiteY39" fmla="*/ 66675 h 361950"/>
                  <a:gd name="connsiteX40" fmla="*/ 57150 w 266700"/>
                  <a:gd name="connsiteY40" fmla="*/ 57150 h 361950"/>
                  <a:gd name="connsiteX41" fmla="*/ 57150 w 266700"/>
                  <a:gd name="connsiteY41" fmla="*/ 33338 h 361950"/>
                  <a:gd name="connsiteX42" fmla="*/ 71438 w 266700"/>
                  <a:gd name="connsiteY42" fmla="*/ 19050 h 361950"/>
                  <a:gd name="connsiteX43" fmla="*/ 85725 w 266700"/>
                  <a:gd name="connsiteY43" fmla="*/ 33338 h 361950"/>
                  <a:gd name="connsiteX44" fmla="*/ 85725 w 266700"/>
                  <a:gd name="connsiteY44" fmla="*/ 57150 h 361950"/>
                  <a:gd name="connsiteX45" fmla="*/ 95250 w 266700"/>
                  <a:gd name="connsiteY45" fmla="*/ 66675 h 361950"/>
                  <a:gd name="connsiteX46" fmla="*/ 247650 w 266700"/>
                  <a:gd name="connsiteY46" fmla="*/ 66675 h 361950"/>
                  <a:gd name="connsiteX47" fmla="*/ 247650 w 266700"/>
                  <a:gd name="connsiteY47" fmla="*/ 209550 h 361950"/>
                  <a:gd name="connsiteX48" fmla="*/ 233363 w 266700"/>
                  <a:gd name="connsiteY48" fmla="*/ 209550 h 361950"/>
                  <a:gd name="connsiteX49" fmla="*/ 200025 w 266700"/>
                  <a:gd name="connsiteY49" fmla="*/ 242888 h 361950"/>
                  <a:gd name="connsiteX50" fmla="*/ 233363 w 266700"/>
                  <a:gd name="connsiteY50" fmla="*/ 276225 h 361950"/>
                  <a:gd name="connsiteX51" fmla="*/ 247650 w 266700"/>
                  <a:gd name="connsiteY51" fmla="*/ 276225 h 361950"/>
                  <a:gd name="connsiteX52" fmla="*/ 247650 w 266700"/>
                  <a:gd name="connsiteY52" fmla="*/ 295275 h 361950"/>
                  <a:gd name="connsiteX53" fmla="*/ 219075 w 266700"/>
                  <a:gd name="connsiteY53" fmla="*/ 295275 h 361950"/>
                  <a:gd name="connsiteX54" fmla="*/ 209550 w 266700"/>
                  <a:gd name="connsiteY54" fmla="*/ 304800 h 361950"/>
                  <a:gd name="connsiteX55" fmla="*/ 209550 w 266700"/>
                  <a:gd name="connsiteY55" fmla="*/ 326708 h 361950"/>
                  <a:gd name="connsiteX56" fmla="*/ 195263 w 266700"/>
                  <a:gd name="connsiteY56" fmla="*/ 342900 h 361950"/>
                  <a:gd name="connsiteX57" fmla="*/ 180975 w 266700"/>
                  <a:gd name="connsiteY57" fmla="*/ 326708 h 361950"/>
                  <a:gd name="connsiteX58" fmla="*/ 180975 w 266700"/>
                  <a:gd name="connsiteY58" fmla="*/ 304800 h 361950"/>
                  <a:gd name="connsiteX59" fmla="*/ 171450 w 266700"/>
                  <a:gd name="connsiteY59" fmla="*/ 295275 h 361950"/>
                  <a:gd name="connsiteX60" fmla="*/ 19050 w 266700"/>
                  <a:gd name="connsiteY60" fmla="*/ 295275 h 361950"/>
                  <a:gd name="connsiteX61" fmla="*/ 19050 w 266700"/>
                  <a:gd name="connsiteY61" fmla="*/ 15240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266700" h="361950">
                    <a:moveTo>
                      <a:pt x="9525" y="314325"/>
                    </a:moveTo>
                    <a:lnTo>
                      <a:pt x="161925" y="314325"/>
                    </a:lnTo>
                    <a:lnTo>
                      <a:pt x="161925" y="326708"/>
                    </a:lnTo>
                    <a:cubicBezTo>
                      <a:pt x="161925" y="345758"/>
                      <a:pt x="177165" y="361950"/>
                      <a:pt x="195263" y="361950"/>
                    </a:cubicBezTo>
                    <a:cubicBezTo>
                      <a:pt x="213360" y="361950"/>
                      <a:pt x="228600" y="346710"/>
                      <a:pt x="228600" y="326708"/>
                    </a:cubicBezTo>
                    <a:lnTo>
                      <a:pt x="228600" y="314325"/>
                    </a:lnTo>
                    <a:lnTo>
                      <a:pt x="257175" y="314325"/>
                    </a:lnTo>
                    <a:cubicBezTo>
                      <a:pt x="262890" y="314325"/>
                      <a:pt x="266700" y="310515"/>
                      <a:pt x="266700" y="304800"/>
                    </a:cubicBezTo>
                    <a:lnTo>
                      <a:pt x="266700" y="266700"/>
                    </a:lnTo>
                    <a:cubicBezTo>
                      <a:pt x="266700" y="260985"/>
                      <a:pt x="262890" y="257175"/>
                      <a:pt x="257175" y="257175"/>
                    </a:cubicBezTo>
                    <a:lnTo>
                      <a:pt x="233363" y="257175"/>
                    </a:lnTo>
                    <a:cubicBezTo>
                      <a:pt x="225743" y="257175"/>
                      <a:pt x="219075" y="250508"/>
                      <a:pt x="219075" y="242888"/>
                    </a:cubicBezTo>
                    <a:cubicBezTo>
                      <a:pt x="219075" y="235268"/>
                      <a:pt x="225743" y="228600"/>
                      <a:pt x="233363" y="228600"/>
                    </a:cubicBezTo>
                    <a:lnTo>
                      <a:pt x="257175" y="228600"/>
                    </a:lnTo>
                    <a:cubicBezTo>
                      <a:pt x="262890" y="228600"/>
                      <a:pt x="266700" y="224790"/>
                      <a:pt x="266700" y="219075"/>
                    </a:cubicBezTo>
                    <a:lnTo>
                      <a:pt x="266700" y="57150"/>
                    </a:lnTo>
                    <a:cubicBezTo>
                      <a:pt x="266700" y="51435"/>
                      <a:pt x="262890" y="47625"/>
                      <a:pt x="257175" y="47625"/>
                    </a:cubicBezTo>
                    <a:lnTo>
                      <a:pt x="104775" y="47625"/>
                    </a:lnTo>
                    <a:lnTo>
                      <a:pt x="104775" y="33338"/>
                    </a:lnTo>
                    <a:cubicBezTo>
                      <a:pt x="104775" y="15240"/>
                      <a:pt x="89535" y="0"/>
                      <a:pt x="71438" y="0"/>
                    </a:cubicBezTo>
                    <a:cubicBezTo>
                      <a:pt x="53340" y="0"/>
                      <a:pt x="38100" y="15240"/>
                      <a:pt x="38100" y="33338"/>
                    </a:cubicBezTo>
                    <a:lnTo>
                      <a:pt x="38100" y="47625"/>
                    </a:lnTo>
                    <a:lnTo>
                      <a:pt x="9525" y="47625"/>
                    </a:lnTo>
                    <a:cubicBezTo>
                      <a:pt x="3810" y="47625"/>
                      <a:pt x="0" y="51435"/>
                      <a:pt x="0" y="57150"/>
                    </a:cubicBezTo>
                    <a:lnTo>
                      <a:pt x="0" y="95250"/>
                    </a:lnTo>
                    <a:cubicBezTo>
                      <a:pt x="0" y="100965"/>
                      <a:pt x="3810" y="104775"/>
                      <a:pt x="9525" y="104775"/>
                    </a:cubicBezTo>
                    <a:lnTo>
                      <a:pt x="31432" y="104775"/>
                    </a:lnTo>
                    <a:cubicBezTo>
                      <a:pt x="40005" y="104775"/>
                      <a:pt x="47625" y="111443"/>
                      <a:pt x="47625" y="119063"/>
                    </a:cubicBezTo>
                    <a:cubicBezTo>
                      <a:pt x="47625" y="126683"/>
                      <a:pt x="40957" y="133350"/>
                      <a:pt x="31432" y="133350"/>
                    </a:cubicBezTo>
                    <a:lnTo>
                      <a:pt x="9525" y="133350"/>
                    </a:lnTo>
                    <a:cubicBezTo>
                      <a:pt x="3810" y="133350"/>
                      <a:pt x="0" y="137160"/>
                      <a:pt x="0" y="142875"/>
                    </a:cubicBezTo>
                    <a:lnTo>
                      <a:pt x="0" y="304800"/>
                    </a:lnTo>
                    <a:cubicBezTo>
                      <a:pt x="0" y="310515"/>
                      <a:pt x="3810" y="314325"/>
                      <a:pt x="9525" y="314325"/>
                    </a:cubicBezTo>
                    <a:close/>
                    <a:moveTo>
                      <a:pt x="19050" y="152400"/>
                    </a:moveTo>
                    <a:lnTo>
                      <a:pt x="31432" y="152400"/>
                    </a:lnTo>
                    <a:cubicBezTo>
                      <a:pt x="50482" y="152400"/>
                      <a:pt x="66675" y="137160"/>
                      <a:pt x="66675" y="119063"/>
                    </a:cubicBezTo>
                    <a:cubicBezTo>
                      <a:pt x="66675" y="100965"/>
                      <a:pt x="51435" y="85725"/>
                      <a:pt x="31432" y="85725"/>
                    </a:cubicBezTo>
                    <a:lnTo>
                      <a:pt x="19050" y="85725"/>
                    </a:lnTo>
                    <a:lnTo>
                      <a:pt x="19050" y="66675"/>
                    </a:lnTo>
                    <a:lnTo>
                      <a:pt x="47625" y="66675"/>
                    </a:lnTo>
                    <a:cubicBezTo>
                      <a:pt x="53340" y="66675"/>
                      <a:pt x="57150" y="62865"/>
                      <a:pt x="57150" y="57150"/>
                    </a:cubicBezTo>
                    <a:lnTo>
                      <a:pt x="57150" y="33338"/>
                    </a:lnTo>
                    <a:cubicBezTo>
                      <a:pt x="57150" y="25718"/>
                      <a:pt x="63818" y="19050"/>
                      <a:pt x="71438" y="19050"/>
                    </a:cubicBezTo>
                    <a:cubicBezTo>
                      <a:pt x="79057" y="19050"/>
                      <a:pt x="85725" y="25718"/>
                      <a:pt x="85725" y="33338"/>
                    </a:cubicBezTo>
                    <a:lnTo>
                      <a:pt x="85725" y="57150"/>
                    </a:lnTo>
                    <a:cubicBezTo>
                      <a:pt x="85725" y="62865"/>
                      <a:pt x="89535" y="66675"/>
                      <a:pt x="95250" y="66675"/>
                    </a:cubicBezTo>
                    <a:lnTo>
                      <a:pt x="247650" y="66675"/>
                    </a:lnTo>
                    <a:lnTo>
                      <a:pt x="247650" y="209550"/>
                    </a:lnTo>
                    <a:lnTo>
                      <a:pt x="233363" y="209550"/>
                    </a:lnTo>
                    <a:cubicBezTo>
                      <a:pt x="215265" y="209550"/>
                      <a:pt x="200025" y="224790"/>
                      <a:pt x="200025" y="242888"/>
                    </a:cubicBezTo>
                    <a:cubicBezTo>
                      <a:pt x="200025" y="260985"/>
                      <a:pt x="215265" y="276225"/>
                      <a:pt x="233363" y="276225"/>
                    </a:cubicBezTo>
                    <a:lnTo>
                      <a:pt x="247650" y="276225"/>
                    </a:lnTo>
                    <a:lnTo>
                      <a:pt x="247650" y="295275"/>
                    </a:lnTo>
                    <a:lnTo>
                      <a:pt x="219075" y="295275"/>
                    </a:lnTo>
                    <a:cubicBezTo>
                      <a:pt x="213360" y="295275"/>
                      <a:pt x="209550" y="299085"/>
                      <a:pt x="209550" y="304800"/>
                    </a:cubicBezTo>
                    <a:lnTo>
                      <a:pt x="209550" y="326708"/>
                    </a:lnTo>
                    <a:cubicBezTo>
                      <a:pt x="209550" y="335280"/>
                      <a:pt x="202883" y="342900"/>
                      <a:pt x="195263" y="342900"/>
                    </a:cubicBezTo>
                    <a:cubicBezTo>
                      <a:pt x="187643" y="342900"/>
                      <a:pt x="180975" y="336233"/>
                      <a:pt x="180975" y="326708"/>
                    </a:cubicBezTo>
                    <a:lnTo>
                      <a:pt x="180975" y="304800"/>
                    </a:lnTo>
                    <a:cubicBezTo>
                      <a:pt x="180975" y="299085"/>
                      <a:pt x="177165" y="295275"/>
                      <a:pt x="171450" y="295275"/>
                    </a:cubicBezTo>
                    <a:lnTo>
                      <a:pt x="19050" y="295275"/>
                    </a:lnTo>
                    <a:lnTo>
                      <a:pt x="190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:a16="http://schemas.microsoft.com/office/drawing/2014/main" id="{3EA43212-FA13-436B-BE30-634BF3119C24}"/>
                  </a:ext>
                </a:extLst>
              </p:cNvPr>
              <p:cNvSpPr/>
              <p:nvPr/>
            </p:nvSpPr>
            <p:spPr>
              <a:xfrm>
                <a:off x="9506822" y="2581275"/>
                <a:ext cx="66675" cy="66675"/>
              </a:xfrm>
              <a:custGeom>
                <a:avLst/>
                <a:gdLst>
                  <a:gd name="connsiteX0" fmla="*/ 47625 w 66675"/>
                  <a:gd name="connsiteY0" fmla="*/ 57150 h 66675"/>
                  <a:gd name="connsiteX1" fmla="*/ 57150 w 66675"/>
                  <a:gd name="connsiteY1" fmla="*/ 66675 h 66675"/>
                  <a:gd name="connsiteX2" fmla="*/ 66675 w 66675"/>
                  <a:gd name="connsiteY2" fmla="*/ 57150 h 66675"/>
                  <a:gd name="connsiteX3" fmla="*/ 66675 w 66675"/>
                  <a:gd name="connsiteY3" fmla="*/ 9525 h 66675"/>
                  <a:gd name="connsiteX4" fmla="*/ 57150 w 66675"/>
                  <a:gd name="connsiteY4" fmla="*/ 0 h 66675"/>
                  <a:gd name="connsiteX5" fmla="*/ 9525 w 66675"/>
                  <a:gd name="connsiteY5" fmla="*/ 0 h 66675"/>
                  <a:gd name="connsiteX6" fmla="*/ 0 w 66675"/>
                  <a:gd name="connsiteY6" fmla="*/ 9525 h 66675"/>
                  <a:gd name="connsiteX7" fmla="*/ 9525 w 66675"/>
                  <a:gd name="connsiteY7" fmla="*/ 19050 h 66675"/>
                  <a:gd name="connsiteX8" fmla="*/ 47625 w 66675"/>
                  <a:gd name="connsiteY8" fmla="*/ 19050 h 66675"/>
                  <a:gd name="connsiteX9" fmla="*/ 47625 w 66675"/>
                  <a:gd name="connsiteY9" fmla="*/ 5715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47625" y="57150"/>
                    </a:moveTo>
                    <a:cubicBezTo>
                      <a:pt x="47625" y="62865"/>
                      <a:pt x="51435" y="66675"/>
                      <a:pt x="57150" y="66675"/>
                    </a:cubicBez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9525"/>
                    </a:lnTo>
                    <a:cubicBezTo>
                      <a:pt x="66675" y="3810"/>
                      <a:pt x="62865" y="0"/>
                      <a:pt x="571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lnTo>
                      <a:pt x="47625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:a16="http://schemas.microsoft.com/office/drawing/2014/main" id="{D8B8E4BB-A9B6-49E7-9877-B11D2EF4E321}"/>
                  </a:ext>
                </a:extLst>
              </p:cNvPr>
              <p:cNvSpPr/>
              <p:nvPr/>
            </p:nvSpPr>
            <p:spPr>
              <a:xfrm>
                <a:off x="9402047" y="2686050"/>
                <a:ext cx="66675" cy="66675"/>
              </a:xfrm>
              <a:custGeom>
                <a:avLst/>
                <a:gdLst>
                  <a:gd name="connsiteX0" fmla="*/ 57150 w 66675"/>
                  <a:gd name="connsiteY0" fmla="*/ 47625 h 66675"/>
                  <a:gd name="connsiteX1" fmla="*/ 19050 w 66675"/>
                  <a:gd name="connsiteY1" fmla="*/ 47625 h 66675"/>
                  <a:gd name="connsiteX2" fmla="*/ 19050 w 66675"/>
                  <a:gd name="connsiteY2" fmla="*/ 9525 h 66675"/>
                  <a:gd name="connsiteX3" fmla="*/ 9525 w 66675"/>
                  <a:gd name="connsiteY3" fmla="*/ 0 h 66675"/>
                  <a:gd name="connsiteX4" fmla="*/ 0 w 66675"/>
                  <a:gd name="connsiteY4" fmla="*/ 9525 h 66675"/>
                  <a:gd name="connsiteX5" fmla="*/ 0 w 66675"/>
                  <a:gd name="connsiteY5" fmla="*/ 57150 h 66675"/>
                  <a:gd name="connsiteX6" fmla="*/ 9525 w 66675"/>
                  <a:gd name="connsiteY6" fmla="*/ 66675 h 66675"/>
                  <a:gd name="connsiteX7" fmla="*/ 57150 w 66675"/>
                  <a:gd name="connsiteY7" fmla="*/ 66675 h 66675"/>
                  <a:gd name="connsiteX8" fmla="*/ 66675 w 66675"/>
                  <a:gd name="connsiteY8" fmla="*/ 57150 h 66675"/>
                  <a:gd name="connsiteX9" fmla="*/ 57150 w 66675"/>
                  <a:gd name="connsiteY9" fmla="*/ 4762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66675">
                    <a:moveTo>
                      <a:pt x="57150" y="47625"/>
                    </a:moveTo>
                    <a:lnTo>
                      <a:pt x="19050" y="47625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lnTo>
                      <a:pt x="57150" y="66675"/>
                    </a:lnTo>
                    <a:cubicBezTo>
                      <a:pt x="62865" y="66675"/>
                      <a:pt x="66675" y="62865"/>
                      <a:pt x="66675" y="57150"/>
                    </a:cubicBezTo>
                    <a:cubicBezTo>
                      <a:pt x="66675" y="51435"/>
                      <a:pt x="62865" y="47625"/>
                      <a:pt x="571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BE581732-4A89-49E8-88D3-D2FA9E98E4DD}"/>
                  </a:ext>
                </a:extLst>
              </p:cNvPr>
              <p:cNvSpPr/>
              <p:nvPr/>
            </p:nvSpPr>
            <p:spPr>
              <a:xfrm>
                <a:off x="9697322" y="25622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27E54BAD-2068-4AA7-8B92-02CB566F5B8C}"/>
                  </a:ext>
                </a:extLst>
              </p:cNvPr>
              <p:cNvSpPr/>
              <p:nvPr/>
            </p:nvSpPr>
            <p:spPr>
              <a:xfrm>
                <a:off x="9697322" y="26193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28F3DD6A-9767-4037-8780-C83F70554465}"/>
                  </a:ext>
                </a:extLst>
              </p:cNvPr>
              <p:cNvSpPr/>
              <p:nvPr/>
            </p:nvSpPr>
            <p:spPr>
              <a:xfrm>
                <a:off x="9716372" y="260032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884AF263-CB6A-48EF-B8CB-5227EDC81400}"/>
                  </a:ext>
                </a:extLst>
              </p:cNvPr>
              <p:cNvSpPr/>
              <p:nvPr/>
            </p:nvSpPr>
            <p:spPr>
              <a:xfrm>
                <a:off x="9659222" y="26003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2DD598C0-4BFE-4FC1-A2A3-1FF96F42D9F0}"/>
                  </a:ext>
                </a:extLst>
              </p:cNvPr>
              <p:cNvSpPr/>
              <p:nvPr/>
            </p:nvSpPr>
            <p:spPr>
              <a:xfrm>
                <a:off x="9259172" y="2676525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:a16="http://schemas.microsoft.com/office/drawing/2014/main" id="{59E5938C-F071-4E46-9EF7-EC0F93DBC031}"/>
                  </a:ext>
                </a:extLst>
              </p:cNvPr>
              <p:cNvSpPr/>
              <p:nvPr/>
            </p:nvSpPr>
            <p:spPr>
              <a:xfrm>
                <a:off x="9259172" y="2733675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:a16="http://schemas.microsoft.com/office/drawing/2014/main" id="{D39D6B3E-15D1-4BA7-A45F-0F50AA30E390}"/>
                  </a:ext>
                </a:extLst>
              </p:cNvPr>
              <p:cNvSpPr/>
              <p:nvPr/>
            </p:nvSpPr>
            <p:spPr>
              <a:xfrm>
                <a:off x="9278222" y="27146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7CFDF6A1-AEFB-4B7A-9ED5-240DF957A1D7}"/>
                  </a:ext>
                </a:extLst>
              </p:cNvPr>
              <p:cNvSpPr/>
              <p:nvPr/>
            </p:nvSpPr>
            <p:spPr>
              <a:xfrm>
                <a:off x="9221072" y="2714625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51F30F2-2295-4B46-9A33-EA0E480F8CC3}"/>
              </a:ext>
            </a:extLst>
          </p:cNvPr>
          <p:cNvGrpSpPr/>
          <p:nvPr/>
        </p:nvGrpSpPr>
        <p:grpSpPr>
          <a:xfrm>
            <a:off x="9640223" y="4309945"/>
            <a:ext cx="609600" cy="530780"/>
            <a:chOff x="9196258" y="4739084"/>
            <a:chExt cx="609600" cy="530780"/>
          </a:xfrm>
        </p:grpSpPr>
        <p:grpSp>
          <p:nvGrpSpPr>
            <p:cNvPr id="99" name="Graphic 16">
              <a:extLst>
                <a:ext uri="{FF2B5EF4-FFF2-40B4-BE49-F238E27FC236}">
                  <a16:creationId xmlns:a16="http://schemas.microsoft.com/office/drawing/2014/main" id="{6AC3AB0A-A476-4F81-8198-639B0AC5A7AB}"/>
                </a:ext>
              </a:extLst>
            </p:cNvPr>
            <p:cNvGrpSpPr/>
            <p:nvPr/>
          </p:nvGrpSpPr>
          <p:grpSpPr>
            <a:xfrm>
              <a:off x="9243883" y="4748609"/>
              <a:ext cx="515302" cy="521255"/>
              <a:chOff x="9243883" y="4938791"/>
              <a:chExt cx="515302" cy="52125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423AB5C6-6A05-4F60-A650-26F0724AFE95}"/>
                  </a:ext>
                </a:extLst>
              </p:cNvPr>
              <p:cNvSpPr/>
              <p:nvPr/>
            </p:nvSpPr>
            <p:spPr>
              <a:xfrm>
                <a:off x="9246740" y="5421947"/>
                <a:ext cx="508635" cy="38100"/>
              </a:xfrm>
              <a:custGeom>
                <a:avLst/>
                <a:gdLst>
                  <a:gd name="connsiteX0" fmla="*/ 41910 w 508635"/>
                  <a:gd name="connsiteY0" fmla="*/ 38100 h 38100"/>
                  <a:gd name="connsiteX1" fmla="*/ 466725 w 508635"/>
                  <a:gd name="connsiteY1" fmla="*/ 38100 h 38100"/>
                  <a:gd name="connsiteX2" fmla="*/ 508635 w 508635"/>
                  <a:gd name="connsiteY2" fmla="*/ 0 h 38100"/>
                  <a:gd name="connsiteX3" fmla="*/ 0 w 508635"/>
                  <a:gd name="connsiteY3" fmla="*/ 0 h 38100"/>
                  <a:gd name="connsiteX4" fmla="*/ 41910 w 508635"/>
                  <a:gd name="connsiteY4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8635" h="38100">
                    <a:moveTo>
                      <a:pt x="41910" y="38100"/>
                    </a:moveTo>
                    <a:lnTo>
                      <a:pt x="466725" y="38100"/>
                    </a:lnTo>
                    <a:cubicBezTo>
                      <a:pt x="488632" y="38100"/>
                      <a:pt x="506730" y="20955"/>
                      <a:pt x="508635" y="0"/>
                    </a:cubicBezTo>
                    <a:lnTo>
                      <a:pt x="0" y="0"/>
                    </a:lnTo>
                    <a:cubicBezTo>
                      <a:pt x="1905" y="21907"/>
                      <a:pt x="20003" y="38100"/>
                      <a:pt x="41910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:a16="http://schemas.microsoft.com/office/drawing/2014/main" id="{2997EC9C-F16D-4E1A-8E64-717D2699017C}"/>
                  </a:ext>
                </a:extLst>
              </p:cNvPr>
              <p:cNvSpPr/>
              <p:nvPr/>
            </p:nvSpPr>
            <p:spPr>
              <a:xfrm>
                <a:off x="9243883" y="4938791"/>
                <a:ext cx="515302" cy="417433"/>
              </a:xfrm>
              <a:custGeom>
                <a:avLst/>
                <a:gdLst>
                  <a:gd name="connsiteX0" fmla="*/ 484823 w 515302"/>
                  <a:gd name="connsiteY0" fmla="*/ 140256 h 417433"/>
                  <a:gd name="connsiteX1" fmla="*/ 407670 w 515302"/>
                  <a:gd name="connsiteY1" fmla="*/ 140256 h 417433"/>
                  <a:gd name="connsiteX2" fmla="*/ 486728 w 515302"/>
                  <a:gd name="connsiteY2" fmla="*/ 61198 h 417433"/>
                  <a:gd name="connsiteX3" fmla="*/ 486728 w 515302"/>
                  <a:gd name="connsiteY3" fmla="*/ 22146 h 417433"/>
                  <a:gd name="connsiteX4" fmla="*/ 472440 w 515302"/>
                  <a:gd name="connsiteY4" fmla="*/ 7858 h 417433"/>
                  <a:gd name="connsiteX5" fmla="*/ 433388 w 515302"/>
                  <a:gd name="connsiteY5" fmla="*/ 7858 h 417433"/>
                  <a:gd name="connsiteX6" fmla="*/ 291465 w 515302"/>
                  <a:gd name="connsiteY6" fmla="*/ 148828 h 417433"/>
                  <a:gd name="connsiteX7" fmla="*/ 300038 w 515302"/>
                  <a:gd name="connsiteY7" fmla="*/ 140256 h 417433"/>
                  <a:gd name="connsiteX8" fmla="*/ 29528 w 515302"/>
                  <a:gd name="connsiteY8" fmla="*/ 140256 h 417433"/>
                  <a:gd name="connsiteX9" fmla="*/ 0 w 515302"/>
                  <a:gd name="connsiteY9" fmla="*/ 169783 h 417433"/>
                  <a:gd name="connsiteX10" fmla="*/ 0 w 515302"/>
                  <a:gd name="connsiteY10" fmla="*/ 387906 h 417433"/>
                  <a:gd name="connsiteX11" fmla="*/ 29528 w 515302"/>
                  <a:gd name="connsiteY11" fmla="*/ 417433 h 417433"/>
                  <a:gd name="connsiteX12" fmla="*/ 485775 w 515302"/>
                  <a:gd name="connsiteY12" fmla="*/ 417433 h 417433"/>
                  <a:gd name="connsiteX13" fmla="*/ 515303 w 515302"/>
                  <a:gd name="connsiteY13" fmla="*/ 387906 h 417433"/>
                  <a:gd name="connsiteX14" fmla="*/ 515303 w 515302"/>
                  <a:gd name="connsiteY14" fmla="*/ 169783 h 417433"/>
                  <a:gd name="connsiteX15" fmla="*/ 484823 w 515302"/>
                  <a:gd name="connsiteY15" fmla="*/ 140256 h 417433"/>
                  <a:gd name="connsiteX16" fmla="*/ 316230 w 515302"/>
                  <a:gd name="connsiteY16" fmla="*/ 202168 h 417433"/>
                  <a:gd name="connsiteX17" fmla="*/ 280035 w 515302"/>
                  <a:gd name="connsiteY17" fmla="*/ 213598 h 417433"/>
                  <a:gd name="connsiteX18" fmla="*/ 290513 w 515302"/>
                  <a:gd name="connsiteY18" fmla="*/ 175498 h 417433"/>
                  <a:gd name="connsiteX19" fmla="*/ 316230 w 515302"/>
                  <a:gd name="connsiteY19" fmla="*/ 202168 h 417433"/>
                  <a:gd name="connsiteX20" fmla="*/ 287655 w 515302"/>
                  <a:gd name="connsiteY20" fmla="*/ 269796 h 417433"/>
                  <a:gd name="connsiteX21" fmla="*/ 226695 w 515302"/>
                  <a:gd name="connsiteY21" fmla="*/ 305038 h 417433"/>
                  <a:gd name="connsiteX22" fmla="*/ 200025 w 515302"/>
                  <a:gd name="connsiteY22" fmla="*/ 290751 h 417433"/>
                  <a:gd name="connsiteX23" fmla="*/ 200025 w 515302"/>
                  <a:gd name="connsiteY23" fmla="*/ 219313 h 417433"/>
                  <a:gd name="connsiteX24" fmla="*/ 226695 w 515302"/>
                  <a:gd name="connsiteY24" fmla="*/ 204073 h 417433"/>
                  <a:gd name="connsiteX25" fmla="*/ 287655 w 515302"/>
                  <a:gd name="connsiteY25" fmla="*/ 239316 h 417433"/>
                  <a:gd name="connsiteX26" fmla="*/ 287655 w 515302"/>
                  <a:gd name="connsiteY26" fmla="*/ 269796 h 417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5302" h="417433">
                    <a:moveTo>
                      <a:pt x="484823" y="140256"/>
                    </a:moveTo>
                    <a:lnTo>
                      <a:pt x="407670" y="140256"/>
                    </a:lnTo>
                    <a:lnTo>
                      <a:pt x="486728" y="61198"/>
                    </a:lnTo>
                    <a:cubicBezTo>
                      <a:pt x="497205" y="50721"/>
                      <a:pt x="497205" y="32623"/>
                      <a:pt x="486728" y="22146"/>
                    </a:cubicBezTo>
                    <a:lnTo>
                      <a:pt x="472440" y="7858"/>
                    </a:lnTo>
                    <a:cubicBezTo>
                      <a:pt x="461963" y="-2619"/>
                      <a:pt x="443865" y="-2619"/>
                      <a:pt x="433388" y="7858"/>
                    </a:cubicBezTo>
                    <a:lnTo>
                      <a:pt x="291465" y="148828"/>
                    </a:lnTo>
                    <a:lnTo>
                      <a:pt x="300038" y="140256"/>
                    </a:lnTo>
                    <a:lnTo>
                      <a:pt x="29528" y="140256"/>
                    </a:lnTo>
                    <a:cubicBezTo>
                      <a:pt x="13335" y="140256"/>
                      <a:pt x="0" y="153591"/>
                      <a:pt x="0" y="169783"/>
                    </a:cubicBezTo>
                    <a:lnTo>
                      <a:pt x="0" y="387906"/>
                    </a:lnTo>
                    <a:cubicBezTo>
                      <a:pt x="0" y="404098"/>
                      <a:pt x="13335" y="417433"/>
                      <a:pt x="29528" y="417433"/>
                    </a:cubicBezTo>
                    <a:lnTo>
                      <a:pt x="485775" y="417433"/>
                    </a:lnTo>
                    <a:cubicBezTo>
                      <a:pt x="501968" y="417433"/>
                      <a:pt x="515303" y="404098"/>
                      <a:pt x="515303" y="387906"/>
                    </a:cubicBezTo>
                    <a:lnTo>
                      <a:pt x="515303" y="169783"/>
                    </a:lnTo>
                    <a:cubicBezTo>
                      <a:pt x="514350" y="153591"/>
                      <a:pt x="501015" y="140256"/>
                      <a:pt x="484823" y="140256"/>
                    </a:cubicBezTo>
                    <a:close/>
                    <a:moveTo>
                      <a:pt x="316230" y="202168"/>
                    </a:moveTo>
                    <a:lnTo>
                      <a:pt x="280035" y="213598"/>
                    </a:lnTo>
                    <a:lnTo>
                      <a:pt x="290513" y="175498"/>
                    </a:lnTo>
                    <a:lnTo>
                      <a:pt x="316230" y="202168"/>
                    </a:lnTo>
                    <a:close/>
                    <a:moveTo>
                      <a:pt x="287655" y="269796"/>
                    </a:moveTo>
                    <a:lnTo>
                      <a:pt x="226695" y="305038"/>
                    </a:lnTo>
                    <a:cubicBezTo>
                      <a:pt x="215265" y="312658"/>
                      <a:pt x="200025" y="304086"/>
                      <a:pt x="200025" y="290751"/>
                    </a:cubicBezTo>
                    <a:lnTo>
                      <a:pt x="200025" y="219313"/>
                    </a:lnTo>
                    <a:cubicBezTo>
                      <a:pt x="200025" y="205978"/>
                      <a:pt x="215265" y="197406"/>
                      <a:pt x="226695" y="204073"/>
                    </a:cubicBezTo>
                    <a:lnTo>
                      <a:pt x="287655" y="239316"/>
                    </a:lnTo>
                    <a:cubicBezTo>
                      <a:pt x="300038" y="245983"/>
                      <a:pt x="300038" y="263128"/>
                      <a:pt x="287655" y="26979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00" name="Graphic 16">
              <a:extLst>
                <a:ext uri="{FF2B5EF4-FFF2-40B4-BE49-F238E27FC236}">
                  <a16:creationId xmlns:a16="http://schemas.microsoft.com/office/drawing/2014/main" id="{E2F59506-2AD8-4DAF-82F9-B0348D059568}"/>
                </a:ext>
              </a:extLst>
            </p:cNvPr>
            <p:cNvGrpSpPr/>
            <p:nvPr/>
          </p:nvGrpSpPr>
          <p:grpSpPr>
            <a:xfrm>
              <a:off x="9196258" y="4739084"/>
              <a:ext cx="609600" cy="503158"/>
              <a:chOff x="9196258" y="4929266"/>
              <a:chExt cx="609600" cy="503158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DDF17594-FD20-4E17-BAFF-82FF609CD145}"/>
                  </a:ext>
                </a:extLst>
              </p:cNvPr>
              <p:cNvSpPr/>
              <p:nvPr/>
            </p:nvSpPr>
            <p:spPr>
              <a:xfrm>
                <a:off x="9196258" y="4929266"/>
                <a:ext cx="609600" cy="503158"/>
              </a:xfrm>
              <a:custGeom>
                <a:avLst/>
                <a:gdLst>
                  <a:gd name="connsiteX0" fmla="*/ 550545 w 609600"/>
                  <a:gd name="connsiteY0" fmla="*/ 64056 h 503158"/>
                  <a:gd name="connsiteX1" fmla="*/ 550545 w 609600"/>
                  <a:gd name="connsiteY1" fmla="*/ 64056 h 503158"/>
                  <a:gd name="connsiteX2" fmla="*/ 541973 w 609600"/>
                  <a:gd name="connsiteY2" fmla="*/ 25003 h 503158"/>
                  <a:gd name="connsiteX3" fmla="*/ 527685 w 609600"/>
                  <a:gd name="connsiteY3" fmla="*/ 10716 h 503158"/>
                  <a:gd name="connsiteX4" fmla="*/ 475298 w 609600"/>
                  <a:gd name="connsiteY4" fmla="*/ 10716 h 503158"/>
                  <a:gd name="connsiteX5" fmla="*/ 421005 w 609600"/>
                  <a:gd name="connsiteY5" fmla="*/ 65008 h 503158"/>
                  <a:gd name="connsiteX6" fmla="*/ 420053 w 609600"/>
                  <a:gd name="connsiteY6" fmla="*/ 65008 h 503158"/>
                  <a:gd name="connsiteX7" fmla="*/ 59055 w 609600"/>
                  <a:gd name="connsiteY7" fmla="*/ 65008 h 503158"/>
                  <a:gd name="connsiteX8" fmla="*/ 0 w 609600"/>
                  <a:gd name="connsiteY8" fmla="*/ 124063 h 503158"/>
                  <a:gd name="connsiteX9" fmla="*/ 0 w 609600"/>
                  <a:gd name="connsiteY9" fmla="*/ 444103 h 503158"/>
                  <a:gd name="connsiteX10" fmla="*/ 59055 w 609600"/>
                  <a:gd name="connsiteY10" fmla="*/ 503158 h 503158"/>
                  <a:gd name="connsiteX11" fmla="*/ 550545 w 609600"/>
                  <a:gd name="connsiteY11" fmla="*/ 503158 h 503158"/>
                  <a:gd name="connsiteX12" fmla="*/ 609600 w 609600"/>
                  <a:gd name="connsiteY12" fmla="*/ 444103 h 503158"/>
                  <a:gd name="connsiteX13" fmla="*/ 609600 w 609600"/>
                  <a:gd name="connsiteY13" fmla="*/ 123111 h 503158"/>
                  <a:gd name="connsiteX14" fmla="*/ 550545 w 609600"/>
                  <a:gd name="connsiteY14" fmla="*/ 64056 h 503158"/>
                  <a:gd name="connsiteX15" fmla="*/ 487680 w 609600"/>
                  <a:gd name="connsiteY15" fmla="*/ 23098 h 503158"/>
                  <a:gd name="connsiteX16" fmla="*/ 513398 w 609600"/>
                  <a:gd name="connsiteY16" fmla="*/ 23098 h 503158"/>
                  <a:gd name="connsiteX17" fmla="*/ 527685 w 609600"/>
                  <a:gd name="connsiteY17" fmla="*/ 37386 h 503158"/>
                  <a:gd name="connsiteX18" fmla="*/ 527685 w 609600"/>
                  <a:gd name="connsiteY18" fmla="*/ 63103 h 503158"/>
                  <a:gd name="connsiteX19" fmla="*/ 387668 w 609600"/>
                  <a:gd name="connsiteY19" fmla="*/ 204073 h 503158"/>
                  <a:gd name="connsiteX20" fmla="*/ 372428 w 609600"/>
                  <a:gd name="connsiteY20" fmla="*/ 206931 h 503158"/>
                  <a:gd name="connsiteX21" fmla="*/ 371475 w 609600"/>
                  <a:gd name="connsiteY21" fmla="*/ 205978 h 503158"/>
                  <a:gd name="connsiteX22" fmla="*/ 345758 w 609600"/>
                  <a:gd name="connsiteY22" fmla="*/ 179308 h 503158"/>
                  <a:gd name="connsiteX23" fmla="*/ 344805 w 609600"/>
                  <a:gd name="connsiteY23" fmla="*/ 178356 h 503158"/>
                  <a:gd name="connsiteX24" fmla="*/ 347663 w 609600"/>
                  <a:gd name="connsiteY24" fmla="*/ 163116 h 503158"/>
                  <a:gd name="connsiteX25" fmla="*/ 487680 w 609600"/>
                  <a:gd name="connsiteY25" fmla="*/ 23098 h 503158"/>
                  <a:gd name="connsiteX26" fmla="*/ 330518 w 609600"/>
                  <a:gd name="connsiteY26" fmla="*/ 257413 h 503158"/>
                  <a:gd name="connsiteX27" fmla="*/ 334328 w 609600"/>
                  <a:gd name="connsiteY27" fmla="*/ 265033 h 503158"/>
                  <a:gd name="connsiteX28" fmla="*/ 330518 w 609600"/>
                  <a:gd name="connsiteY28" fmla="*/ 272653 h 503158"/>
                  <a:gd name="connsiteX29" fmla="*/ 269558 w 609600"/>
                  <a:gd name="connsiteY29" fmla="*/ 307896 h 503158"/>
                  <a:gd name="connsiteX30" fmla="*/ 260985 w 609600"/>
                  <a:gd name="connsiteY30" fmla="*/ 307896 h 503158"/>
                  <a:gd name="connsiteX31" fmla="*/ 257175 w 609600"/>
                  <a:gd name="connsiteY31" fmla="*/ 300276 h 503158"/>
                  <a:gd name="connsiteX32" fmla="*/ 257175 w 609600"/>
                  <a:gd name="connsiteY32" fmla="*/ 228838 h 503158"/>
                  <a:gd name="connsiteX33" fmla="*/ 260985 w 609600"/>
                  <a:gd name="connsiteY33" fmla="*/ 221218 h 503158"/>
                  <a:gd name="connsiteX34" fmla="*/ 264795 w 609600"/>
                  <a:gd name="connsiteY34" fmla="*/ 220266 h 503158"/>
                  <a:gd name="connsiteX35" fmla="*/ 268605 w 609600"/>
                  <a:gd name="connsiteY35" fmla="*/ 221218 h 503158"/>
                  <a:gd name="connsiteX36" fmla="*/ 330518 w 609600"/>
                  <a:gd name="connsiteY36" fmla="*/ 257413 h 503158"/>
                  <a:gd name="connsiteX37" fmla="*/ 340043 w 609600"/>
                  <a:gd name="connsiteY37" fmla="*/ 200263 h 503158"/>
                  <a:gd name="connsiteX38" fmla="*/ 350520 w 609600"/>
                  <a:gd name="connsiteY38" fmla="*/ 210741 h 503158"/>
                  <a:gd name="connsiteX39" fmla="*/ 337185 w 609600"/>
                  <a:gd name="connsiteY39" fmla="*/ 213598 h 503158"/>
                  <a:gd name="connsiteX40" fmla="*/ 340043 w 609600"/>
                  <a:gd name="connsiteY40" fmla="*/ 200263 h 503158"/>
                  <a:gd name="connsiteX41" fmla="*/ 590550 w 609600"/>
                  <a:gd name="connsiteY41" fmla="*/ 443151 h 503158"/>
                  <a:gd name="connsiteX42" fmla="*/ 550545 w 609600"/>
                  <a:gd name="connsiteY42" fmla="*/ 483156 h 503158"/>
                  <a:gd name="connsiteX43" fmla="*/ 59055 w 609600"/>
                  <a:gd name="connsiteY43" fmla="*/ 483156 h 503158"/>
                  <a:gd name="connsiteX44" fmla="*/ 19050 w 609600"/>
                  <a:gd name="connsiteY44" fmla="*/ 443151 h 503158"/>
                  <a:gd name="connsiteX45" fmla="*/ 19050 w 609600"/>
                  <a:gd name="connsiteY45" fmla="*/ 123111 h 503158"/>
                  <a:gd name="connsiteX46" fmla="*/ 59055 w 609600"/>
                  <a:gd name="connsiteY46" fmla="*/ 83106 h 503158"/>
                  <a:gd name="connsiteX47" fmla="*/ 401003 w 609600"/>
                  <a:gd name="connsiteY47" fmla="*/ 83106 h 503158"/>
                  <a:gd name="connsiteX48" fmla="*/ 332423 w 609600"/>
                  <a:gd name="connsiteY48" fmla="*/ 151686 h 503158"/>
                  <a:gd name="connsiteX49" fmla="*/ 329565 w 609600"/>
                  <a:gd name="connsiteY49" fmla="*/ 156448 h 503158"/>
                  <a:gd name="connsiteX50" fmla="*/ 316230 w 609600"/>
                  <a:gd name="connsiteY50" fmla="*/ 224076 h 503158"/>
                  <a:gd name="connsiteX51" fmla="*/ 316230 w 609600"/>
                  <a:gd name="connsiteY51" fmla="*/ 225981 h 503158"/>
                  <a:gd name="connsiteX52" fmla="*/ 280035 w 609600"/>
                  <a:gd name="connsiteY52" fmla="*/ 205026 h 503158"/>
                  <a:gd name="connsiteX53" fmla="*/ 252413 w 609600"/>
                  <a:gd name="connsiteY53" fmla="*/ 205026 h 503158"/>
                  <a:gd name="connsiteX54" fmla="*/ 239078 w 609600"/>
                  <a:gd name="connsiteY54" fmla="*/ 228838 h 503158"/>
                  <a:gd name="connsiteX55" fmla="*/ 239078 w 609600"/>
                  <a:gd name="connsiteY55" fmla="*/ 300276 h 503158"/>
                  <a:gd name="connsiteX56" fmla="*/ 252413 w 609600"/>
                  <a:gd name="connsiteY56" fmla="*/ 324088 h 503158"/>
                  <a:gd name="connsiteX57" fmla="*/ 265748 w 609600"/>
                  <a:gd name="connsiteY57" fmla="*/ 327898 h 503158"/>
                  <a:gd name="connsiteX58" fmla="*/ 279083 w 609600"/>
                  <a:gd name="connsiteY58" fmla="*/ 324088 h 503158"/>
                  <a:gd name="connsiteX59" fmla="*/ 340043 w 609600"/>
                  <a:gd name="connsiteY59" fmla="*/ 288846 h 503158"/>
                  <a:gd name="connsiteX60" fmla="*/ 353378 w 609600"/>
                  <a:gd name="connsiteY60" fmla="*/ 265033 h 503158"/>
                  <a:gd name="connsiteX61" fmla="*/ 340043 w 609600"/>
                  <a:gd name="connsiteY61" fmla="*/ 241221 h 503158"/>
                  <a:gd name="connsiteX62" fmla="*/ 340043 w 609600"/>
                  <a:gd name="connsiteY62" fmla="*/ 241221 h 503158"/>
                  <a:gd name="connsiteX63" fmla="*/ 330518 w 609600"/>
                  <a:gd name="connsiteY63" fmla="*/ 235506 h 503158"/>
                  <a:gd name="connsiteX64" fmla="*/ 394335 w 609600"/>
                  <a:gd name="connsiteY64" fmla="*/ 223123 h 503158"/>
                  <a:gd name="connsiteX65" fmla="*/ 399098 w 609600"/>
                  <a:gd name="connsiteY65" fmla="*/ 220266 h 503158"/>
                  <a:gd name="connsiteX66" fmla="*/ 535305 w 609600"/>
                  <a:gd name="connsiteY66" fmla="*/ 84058 h 503158"/>
                  <a:gd name="connsiteX67" fmla="*/ 550545 w 609600"/>
                  <a:gd name="connsiteY67" fmla="*/ 84058 h 503158"/>
                  <a:gd name="connsiteX68" fmla="*/ 590550 w 609600"/>
                  <a:gd name="connsiteY68" fmla="*/ 124063 h 503158"/>
                  <a:gd name="connsiteX69" fmla="*/ 590550 w 609600"/>
                  <a:gd name="connsiteY69" fmla="*/ 443151 h 503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609600" h="503158">
                    <a:moveTo>
                      <a:pt x="550545" y="64056"/>
                    </a:moveTo>
                    <a:lnTo>
                      <a:pt x="550545" y="64056"/>
                    </a:lnTo>
                    <a:cubicBezTo>
                      <a:pt x="555308" y="50721"/>
                      <a:pt x="552450" y="35481"/>
                      <a:pt x="541973" y="25003"/>
                    </a:cubicBezTo>
                    <a:lnTo>
                      <a:pt x="527685" y="10716"/>
                    </a:lnTo>
                    <a:cubicBezTo>
                      <a:pt x="513398" y="-3572"/>
                      <a:pt x="489585" y="-3572"/>
                      <a:pt x="475298" y="10716"/>
                    </a:cubicBezTo>
                    <a:lnTo>
                      <a:pt x="421005" y="65008"/>
                    </a:lnTo>
                    <a:cubicBezTo>
                      <a:pt x="421005" y="65008"/>
                      <a:pt x="420053" y="65008"/>
                      <a:pt x="420053" y="65008"/>
                    </a:cubicBezTo>
                    <a:lnTo>
                      <a:pt x="59055" y="65008"/>
                    </a:lnTo>
                    <a:cubicBezTo>
                      <a:pt x="26670" y="65008"/>
                      <a:pt x="0" y="91678"/>
                      <a:pt x="0" y="124063"/>
                    </a:cubicBezTo>
                    <a:lnTo>
                      <a:pt x="0" y="444103"/>
                    </a:lnTo>
                    <a:cubicBezTo>
                      <a:pt x="0" y="476488"/>
                      <a:pt x="26670" y="503158"/>
                      <a:pt x="59055" y="503158"/>
                    </a:cubicBezTo>
                    <a:lnTo>
                      <a:pt x="550545" y="503158"/>
                    </a:lnTo>
                    <a:cubicBezTo>
                      <a:pt x="582930" y="503158"/>
                      <a:pt x="609600" y="476488"/>
                      <a:pt x="609600" y="444103"/>
                    </a:cubicBezTo>
                    <a:lnTo>
                      <a:pt x="609600" y="123111"/>
                    </a:lnTo>
                    <a:cubicBezTo>
                      <a:pt x="609600" y="90726"/>
                      <a:pt x="582930" y="64056"/>
                      <a:pt x="550545" y="64056"/>
                    </a:cubicBezTo>
                    <a:close/>
                    <a:moveTo>
                      <a:pt x="487680" y="23098"/>
                    </a:moveTo>
                    <a:cubicBezTo>
                      <a:pt x="494348" y="16431"/>
                      <a:pt x="506730" y="16431"/>
                      <a:pt x="513398" y="23098"/>
                    </a:cubicBezTo>
                    <a:lnTo>
                      <a:pt x="527685" y="37386"/>
                    </a:lnTo>
                    <a:cubicBezTo>
                      <a:pt x="534353" y="44053"/>
                      <a:pt x="534353" y="56436"/>
                      <a:pt x="527685" y="63103"/>
                    </a:cubicBezTo>
                    <a:lnTo>
                      <a:pt x="387668" y="204073"/>
                    </a:lnTo>
                    <a:lnTo>
                      <a:pt x="372428" y="206931"/>
                    </a:lnTo>
                    <a:cubicBezTo>
                      <a:pt x="372428" y="206931"/>
                      <a:pt x="372428" y="205978"/>
                      <a:pt x="371475" y="205978"/>
                    </a:cubicBezTo>
                    <a:lnTo>
                      <a:pt x="345758" y="179308"/>
                    </a:lnTo>
                    <a:cubicBezTo>
                      <a:pt x="345758" y="179308"/>
                      <a:pt x="344805" y="179308"/>
                      <a:pt x="344805" y="178356"/>
                    </a:cubicBezTo>
                    <a:lnTo>
                      <a:pt x="347663" y="163116"/>
                    </a:lnTo>
                    <a:lnTo>
                      <a:pt x="487680" y="23098"/>
                    </a:lnTo>
                    <a:close/>
                    <a:moveTo>
                      <a:pt x="330518" y="257413"/>
                    </a:moveTo>
                    <a:cubicBezTo>
                      <a:pt x="334328" y="259318"/>
                      <a:pt x="334328" y="263128"/>
                      <a:pt x="334328" y="265033"/>
                    </a:cubicBezTo>
                    <a:cubicBezTo>
                      <a:pt x="334328" y="266938"/>
                      <a:pt x="334328" y="269796"/>
                      <a:pt x="330518" y="272653"/>
                    </a:cubicBezTo>
                    <a:lnTo>
                      <a:pt x="269558" y="307896"/>
                    </a:lnTo>
                    <a:cubicBezTo>
                      <a:pt x="265748" y="309801"/>
                      <a:pt x="262890" y="308848"/>
                      <a:pt x="260985" y="307896"/>
                    </a:cubicBezTo>
                    <a:cubicBezTo>
                      <a:pt x="260033" y="306943"/>
                      <a:pt x="257175" y="305038"/>
                      <a:pt x="257175" y="300276"/>
                    </a:cubicBezTo>
                    <a:lnTo>
                      <a:pt x="257175" y="228838"/>
                    </a:lnTo>
                    <a:cubicBezTo>
                      <a:pt x="257175" y="224076"/>
                      <a:pt x="260033" y="222171"/>
                      <a:pt x="260985" y="221218"/>
                    </a:cubicBezTo>
                    <a:cubicBezTo>
                      <a:pt x="261938" y="221218"/>
                      <a:pt x="262890" y="220266"/>
                      <a:pt x="264795" y="220266"/>
                    </a:cubicBezTo>
                    <a:cubicBezTo>
                      <a:pt x="265748" y="220266"/>
                      <a:pt x="267653" y="220266"/>
                      <a:pt x="268605" y="221218"/>
                    </a:cubicBezTo>
                    <a:lnTo>
                      <a:pt x="330518" y="257413"/>
                    </a:lnTo>
                    <a:close/>
                    <a:moveTo>
                      <a:pt x="340043" y="200263"/>
                    </a:moveTo>
                    <a:lnTo>
                      <a:pt x="350520" y="210741"/>
                    </a:lnTo>
                    <a:lnTo>
                      <a:pt x="337185" y="213598"/>
                    </a:lnTo>
                    <a:lnTo>
                      <a:pt x="340043" y="200263"/>
                    </a:lnTo>
                    <a:close/>
                    <a:moveTo>
                      <a:pt x="590550" y="443151"/>
                    </a:moveTo>
                    <a:cubicBezTo>
                      <a:pt x="590550" y="465058"/>
                      <a:pt x="572453" y="483156"/>
                      <a:pt x="550545" y="483156"/>
                    </a:cubicBezTo>
                    <a:lnTo>
                      <a:pt x="59055" y="483156"/>
                    </a:lnTo>
                    <a:cubicBezTo>
                      <a:pt x="37148" y="483156"/>
                      <a:pt x="19050" y="465058"/>
                      <a:pt x="19050" y="443151"/>
                    </a:cubicBezTo>
                    <a:lnTo>
                      <a:pt x="19050" y="123111"/>
                    </a:lnTo>
                    <a:cubicBezTo>
                      <a:pt x="19050" y="101203"/>
                      <a:pt x="37148" y="83106"/>
                      <a:pt x="59055" y="83106"/>
                    </a:cubicBezTo>
                    <a:lnTo>
                      <a:pt x="401003" y="83106"/>
                    </a:lnTo>
                    <a:lnTo>
                      <a:pt x="332423" y="151686"/>
                    </a:lnTo>
                    <a:cubicBezTo>
                      <a:pt x="331470" y="152638"/>
                      <a:pt x="330518" y="154543"/>
                      <a:pt x="329565" y="156448"/>
                    </a:cubicBezTo>
                    <a:lnTo>
                      <a:pt x="316230" y="224076"/>
                    </a:lnTo>
                    <a:cubicBezTo>
                      <a:pt x="316230" y="225028"/>
                      <a:pt x="316230" y="225028"/>
                      <a:pt x="316230" y="225981"/>
                    </a:cubicBezTo>
                    <a:lnTo>
                      <a:pt x="280035" y="205026"/>
                    </a:lnTo>
                    <a:cubicBezTo>
                      <a:pt x="271463" y="200263"/>
                      <a:pt x="260985" y="200263"/>
                      <a:pt x="252413" y="205026"/>
                    </a:cubicBezTo>
                    <a:cubicBezTo>
                      <a:pt x="243840" y="209788"/>
                      <a:pt x="239078" y="219313"/>
                      <a:pt x="239078" y="228838"/>
                    </a:cubicBezTo>
                    <a:lnTo>
                      <a:pt x="239078" y="300276"/>
                    </a:lnTo>
                    <a:cubicBezTo>
                      <a:pt x="239078" y="309801"/>
                      <a:pt x="243840" y="319326"/>
                      <a:pt x="252413" y="324088"/>
                    </a:cubicBezTo>
                    <a:cubicBezTo>
                      <a:pt x="256223" y="326946"/>
                      <a:pt x="260985" y="327898"/>
                      <a:pt x="265748" y="327898"/>
                    </a:cubicBezTo>
                    <a:cubicBezTo>
                      <a:pt x="270510" y="327898"/>
                      <a:pt x="275273" y="326946"/>
                      <a:pt x="279083" y="324088"/>
                    </a:cubicBezTo>
                    <a:lnTo>
                      <a:pt x="340043" y="288846"/>
                    </a:lnTo>
                    <a:cubicBezTo>
                      <a:pt x="348615" y="284083"/>
                      <a:pt x="353378" y="275511"/>
                      <a:pt x="353378" y="265033"/>
                    </a:cubicBezTo>
                    <a:cubicBezTo>
                      <a:pt x="353378" y="254556"/>
                      <a:pt x="348615" y="245983"/>
                      <a:pt x="340043" y="241221"/>
                    </a:cubicBezTo>
                    <a:lnTo>
                      <a:pt x="340043" y="241221"/>
                    </a:lnTo>
                    <a:lnTo>
                      <a:pt x="330518" y="235506"/>
                    </a:lnTo>
                    <a:lnTo>
                      <a:pt x="394335" y="223123"/>
                    </a:lnTo>
                    <a:cubicBezTo>
                      <a:pt x="396240" y="223123"/>
                      <a:pt x="398145" y="222171"/>
                      <a:pt x="399098" y="220266"/>
                    </a:cubicBezTo>
                    <a:lnTo>
                      <a:pt x="535305" y="84058"/>
                    </a:lnTo>
                    <a:lnTo>
                      <a:pt x="550545" y="84058"/>
                    </a:lnTo>
                    <a:cubicBezTo>
                      <a:pt x="572453" y="84058"/>
                      <a:pt x="590550" y="102156"/>
                      <a:pt x="590550" y="124063"/>
                    </a:cubicBezTo>
                    <a:lnTo>
                      <a:pt x="590550" y="4431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8BF5E92F-4EE1-47B4-B5EE-122B06BAA4CB}"/>
                  </a:ext>
                </a:extLst>
              </p:cNvPr>
              <p:cNvSpPr/>
              <p:nvPr/>
            </p:nvSpPr>
            <p:spPr>
              <a:xfrm>
                <a:off x="9243883" y="5031422"/>
                <a:ext cx="28575" cy="28575"/>
              </a:xfrm>
              <a:custGeom>
                <a:avLst/>
                <a:gdLst>
                  <a:gd name="connsiteX0" fmla="*/ 28575 w 28575"/>
                  <a:gd name="connsiteY0" fmla="*/ 14287 h 28575"/>
                  <a:gd name="connsiteX1" fmla="*/ 14288 w 28575"/>
                  <a:gd name="connsiteY1" fmla="*/ 28575 h 28575"/>
                  <a:gd name="connsiteX2" fmla="*/ 0 w 28575"/>
                  <a:gd name="connsiteY2" fmla="*/ 14287 h 28575"/>
                  <a:gd name="connsiteX3" fmla="*/ 14288 w 28575"/>
                  <a:gd name="connsiteY3" fmla="*/ 0 h 28575"/>
                  <a:gd name="connsiteX4" fmla="*/ 28575 w 28575"/>
                  <a:gd name="connsiteY4" fmla="*/ 1428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7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7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B69E4622-55E7-4EF9-967E-11ACCE7ADBD9}"/>
                  </a:ext>
                </a:extLst>
              </p:cNvPr>
              <p:cNvSpPr/>
              <p:nvPr/>
            </p:nvSpPr>
            <p:spPr>
              <a:xfrm>
                <a:off x="9281983" y="5031422"/>
                <a:ext cx="28575" cy="28575"/>
              </a:xfrm>
              <a:custGeom>
                <a:avLst/>
                <a:gdLst>
                  <a:gd name="connsiteX0" fmla="*/ 28575 w 28575"/>
                  <a:gd name="connsiteY0" fmla="*/ 14287 h 28575"/>
                  <a:gd name="connsiteX1" fmla="*/ 14288 w 28575"/>
                  <a:gd name="connsiteY1" fmla="*/ 28575 h 28575"/>
                  <a:gd name="connsiteX2" fmla="*/ 0 w 28575"/>
                  <a:gd name="connsiteY2" fmla="*/ 14287 h 28575"/>
                  <a:gd name="connsiteX3" fmla="*/ 14288 w 28575"/>
                  <a:gd name="connsiteY3" fmla="*/ 0 h 28575"/>
                  <a:gd name="connsiteX4" fmla="*/ 28575 w 28575"/>
                  <a:gd name="connsiteY4" fmla="*/ 1428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7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7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:a16="http://schemas.microsoft.com/office/drawing/2014/main" id="{4EEC757F-DAA0-42C0-AE12-1227D7A4B435}"/>
                  </a:ext>
                </a:extLst>
              </p:cNvPr>
              <p:cNvSpPr/>
              <p:nvPr/>
            </p:nvSpPr>
            <p:spPr>
              <a:xfrm>
                <a:off x="9320083" y="5031422"/>
                <a:ext cx="28575" cy="28575"/>
              </a:xfrm>
              <a:custGeom>
                <a:avLst/>
                <a:gdLst>
                  <a:gd name="connsiteX0" fmla="*/ 28575 w 28575"/>
                  <a:gd name="connsiteY0" fmla="*/ 14287 h 28575"/>
                  <a:gd name="connsiteX1" fmla="*/ 14288 w 28575"/>
                  <a:gd name="connsiteY1" fmla="*/ 28575 h 28575"/>
                  <a:gd name="connsiteX2" fmla="*/ 0 w 28575"/>
                  <a:gd name="connsiteY2" fmla="*/ 14287 h 28575"/>
                  <a:gd name="connsiteX3" fmla="*/ 14288 w 28575"/>
                  <a:gd name="connsiteY3" fmla="*/ 0 h 28575"/>
                  <a:gd name="connsiteX4" fmla="*/ 28575 w 28575"/>
                  <a:gd name="connsiteY4" fmla="*/ 1428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7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7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:a16="http://schemas.microsoft.com/office/drawing/2014/main" id="{B27DD65D-5385-4B73-8EB8-071858DEBB34}"/>
                  </a:ext>
                </a:extLst>
              </p:cNvPr>
              <p:cNvSpPr/>
              <p:nvPr/>
            </p:nvSpPr>
            <p:spPr>
              <a:xfrm>
                <a:off x="9262933" y="5231447"/>
                <a:ext cx="57150" cy="19050"/>
              </a:xfrm>
              <a:custGeom>
                <a:avLst/>
                <a:gdLst>
                  <a:gd name="connsiteX0" fmla="*/ 9525 w 57150"/>
                  <a:gd name="connsiteY0" fmla="*/ 0 h 19050"/>
                  <a:gd name="connsiteX1" fmla="*/ 0 w 57150"/>
                  <a:gd name="connsiteY1" fmla="*/ 9525 h 19050"/>
                  <a:gd name="connsiteX2" fmla="*/ 9525 w 57150"/>
                  <a:gd name="connsiteY2" fmla="*/ 19050 h 19050"/>
                  <a:gd name="connsiteX3" fmla="*/ 47625 w 57150"/>
                  <a:gd name="connsiteY3" fmla="*/ 19050 h 19050"/>
                  <a:gd name="connsiteX4" fmla="*/ 57150 w 57150"/>
                  <a:gd name="connsiteY4" fmla="*/ 9525 h 19050"/>
                  <a:gd name="connsiteX5" fmla="*/ 47625 w 57150"/>
                  <a:gd name="connsiteY5" fmla="*/ 0 h 19050"/>
                  <a:gd name="connsiteX6" fmla="*/ 95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:a16="http://schemas.microsoft.com/office/drawing/2014/main" id="{8FFF83F7-4BED-4D4D-808F-D7497F1B3E75}"/>
                  </a:ext>
                </a:extLst>
              </p:cNvPr>
              <p:cNvSpPr/>
              <p:nvPr/>
            </p:nvSpPr>
            <p:spPr>
              <a:xfrm>
                <a:off x="9262933" y="5307647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6830068D-01C2-4225-A7CD-9C3C1698ACF0}"/>
                  </a:ext>
                </a:extLst>
              </p:cNvPr>
              <p:cNvSpPr/>
              <p:nvPr/>
            </p:nvSpPr>
            <p:spPr>
              <a:xfrm>
                <a:off x="9262933" y="5270500"/>
                <a:ext cx="114300" cy="19050"/>
              </a:xfrm>
              <a:custGeom>
                <a:avLst/>
                <a:gdLst>
                  <a:gd name="connsiteX0" fmla="*/ 104775 w 114300"/>
                  <a:gd name="connsiteY0" fmla="*/ 0 h 19050"/>
                  <a:gd name="connsiteX1" fmla="*/ 9525 w 114300"/>
                  <a:gd name="connsiteY1" fmla="*/ 0 h 19050"/>
                  <a:gd name="connsiteX2" fmla="*/ 0 w 114300"/>
                  <a:gd name="connsiteY2" fmla="*/ 9525 h 19050"/>
                  <a:gd name="connsiteX3" fmla="*/ 9525 w 114300"/>
                  <a:gd name="connsiteY3" fmla="*/ 19050 h 19050"/>
                  <a:gd name="connsiteX4" fmla="*/ 104775 w 114300"/>
                  <a:gd name="connsiteY4" fmla="*/ 19050 h 19050"/>
                  <a:gd name="connsiteX5" fmla="*/ 114300 w 114300"/>
                  <a:gd name="connsiteY5" fmla="*/ 9525 h 19050"/>
                  <a:gd name="connsiteX6" fmla="*/ 104775 w 1143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1047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04775" y="19050"/>
                    </a:lnTo>
                    <a:cubicBezTo>
                      <a:pt x="110490" y="19050"/>
                      <a:pt x="114300" y="15240"/>
                      <a:pt x="114300" y="9525"/>
                    </a:cubicBezTo>
                    <a:cubicBezTo>
                      <a:pt x="114300" y="3810"/>
                      <a:pt x="110490" y="0"/>
                      <a:pt x="1047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F6C93F0C-0FEB-4521-B8B8-20C39BA4FC0A}"/>
                  </a:ext>
                </a:extLst>
              </p:cNvPr>
              <p:cNvSpPr/>
              <p:nvPr/>
            </p:nvSpPr>
            <p:spPr>
              <a:xfrm>
                <a:off x="9565828" y="4971414"/>
                <a:ext cx="140017" cy="140017"/>
              </a:xfrm>
              <a:custGeom>
                <a:avLst/>
                <a:gdLst>
                  <a:gd name="connsiteX0" fmla="*/ 9525 w 140017"/>
                  <a:gd name="connsiteY0" fmla="*/ 140018 h 140017"/>
                  <a:gd name="connsiteX1" fmla="*/ 16192 w 140017"/>
                  <a:gd name="connsiteY1" fmla="*/ 137160 h 140017"/>
                  <a:gd name="connsiteX2" fmla="*/ 137160 w 140017"/>
                  <a:gd name="connsiteY2" fmla="*/ 16193 h 140017"/>
                  <a:gd name="connsiteX3" fmla="*/ 137160 w 140017"/>
                  <a:gd name="connsiteY3" fmla="*/ 2857 h 140017"/>
                  <a:gd name="connsiteX4" fmla="*/ 123825 w 140017"/>
                  <a:gd name="connsiteY4" fmla="*/ 2857 h 140017"/>
                  <a:gd name="connsiteX5" fmla="*/ 2857 w 140017"/>
                  <a:gd name="connsiteY5" fmla="*/ 123825 h 140017"/>
                  <a:gd name="connsiteX6" fmla="*/ 2857 w 140017"/>
                  <a:gd name="connsiteY6" fmla="*/ 137160 h 140017"/>
                  <a:gd name="connsiteX7" fmla="*/ 9525 w 140017"/>
                  <a:gd name="connsiteY7" fmla="*/ 140018 h 1400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017" h="140017">
                    <a:moveTo>
                      <a:pt x="9525" y="140018"/>
                    </a:moveTo>
                    <a:cubicBezTo>
                      <a:pt x="12382" y="140018"/>
                      <a:pt x="14287" y="139065"/>
                      <a:pt x="16192" y="137160"/>
                    </a:cubicBezTo>
                    <a:lnTo>
                      <a:pt x="137160" y="16193"/>
                    </a:lnTo>
                    <a:cubicBezTo>
                      <a:pt x="140970" y="12382"/>
                      <a:pt x="140970" y="6668"/>
                      <a:pt x="137160" y="2857"/>
                    </a:cubicBezTo>
                    <a:cubicBezTo>
                      <a:pt x="133350" y="-952"/>
                      <a:pt x="127635" y="-952"/>
                      <a:pt x="123825" y="2857"/>
                    </a:cubicBezTo>
                    <a:lnTo>
                      <a:pt x="2857" y="123825"/>
                    </a:lnTo>
                    <a:cubicBezTo>
                      <a:pt x="-952" y="127635"/>
                      <a:pt x="-952" y="133350"/>
                      <a:pt x="2857" y="137160"/>
                    </a:cubicBezTo>
                    <a:cubicBezTo>
                      <a:pt x="4762" y="139065"/>
                      <a:pt x="7620" y="140018"/>
                      <a:pt x="9525" y="1400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8F81907-A959-4AB1-A01C-19F04EFCCAA9}"/>
              </a:ext>
            </a:extLst>
          </p:cNvPr>
          <p:cNvGrpSpPr/>
          <p:nvPr/>
        </p:nvGrpSpPr>
        <p:grpSpPr>
          <a:xfrm>
            <a:off x="8628422" y="4351498"/>
            <a:ext cx="609600" cy="447675"/>
            <a:chOff x="8229491" y="4800599"/>
            <a:chExt cx="609600" cy="447675"/>
          </a:xfrm>
        </p:grpSpPr>
        <p:grpSp>
          <p:nvGrpSpPr>
            <p:cNvPr id="112" name="Graphic 18">
              <a:extLst>
                <a:ext uri="{FF2B5EF4-FFF2-40B4-BE49-F238E27FC236}">
                  <a16:creationId xmlns:a16="http://schemas.microsoft.com/office/drawing/2014/main" id="{C6156287-3456-4079-A84B-598123AB4A2F}"/>
                </a:ext>
              </a:extLst>
            </p:cNvPr>
            <p:cNvGrpSpPr/>
            <p:nvPr/>
          </p:nvGrpSpPr>
          <p:grpSpPr>
            <a:xfrm>
              <a:off x="8305691" y="4800599"/>
              <a:ext cx="457200" cy="381000"/>
              <a:chOff x="8305691" y="4899025"/>
              <a:chExt cx="457200" cy="38100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CD2687AB-A750-46F6-ABD5-F65D3963DBC5}"/>
                  </a:ext>
                </a:extLst>
              </p:cNvPr>
              <p:cNvSpPr/>
              <p:nvPr/>
            </p:nvSpPr>
            <p:spPr>
              <a:xfrm>
                <a:off x="8305691" y="4899025"/>
                <a:ext cx="457200" cy="266700"/>
              </a:xfrm>
              <a:custGeom>
                <a:avLst/>
                <a:gdLst>
                  <a:gd name="connsiteX0" fmla="*/ 457200 w 457200"/>
                  <a:gd name="connsiteY0" fmla="*/ 118110 h 266700"/>
                  <a:gd name="connsiteX1" fmla="*/ 377190 w 457200"/>
                  <a:gd name="connsiteY1" fmla="*/ 38100 h 266700"/>
                  <a:gd name="connsiteX2" fmla="*/ 338138 w 457200"/>
                  <a:gd name="connsiteY2" fmla="*/ 77153 h 266700"/>
                  <a:gd name="connsiteX3" fmla="*/ 285750 w 457200"/>
                  <a:gd name="connsiteY3" fmla="*/ 55245 h 266700"/>
                  <a:gd name="connsiteX4" fmla="*/ 285750 w 457200"/>
                  <a:gd name="connsiteY4" fmla="*/ 0 h 266700"/>
                  <a:gd name="connsiteX5" fmla="*/ 171450 w 457200"/>
                  <a:gd name="connsiteY5" fmla="*/ 0 h 266700"/>
                  <a:gd name="connsiteX6" fmla="*/ 171450 w 457200"/>
                  <a:gd name="connsiteY6" fmla="*/ 55245 h 266700"/>
                  <a:gd name="connsiteX7" fmla="*/ 119063 w 457200"/>
                  <a:gd name="connsiteY7" fmla="*/ 77153 h 266700"/>
                  <a:gd name="connsiteX8" fmla="*/ 80010 w 457200"/>
                  <a:gd name="connsiteY8" fmla="*/ 38100 h 266700"/>
                  <a:gd name="connsiteX9" fmla="*/ 0 w 457200"/>
                  <a:gd name="connsiteY9" fmla="*/ 118110 h 266700"/>
                  <a:gd name="connsiteX10" fmla="*/ 39053 w 457200"/>
                  <a:gd name="connsiteY10" fmla="*/ 157163 h 266700"/>
                  <a:gd name="connsiteX11" fmla="*/ 9525 w 457200"/>
                  <a:gd name="connsiteY11" fmla="*/ 266700 h 266700"/>
                  <a:gd name="connsiteX12" fmla="*/ 56197 w 457200"/>
                  <a:gd name="connsiteY12" fmla="*/ 266700 h 266700"/>
                  <a:gd name="connsiteX13" fmla="*/ 228600 w 457200"/>
                  <a:gd name="connsiteY13" fmla="*/ 94298 h 266700"/>
                  <a:gd name="connsiteX14" fmla="*/ 401003 w 457200"/>
                  <a:gd name="connsiteY14" fmla="*/ 266700 h 266700"/>
                  <a:gd name="connsiteX15" fmla="*/ 447675 w 457200"/>
                  <a:gd name="connsiteY15" fmla="*/ 266700 h 266700"/>
                  <a:gd name="connsiteX16" fmla="*/ 418148 w 457200"/>
                  <a:gd name="connsiteY16" fmla="*/ 157163 h 266700"/>
                  <a:gd name="connsiteX17" fmla="*/ 457200 w 457200"/>
                  <a:gd name="connsiteY17" fmla="*/ 118110 h 26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57200" h="266700">
                    <a:moveTo>
                      <a:pt x="457200" y="118110"/>
                    </a:moveTo>
                    <a:lnTo>
                      <a:pt x="377190" y="38100"/>
                    </a:lnTo>
                    <a:lnTo>
                      <a:pt x="338138" y="77153"/>
                    </a:lnTo>
                    <a:cubicBezTo>
                      <a:pt x="321945" y="67628"/>
                      <a:pt x="304800" y="60960"/>
                      <a:pt x="285750" y="55245"/>
                    </a:cubicBezTo>
                    <a:lnTo>
                      <a:pt x="285750" y="0"/>
                    </a:lnTo>
                    <a:lnTo>
                      <a:pt x="171450" y="0"/>
                    </a:lnTo>
                    <a:lnTo>
                      <a:pt x="171450" y="55245"/>
                    </a:lnTo>
                    <a:cubicBezTo>
                      <a:pt x="153353" y="60008"/>
                      <a:pt x="135255" y="67628"/>
                      <a:pt x="119063" y="77153"/>
                    </a:cubicBezTo>
                    <a:lnTo>
                      <a:pt x="80010" y="38100"/>
                    </a:lnTo>
                    <a:lnTo>
                      <a:pt x="0" y="118110"/>
                    </a:lnTo>
                    <a:lnTo>
                      <a:pt x="39053" y="157163"/>
                    </a:lnTo>
                    <a:cubicBezTo>
                      <a:pt x="20003" y="189548"/>
                      <a:pt x="9525" y="226695"/>
                      <a:pt x="9525" y="266700"/>
                    </a:cubicBezTo>
                    <a:lnTo>
                      <a:pt x="56197" y="266700"/>
                    </a:lnTo>
                    <a:cubicBezTo>
                      <a:pt x="56197" y="171450"/>
                      <a:pt x="133350" y="94298"/>
                      <a:pt x="228600" y="94298"/>
                    </a:cubicBezTo>
                    <a:cubicBezTo>
                      <a:pt x="323850" y="94298"/>
                      <a:pt x="401003" y="171450"/>
                      <a:pt x="401003" y="266700"/>
                    </a:cubicBezTo>
                    <a:lnTo>
                      <a:pt x="447675" y="266700"/>
                    </a:lnTo>
                    <a:cubicBezTo>
                      <a:pt x="447675" y="226695"/>
                      <a:pt x="437198" y="189548"/>
                      <a:pt x="418148" y="157163"/>
                    </a:cubicBezTo>
                    <a:lnTo>
                      <a:pt x="457200" y="11811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:a16="http://schemas.microsoft.com/office/drawing/2014/main" id="{FFCC49B8-A83A-4D7B-A3A3-E9C5D0123EDD}"/>
                  </a:ext>
                </a:extLst>
              </p:cNvPr>
              <p:cNvSpPr/>
              <p:nvPr/>
            </p:nvSpPr>
            <p:spPr>
              <a:xfrm>
                <a:off x="8419991" y="5051425"/>
                <a:ext cx="228600" cy="228600"/>
              </a:xfrm>
              <a:custGeom>
                <a:avLst/>
                <a:gdLst>
                  <a:gd name="connsiteX0" fmla="*/ 228600 w 228600"/>
                  <a:gd name="connsiteY0" fmla="*/ 114300 h 228600"/>
                  <a:gd name="connsiteX1" fmla="*/ 114300 w 228600"/>
                  <a:gd name="connsiteY1" fmla="*/ 228600 h 228600"/>
                  <a:gd name="connsiteX2" fmla="*/ 0 w 228600"/>
                  <a:gd name="connsiteY2" fmla="*/ 114300 h 228600"/>
                  <a:gd name="connsiteX3" fmla="*/ 114300 w 228600"/>
                  <a:gd name="connsiteY3" fmla="*/ 0 h 228600"/>
                  <a:gd name="connsiteX4" fmla="*/ 228600 w 228600"/>
                  <a:gd name="connsiteY4" fmla="*/ 1143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28600">
                    <a:moveTo>
                      <a:pt x="228600" y="114300"/>
                    </a:moveTo>
                    <a:cubicBezTo>
                      <a:pt x="228600" y="177426"/>
                      <a:pt x="177426" y="228600"/>
                      <a:pt x="114300" y="228600"/>
                    </a:cubicBezTo>
                    <a:cubicBezTo>
                      <a:pt x="51174" y="228600"/>
                      <a:pt x="0" y="177426"/>
                      <a:pt x="0" y="114300"/>
                    </a:cubicBezTo>
                    <a:cubicBezTo>
                      <a:pt x="0" y="51174"/>
                      <a:pt x="51174" y="0"/>
                      <a:pt x="114300" y="0"/>
                    </a:cubicBezTo>
                    <a:cubicBezTo>
                      <a:pt x="177426" y="0"/>
                      <a:pt x="228600" y="51174"/>
                      <a:pt x="228600" y="1143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13" name="Graphic 18">
              <a:extLst>
                <a:ext uri="{FF2B5EF4-FFF2-40B4-BE49-F238E27FC236}">
                  <a16:creationId xmlns:a16="http://schemas.microsoft.com/office/drawing/2014/main" id="{172CB419-DF36-4848-B2E0-EB33669DFA59}"/>
                </a:ext>
              </a:extLst>
            </p:cNvPr>
            <p:cNvGrpSpPr/>
            <p:nvPr/>
          </p:nvGrpSpPr>
          <p:grpSpPr>
            <a:xfrm>
              <a:off x="8229491" y="4886324"/>
              <a:ext cx="609600" cy="361950"/>
              <a:chOff x="8229491" y="4984750"/>
              <a:chExt cx="609600" cy="3619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AECBEA50-2C69-4B55-9BB7-38F30844F07C}"/>
                  </a:ext>
                </a:extLst>
              </p:cNvPr>
              <p:cNvSpPr/>
              <p:nvPr/>
            </p:nvSpPr>
            <p:spPr>
              <a:xfrm>
                <a:off x="8781941" y="5156200"/>
                <a:ext cx="19050" cy="19050"/>
              </a:xfrm>
              <a:custGeom>
                <a:avLst/>
                <a:gdLst>
                  <a:gd name="connsiteX0" fmla="*/ 19050 w 19050"/>
                  <a:gd name="connsiteY0" fmla="*/ 9525 h 19050"/>
                  <a:gd name="connsiteX1" fmla="*/ 9525 w 19050"/>
                  <a:gd name="connsiteY1" fmla="*/ 19050 h 19050"/>
                  <a:gd name="connsiteX2" fmla="*/ 0 w 19050"/>
                  <a:gd name="connsiteY2" fmla="*/ 9525 h 19050"/>
                  <a:gd name="connsiteX3" fmla="*/ 9525 w 19050"/>
                  <a:gd name="connsiteY3" fmla="*/ 0 h 19050"/>
                  <a:gd name="connsiteX4" fmla="*/ 19050 w 19050"/>
                  <a:gd name="connsiteY4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9050" y="9525"/>
                    </a:moveTo>
                    <a:cubicBezTo>
                      <a:pt x="19050" y="14786"/>
                      <a:pt x="14786" y="19050"/>
                      <a:pt x="9525" y="19050"/>
                    </a:cubicBezTo>
                    <a:cubicBezTo>
                      <a:pt x="4264" y="19050"/>
                      <a:pt x="0" y="14786"/>
                      <a:pt x="0" y="9525"/>
                    </a:cubicBezTo>
                    <a:cubicBezTo>
                      <a:pt x="0" y="4264"/>
                      <a:pt x="4264" y="0"/>
                      <a:pt x="9525" y="0"/>
                    </a:cubicBezTo>
                    <a:cubicBezTo>
                      <a:pt x="14786" y="0"/>
                      <a:pt x="19050" y="4264"/>
                      <a:pt x="1905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2F5C4D74-DA80-440E-B05E-5A60EF143C25}"/>
                  </a:ext>
                </a:extLst>
              </p:cNvPr>
              <p:cNvSpPr/>
              <p:nvPr/>
            </p:nvSpPr>
            <p:spPr>
              <a:xfrm>
                <a:off x="8305691" y="4984750"/>
                <a:ext cx="457200" cy="361950"/>
              </a:xfrm>
              <a:custGeom>
                <a:avLst/>
                <a:gdLst>
                  <a:gd name="connsiteX0" fmla="*/ 447675 w 457200"/>
                  <a:gd name="connsiteY0" fmla="*/ 190500 h 361950"/>
                  <a:gd name="connsiteX1" fmla="*/ 457200 w 457200"/>
                  <a:gd name="connsiteY1" fmla="*/ 180975 h 361950"/>
                  <a:gd name="connsiteX2" fmla="*/ 447675 w 457200"/>
                  <a:gd name="connsiteY2" fmla="*/ 171450 h 361950"/>
                  <a:gd name="connsiteX3" fmla="*/ 408623 w 457200"/>
                  <a:gd name="connsiteY3" fmla="*/ 171450 h 361950"/>
                  <a:gd name="connsiteX4" fmla="*/ 228600 w 457200"/>
                  <a:gd name="connsiteY4" fmla="*/ 0 h 361950"/>
                  <a:gd name="connsiteX5" fmla="*/ 48578 w 457200"/>
                  <a:gd name="connsiteY5" fmla="*/ 171450 h 361950"/>
                  <a:gd name="connsiteX6" fmla="*/ 9525 w 457200"/>
                  <a:gd name="connsiteY6" fmla="*/ 171450 h 361950"/>
                  <a:gd name="connsiteX7" fmla="*/ 0 w 457200"/>
                  <a:gd name="connsiteY7" fmla="*/ 180975 h 361950"/>
                  <a:gd name="connsiteX8" fmla="*/ 9525 w 457200"/>
                  <a:gd name="connsiteY8" fmla="*/ 190500 h 361950"/>
                  <a:gd name="connsiteX9" fmla="*/ 48578 w 457200"/>
                  <a:gd name="connsiteY9" fmla="*/ 190500 h 361950"/>
                  <a:gd name="connsiteX10" fmla="*/ 228600 w 457200"/>
                  <a:gd name="connsiteY10" fmla="*/ 361950 h 361950"/>
                  <a:gd name="connsiteX11" fmla="*/ 408623 w 457200"/>
                  <a:gd name="connsiteY11" fmla="*/ 190500 h 361950"/>
                  <a:gd name="connsiteX12" fmla="*/ 447675 w 457200"/>
                  <a:gd name="connsiteY12" fmla="*/ 190500 h 361950"/>
                  <a:gd name="connsiteX13" fmla="*/ 323850 w 457200"/>
                  <a:gd name="connsiteY13" fmla="*/ 171450 h 361950"/>
                  <a:gd name="connsiteX14" fmla="*/ 317183 w 457200"/>
                  <a:gd name="connsiteY14" fmla="*/ 113348 h 361950"/>
                  <a:gd name="connsiteX15" fmla="*/ 366713 w 457200"/>
                  <a:gd name="connsiteY15" fmla="*/ 96203 h 361950"/>
                  <a:gd name="connsiteX16" fmla="*/ 390525 w 457200"/>
                  <a:gd name="connsiteY16" fmla="*/ 170498 h 361950"/>
                  <a:gd name="connsiteX17" fmla="*/ 323850 w 457200"/>
                  <a:gd name="connsiteY17" fmla="*/ 170498 h 361950"/>
                  <a:gd name="connsiteX18" fmla="*/ 238125 w 457200"/>
                  <a:gd name="connsiteY18" fmla="*/ 20955 h 361950"/>
                  <a:gd name="connsiteX19" fmla="*/ 294323 w 457200"/>
                  <a:gd name="connsiteY19" fmla="*/ 100013 h 361950"/>
                  <a:gd name="connsiteX20" fmla="*/ 238125 w 457200"/>
                  <a:gd name="connsiteY20" fmla="*/ 104775 h 361950"/>
                  <a:gd name="connsiteX21" fmla="*/ 238125 w 457200"/>
                  <a:gd name="connsiteY21" fmla="*/ 20955 h 361950"/>
                  <a:gd name="connsiteX22" fmla="*/ 219075 w 457200"/>
                  <a:gd name="connsiteY22" fmla="*/ 20955 h 361950"/>
                  <a:gd name="connsiteX23" fmla="*/ 219075 w 457200"/>
                  <a:gd name="connsiteY23" fmla="*/ 104775 h 361950"/>
                  <a:gd name="connsiteX24" fmla="*/ 162878 w 457200"/>
                  <a:gd name="connsiteY24" fmla="*/ 99060 h 361950"/>
                  <a:gd name="connsiteX25" fmla="*/ 219075 w 457200"/>
                  <a:gd name="connsiteY25" fmla="*/ 20955 h 361950"/>
                  <a:gd name="connsiteX26" fmla="*/ 219075 w 457200"/>
                  <a:gd name="connsiteY26" fmla="*/ 123825 h 361950"/>
                  <a:gd name="connsiteX27" fmla="*/ 219075 w 457200"/>
                  <a:gd name="connsiteY27" fmla="*/ 171450 h 361950"/>
                  <a:gd name="connsiteX28" fmla="*/ 152400 w 457200"/>
                  <a:gd name="connsiteY28" fmla="*/ 171450 h 361950"/>
                  <a:gd name="connsiteX29" fmla="*/ 158115 w 457200"/>
                  <a:gd name="connsiteY29" fmla="*/ 118110 h 361950"/>
                  <a:gd name="connsiteX30" fmla="*/ 219075 w 457200"/>
                  <a:gd name="connsiteY30" fmla="*/ 123825 h 361950"/>
                  <a:gd name="connsiteX31" fmla="*/ 219075 w 457200"/>
                  <a:gd name="connsiteY31" fmla="*/ 190500 h 361950"/>
                  <a:gd name="connsiteX32" fmla="*/ 219075 w 457200"/>
                  <a:gd name="connsiteY32" fmla="*/ 236220 h 361950"/>
                  <a:gd name="connsiteX33" fmla="*/ 158115 w 457200"/>
                  <a:gd name="connsiteY33" fmla="*/ 242888 h 361950"/>
                  <a:gd name="connsiteX34" fmla="*/ 152400 w 457200"/>
                  <a:gd name="connsiteY34" fmla="*/ 191452 h 361950"/>
                  <a:gd name="connsiteX35" fmla="*/ 219075 w 457200"/>
                  <a:gd name="connsiteY35" fmla="*/ 191452 h 361950"/>
                  <a:gd name="connsiteX36" fmla="*/ 219075 w 457200"/>
                  <a:gd name="connsiteY36" fmla="*/ 255270 h 361950"/>
                  <a:gd name="connsiteX37" fmla="*/ 219075 w 457200"/>
                  <a:gd name="connsiteY37" fmla="*/ 341948 h 361950"/>
                  <a:gd name="connsiteX38" fmla="*/ 162878 w 457200"/>
                  <a:gd name="connsiteY38" fmla="*/ 260985 h 361950"/>
                  <a:gd name="connsiteX39" fmla="*/ 219075 w 457200"/>
                  <a:gd name="connsiteY39" fmla="*/ 255270 h 361950"/>
                  <a:gd name="connsiteX40" fmla="*/ 238125 w 457200"/>
                  <a:gd name="connsiteY40" fmla="*/ 340995 h 361950"/>
                  <a:gd name="connsiteX41" fmla="*/ 238125 w 457200"/>
                  <a:gd name="connsiteY41" fmla="*/ 254318 h 361950"/>
                  <a:gd name="connsiteX42" fmla="*/ 294323 w 457200"/>
                  <a:gd name="connsiteY42" fmla="*/ 260033 h 361950"/>
                  <a:gd name="connsiteX43" fmla="*/ 238125 w 457200"/>
                  <a:gd name="connsiteY43" fmla="*/ 340995 h 361950"/>
                  <a:gd name="connsiteX44" fmla="*/ 238125 w 457200"/>
                  <a:gd name="connsiteY44" fmla="*/ 236220 h 361950"/>
                  <a:gd name="connsiteX45" fmla="*/ 238125 w 457200"/>
                  <a:gd name="connsiteY45" fmla="*/ 190500 h 361950"/>
                  <a:gd name="connsiteX46" fmla="*/ 304800 w 457200"/>
                  <a:gd name="connsiteY46" fmla="*/ 190500 h 361950"/>
                  <a:gd name="connsiteX47" fmla="*/ 299085 w 457200"/>
                  <a:gd name="connsiteY47" fmla="*/ 241935 h 361950"/>
                  <a:gd name="connsiteX48" fmla="*/ 238125 w 457200"/>
                  <a:gd name="connsiteY48" fmla="*/ 236220 h 361950"/>
                  <a:gd name="connsiteX49" fmla="*/ 238125 w 457200"/>
                  <a:gd name="connsiteY49" fmla="*/ 171450 h 361950"/>
                  <a:gd name="connsiteX50" fmla="*/ 238125 w 457200"/>
                  <a:gd name="connsiteY50" fmla="*/ 123825 h 361950"/>
                  <a:gd name="connsiteX51" fmla="*/ 298133 w 457200"/>
                  <a:gd name="connsiteY51" fmla="*/ 117157 h 361950"/>
                  <a:gd name="connsiteX52" fmla="*/ 303848 w 457200"/>
                  <a:gd name="connsiteY52" fmla="*/ 170498 h 361950"/>
                  <a:gd name="connsiteX53" fmla="*/ 238125 w 457200"/>
                  <a:gd name="connsiteY53" fmla="*/ 170498 h 361950"/>
                  <a:gd name="connsiteX54" fmla="*/ 355283 w 457200"/>
                  <a:gd name="connsiteY54" fmla="*/ 80963 h 361950"/>
                  <a:gd name="connsiteX55" fmla="*/ 312420 w 457200"/>
                  <a:gd name="connsiteY55" fmla="*/ 95250 h 361950"/>
                  <a:gd name="connsiteX56" fmla="*/ 279083 w 457200"/>
                  <a:gd name="connsiteY56" fmla="*/ 27622 h 361950"/>
                  <a:gd name="connsiteX57" fmla="*/ 355283 w 457200"/>
                  <a:gd name="connsiteY57" fmla="*/ 80963 h 361950"/>
                  <a:gd name="connsiteX58" fmla="*/ 178118 w 457200"/>
                  <a:gd name="connsiteY58" fmla="*/ 27622 h 361950"/>
                  <a:gd name="connsiteX59" fmla="*/ 144780 w 457200"/>
                  <a:gd name="connsiteY59" fmla="*/ 95250 h 361950"/>
                  <a:gd name="connsiteX60" fmla="*/ 101918 w 457200"/>
                  <a:gd name="connsiteY60" fmla="*/ 80963 h 361950"/>
                  <a:gd name="connsiteX61" fmla="*/ 178118 w 457200"/>
                  <a:gd name="connsiteY61" fmla="*/ 27622 h 361950"/>
                  <a:gd name="connsiteX62" fmla="*/ 90488 w 457200"/>
                  <a:gd name="connsiteY62" fmla="*/ 97155 h 361950"/>
                  <a:gd name="connsiteX63" fmla="*/ 140018 w 457200"/>
                  <a:gd name="connsiteY63" fmla="*/ 114300 h 361950"/>
                  <a:gd name="connsiteX64" fmla="*/ 133350 w 457200"/>
                  <a:gd name="connsiteY64" fmla="*/ 172402 h 361950"/>
                  <a:gd name="connsiteX65" fmla="*/ 66675 w 457200"/>
                  <a:gd name="connsiteY65" fmla="*/ 172402 h 361950"/>
                  <a:gd name="connsiteX66" fmla="*/ 90488 w 457200"/>
                  <a:gd name="connsiteY66" fmla="*/ 97155 h 361950"/>
                  <a:gd name="connsiteX67" fmla="*/ 133350 w 457200"/>
                  <a:gd name="connsiteY67" fmla="*/ 190500 h 361950"/>
                  <a:gd name="connsiteX68" fmla="*/ 139065 w 457200"/>
                  <a:gd name="connsiteY68" fmla="*/ 246698 h 361950"/>
                  <a:gd name="connsiteX69" fmla="*/ 89535 w 457200"/>
                  <a:gd name="connsiteY69" fmla="*/ 263843 h 361950"/>
                  <a:gd name="connsiteX70" fmla="*/ 66675 w 457200"/>
                  <a:gd name="connsiteY70" fmla="*/ 190500 h 361950"/>
                  <a:gd name="connsiteX71" fmla="*/ 133350 w 457200"/>
                  <a:gd name="connsiteY71" fmla="*/ 190500 h 361950"/>
                  <a:gd name="connsiteX72" fmla="*/ 100965 w 457200"/>
                  <a:gd name="connsiteY72" fmla="*/ 280035 h 361950"/>
                  <a:gd name="connsiteX73" fmla="*/ 144780 w 457200"/>
                  <a:gd name="connsiteY73" fmla="*/ 264795 h 361950"/>
                  <a:gd name="connsiteX74" fmla="*/ 179070 w 457200"/>
                  <a:gd name="connsiteY74" fmla="*/ 334328 h 361950"/>
                  <a:gd name="connsiteX75" fmla="*/ 100965 w 457200"/>
                  <a:gd name="connsiteY75" fmla="*/ 280035 h 361950"/>
                  <a:gd name="connsiteX76" fmla="*/ 279083 w 457200"/>
                  <a:gd name="connsiteY76" fmla="*/ 334328 h 361950"/>
                  <a:gd name="connsiteX77" fmla="*/ 313373 w 457200"/>
                  <a:gd name="connsiteY77" fmla="*/ 264795 h 361950"/>
                  <a:gd name="connsiteX78" fmla="*/ 357188 w 457200"/>
                  <a:gd name="connsiteY78" fmla="*/ 280035 h 361950"/>
                  <a:gd name="connsiteX79" fmla="*/ 279083 w 457200"/>
                  <a:gd name="connsiteY79" fmla="*/ 334328 h 361950"/>
                  <a:gd name="connsiteX80" fmla="*/ 367665 w 457200"/>
                  <a:gd name="connsiteY80" fmla="*/ 263843 h 361950"/>
                  <a:gd name="connsiteX81" fmla="*/ 318135 w 457200"/>
                  <a:gd name="connsiteY81" fmla="*/ 246698 h 361950"/>
                  <a:gd name="connsiteX82" fmla="*/ 323850 w 457200"/>
                  <a:gd name="connsiteY82" fmla="*/ 190500 h 361950"/>
                  <a:gd name="connsiteX83" fmla="*/ 390525 w 457200"/>
                  <a:gd name="connsiteY83" fmla="*/ 190500 h 361950"/>
                  <a:gd name="connsiteX84" fmla="*/ 367665 w 457200"/>
                  <a:gd name="connsiteY84" fmla="*/ 263843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</a:cxnLst>
                <a:rect l="l" t="t" r="r" b="b"/>
                <a:pathLst>
                  <a:path w="457200" h="361950">
                    <a:moveTo>
                      <a:pt x="447675" y="190500"/>
                    </a:moveTo>
                    <a:cubicBezTo>
                      <a:pt x="453390" y="190500"/>
                      <a:pt x="457200" y="186690"/>
                      <a:pt x="457200" y="180975"/>
                    </a:cubicBezTo>
                    <a:cubicBezTo>
                      <a:pt x="457200" y="175260"/>
                      <a:pt x="453390" y="171450"/>
                      <a:pt x="447675" y="171450"/>
                    </a:cubicBezTo>
                    <a:lnTo>
                      <a:pt x="408623" y="171450"/>
                    </a:lnTo>
                    <a:cubicBezTo>
                      <a:pt x="403860" y="76200"/>
                      <a:pt x="324803" y="0"/>
                      <a:pt x="228600" y="0"/>
                    </a:cubicBezTo>
                    <a:cubicBezTo>
                      <a:pt x="132398" y="0"/>
                      <a:pt x="53340" y="76200"/>
                      <a:pt x="48578" y="171450"/>
                    </a:cubicBezTo>
                    <a:lnTo>
                      <a:pt x="9525" y="171450"/>
                    </a:lnTo>
                    <a:cubicBezTo>
                      <a:pt x="3810" y="171450"/>
                      <a:pt x="0" y="175260"/>
                      <a:pt x="0" y="180975"/>
                    </a:cubicBezTo>
                    <a:cubicBezTo>
                      <a:pt x="0" y="186690"/>
                      <a:pt x="3810" y="190500"/>
                      <a:pt x="9525" y="190500"/>
                    </a:cubicBezTo>
                    <a:lnTo>
                      <a:pt x="48578" y="190500"/>
                    </a:lnTo>
                    <a:cubicBezTo>
                      <a:pt x="53340" y="285750"/>
                      <a:pt x="132398" y="361950"/>
                      <a:pt x="228600" y="361950"/>
                    </a:cubicBezTo>
                    <a:cubicBezTo>
                      <a:pt x="324803" y="361950"/>
                      <a:pt x="403860" y="285750"/>
                      <a:pt x="408623" y="190500"/>
                    </a:cubicBezTo>
                    <a:lnTo>
                      <a:pt x="447675" y="190500"/>
                    </a:lnTo>
                    <a:close/>
                    <a:moveTo>
                      <a:pt x="323850" y="171450"/>
                    </a:moveTo>
                    <a:cubicBezTo>
                      <a:pt x="322898" y="151448"/>
                      <a:pt x="320993" y="131445"/>
                      <a:pt x="317183" y="113348"/>
                    </a:cubicBezTo>
                    <a:cubicBezTo>
                      <a:pt x="335280" y="108585"/>
                      <a:pt x="351473" y="102870"/>
                      <a:pt x="366713" y="96203"/>
                    </a:cubicBezTo>
                    <a:cubicBezTo>
                      <a:pt x="380048" y="118110"/>
                      <a:pt x="388620" y="143827"/>
                      <a:pt x="390525" y="170498"/>
                    </a:cubicBezTo>
                    <a:lnTo>
                      <a:pt x="323850" y="170498"/>
                    </a:lnTo>
                    <a:close/>
                    <a:moveTo>
                      <a:pt x="238125" y="20955"/>
                    </a:moveTo>
                    <a:cubicBezTo>
                      <a:pt x="261938" y="27622"/>
                      <a:pt x="281940" y="58103"/>
                      <a:pt x="294323" y="100013"/>
                    </a:cubicBezTo>
                    <a:cubicBezTo>
                      <a:pt x="276225" y="102870"/>
                      <a:pt x="257175" y="104775"/>
                      <a:pt x="238125" y="104775"/>
                    </a:cubicBezTo>
                    <a:lnTo>
                      <a:pt x="238125" y="20955"/>
                    </a:lnTo>
                    <a:close/>
                    <a:moveTo>
                      <a:pt x="219075" y="20955"/>
                    </a:moveTo>
                    <a:lnTo>
                      <a:pt x="219075" y="104775"/>
                    </a:lnTo>
                    <a:cubicBezTo>
                      <a:pt x="200025" y="103823"/>
                      <a:pt x="180975" y="101918"/>
                      <a:pt x="162878" y="99060"/>
                    </a:cubicBezTo>
                    <a:cubicBezTo>
                      <a:pt x="175260" y="57150"/>
                      <a:pt x="195263" y="26670"/>
                      <a:pt x="219075" y="20955"/>
                    </a:cubicBezTo>
                    <a:close/>
                    <a:moveTo>
                      <a:pt x="219075" y="123825"/>
                    </a:moveTo>
                    <a:lnTo>
                      <a:pt x="219075" y="171450"/>
                    </a:lnTo>
                    <a:lnTo>
                      <a:pt x="152400" y="171450"/>
                    </a:lnTo>
                    <a:cubicBezTo>
                      <a:pt x="153353" y="152400"/>
                      <a:pt x="155258" y="134302"/>
                      <a:pt x="158115" y="118110"/>
                    </a:cubicBezTo>
                    <a:cubicBezTo>
                      <a:pt x="178118" y="121920"/>
                      <a:pt x="198120" y="123825"/>
                      <a:pt x="219075" y="123825"/>
                    </a:cubicBezTo>
                    <a:close/>
                    <a:moveTo>
                      <a:pt x="219075" y="190500"/>
                    </a:moveTo>
                    <a:lnTo>
                      <a:pt x="219075" y="236220"/>
                    </a:lnTo>
                    <a:cubicBezTo>
                      <a:pt x="198120" y="237173"/>
                      <a:pt x="178118" y="239077"/>
                      <a:pt x="158115" y="242888"/>
                    </a:cubicBezTo>
                    <a:cubicBezTo>
                      <a:pt x="155258" y="226695"/>
                      <a:pt x="153353" y="209550"/>
                      <a:pt x="152400" y="191452"/>
                    </a:cubicBezTo>
                    <a:lnTo>
                      <a:pt x="219075" y="191452"/>
                    </a:lnTo>
                    <a:close/>
                    <a:moveTo>
                      <a:pt x="219075" y="255270"/>
                    </a:moveTo>
                    <a:lnTo>
                      <a:pt x="219075" y="341948"/>
                    </a:lnTo>
                    <a:cubicBezTo>
                      <a:pt x="195263" y="335280"/>
                      <a:pt x="174308" y="303848"/>
                      <a:pt x="162878" y="260985"/>
                    </a:cubicBezTo>
                    <a:cubicBezTo>
                      <a:pt x="180975" y="257175"/>
                      <a:pt x="200025" y="255270"/>
                      <a:pt x="219075" y="255270"/>
                    </a:cubicBezTo>
                    <a:close/>
                    <a:moveTo>
                      <a:pt x="238125" y="340995"/>
                    </a:moveTo>
                    <a:lnTo>
                      <a:pt x="238125" y="254318"/>
                    </a:lnTo>
                    <a:cubicBezTo>
                      <a:pt x="257175" y="255270"/>
                      <a:pt x="276225" y="257175"/>
                      <a:pt x="294323" y="260033"/>
                    </a:cubicBezTo>
                    <a:cubicBezTo>
                      <a:pt x="282893" y="303848"/>
                      <a:pt x="261938" y="334328"/>
                      <a:pt x="238125" y="340995"/>
                    </a:cubicBezTo>
                    <a:close/>
                    <a:moveTo>
                      <a:pt x="238125" y="236220"/>
                    </a:moveTo>
                    <a:lnTo>
                      <a:pt x="238125" y="190500"/>
                    </a:lnTo>
                    <a:lnTo>
                      <a:pt x="304800" y="190500"/>
                    </a:lnTo>
                    <a:cubicBezTo>
                      <a:pt x="303848" y="208598"/>
                      <a:pt x="301943" y="225743"/>
                      <a:pt x="299085" y="241935"/>
                    </a:cubicBezTo>
                    <a:cubicBezTo>
                      <a:pt x="279083" y="238125"/>
                      <a:pt x="259080" y="236220"/>
                      <a:pt x="238125" y="236220"/>
                    </a:cubicBezTo>
                    <a:close/>
                    <a:moveTo>
                      <a:pt x="238125" y="171450"/>
                    </a:moveTo>
                    <a:lnTo>
                      <a:pt x="238125" y="123825"/>
                    </a:lnTo>
                    <a:cubicBezTo>
                      <a:pt x="259080" y="122873"/>
                      <a:pt x="279083" y="120968"/>
                      <a:pt x="298133" y="117157"/>
                    </a:cubicBezTo>
                    <a:cubicBezTo>
                      <a:pt x="301943" y="134302"/>
                      <a:pt x="303848" y="152400"/>
                      <a:pt x="303848" y="170498"/>
                    </a:cubicBezTo>
                    <a:lnTo>
                      <a:pt x="238125" y="170498"/>
                    </a:lnTo>
                    <a:close/>
                    <a:moveTo>
                      <a:pt x="355283" y="80963"/>
                    </a:moveTo>
                    <a:cubicBezTo>
                      <a:pt x="341948" y="86678"/>
                      <a:pt x="327660" y="91440"/>
                      <a:pt x="312420" y="95250"/>
                    </a:cubicBezTo>
                    <a:cubicBezTo>
                      <a:pt x="304800" y="67628"/>
                      <a:pt x="293370" y="43815"/>
                      <a:pt x="279083" y="27622"/>
                    </a:cubicBezTo>
                    <a:cubicBezTo>
                      <a:pt x="309563" y="37147"/>
                      <a:pt x="336233" y="56197"/>
                      <a:pt x="355283" y="80963"/>
                    </a:cubicBezTo>
                    <a:close/>
                    <a:moveTo>
                      <a:pt x="178118" y="27622"/>
                    </a:moveTo>
                    <a:cubicBezTo>
                      <a:pt x="163830" y="43815"/>
                      <a:pt x="152400" y="67628"/>
                      <a:pt x="144780" y="95250"/>
                    </a:cubicBezTo>
                    <a:cubicBezTo>
                      <a:pt x="129540" y="91440"/>
                      <a:pt x="115253" y="86678"/>
                      <a:pt x="101918" y="80963"/>
                    </a:cubicBezTo>
                    <a:cubicBezTo>
                      <a:pt x="120968" y="56197"/>
                      <a:pt x="147638" y="37147"/>
                      <a:pt x="178118" y="27622"/>
                    </a:cubicBezTo>
                    <a:close/>
                    <a:moveTo>
                      <a:pt x="90488" y="97155"/>
                    </a:moveTo>
                    <a:cubicBezTo>
                      <a:pt x="105728" y="103823"/>
                      <a:pt x="121920" y="109538"/>
                      <a:pt x="140018" y="114300"/>
                    </a:cubicBezTo>
                    <a:cubicBezTo>
                      <a:pt x="136208" y="132398"/>
                      <a:pt x="134303" y="151448"/>
                      <a:pt x="133350" y="172402"/>
                    </a:cubicBezTo>
                    <a:lnTo>
                      <a:pt x="66675" y="172402"/>
                    </a:lnTo>
                    <a:cubicBezTo>
                      <a:pt x="68580" y="143827"/>
                      <a:pt x="77153" y="119063"/>
                      <a:pt x="90488" y="97155"/>
                    </a:cubicBezTo>
                    <a:close/>
                    <a:moveTo>
                      <a:pt x="133350" y="190500"/>
                    </a:moveTo>
                    <a:cubicBezTo>
                      <a:pt x="134303" y="210502"/>
                      <a:pt x="136208" y="228600"/>
                      <a:pt x="139065" y="246698"/>
                    </a:cubicBezTo>
                    <a:cubicBezTo>
                      <a:pt x="120968" y="251460"/>
                      <a:pt x="103823" y="257175"/>
                      <a:pt x="89535" y="263843"/>
                    </a:cubicBezTo>
                    <a:cubicBezTo>
                      <a:pt x="76200" y="241935"/>
                      <a:pt x="68580" y="217170"/>
                      <a:pt x="66675" y="190500"/>
                    </a:cubicBezTo>
                    <a:lnTo>
                      <a:pt x="133350" y="190500"/>
                    </a:lnTo>
                    <a:close/>
                    <a:moveTo>
                      <a:pt x="100965" y="280035"/>
                    </a:moveTo>
                    <a:cubicBezTo>
                      <a:pt x="114300" y="274320"/>
                      <a:pt x="128588" y="269558"/>
                      <a:pt x="144780" y="264795"/>
                    </a:cubicBezTo>
                    <a:cubicBezTo>
                      <a:pt x="152400" y="293370"/>
                      <a:pt x="163830" y="317183"/>
                      <a:pt x="179070" y="334328"/>
                    </a:cubicBezTo>
                    <a:cubicBezTo>
                      <a:pt x="146685" y="324803"/>
                      <a:pt x="120015" y="304800"/>
                      <a:pt x="100965" y="280035"/>
                    </a:cubicBezTo>
                    <a:close/>
                    <a:moveTo>
                      <a:pt x="279083" y="334328"/>
                    </a:moveTo>
                    <a:cubicBezTo>
                      <a:pt x="293370" y="317183"/>
                      <a:pt x="304800" y="293370"/>
                      <a:pt x="313373" y="264795"/>
                    </a:cubicBezTo>
                    <a:cubicBezTo>
                      <a:pt x="328613" y="268605"/>
                      <a:pt x="343853" y="273368"/>
                      <a:pt x="357188" y="280035"/>
                    </a:cubicBezTo>
                    <a:cubicBezTo>
                      <a:pt x="337185" y="304800"/>
                      <a:pt x="310515" y="324803"/>
                      <a:pt x="279083" y="334328"/>
                    </a:cubicBezTo>
                    <a:close/>
                    <a:moveTo>
                      <a:pt x="367665" y="263843"/>
                    </a:moveTo>
                    <a:cubicBezTo>
                      <a:pt x="352425" y="257175"/>
                      <a:pt x="335280" y="250508"/>
                      <a:pt x="318135" y="246698"/>
                    </a:cubicBezTo>
                    <a:cubicBezTo>
                      <a:pt x="321945" y="229552"/>
                      <a:pt x="323850" y="210502"/>
                      <a:pt x="323850" y="190500"/>
                    </a:cubicBezTo>
                    <a:lnTo>
                      <a:pt x="390525" y="190500"/>
                    </a:lnTo>
                    <a:cubicBezTo>
                      <a:pt x="388620" y="217170"/>
                      <a:pt x="380048" y="241935"/>
                      <a:pt x="367665" y="2638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DA4E0156-E63D-40B6-83D2-B7B2B40A9A7B}"/>
                  </a:ext>
                </a:extLst>
              </p:cNvPr>
              <p:cNvSpPr/>
              <p:nvPr/>
            </p:nvSpPr>
            <p:spPr>
              <a:xfrm>
                <a:off x="8229491" y="5013325"/>
                <a:ext cx="152400" cy="304800"/>
              </a:xfrm>
              <a:custGeom>
                <a:avLst/>
                <a:gdLst>
                  <a:gd name="connsiteX0" fmla="*/ 142875 w 152400"/>
                  <a:gd name="connsiteY0" fmla="*/ 285750 h 304800"/>
                  <a:gd name="connsiteX1" fmla="*/ 47625 w 152400"/>
                  <a:gd name="connsiteY1" fmla="*/ 285750 h 304800"/>
                  <a:gd name="connsiteX2" fmla="*/ 19050 w 152400"/>
                  <a:gd name="connsiteY2" fmla="*/ 257175 h 304800"/>
                  <a:gd name="connsiteX3" fmla="*/ 19050 w 152400"/>
                  <a:gd name="connsiteY3" fmla="*/ 47625 h 304800"/>
                  <a:gd name="connsiteX4" fmla="*/ 47625 w 152400"/>
                  <a:gd name="connsiteY4" fmla="*/ 19050 h 304800"/>
                  <a:gd name="connsiteX5" fmla="*/ 76200 w 152400"/>
                  <a:gd name="connsiteY5" fmla="*/ 19050 h 304800"/>
                  <a:gd name="connsiteX6" fmla="*/ 85725 w 152400"/>
                  <a:gd name="connsiteY6" fmla="*/ 9525 h 304800"/>
                  <a:gd name="connsiteX7" fmla="*/ 76200 w 152400"/>
                  <a:gd name="connsiteY7" fmla="*/ 0 h 304800"/>
                  <a:gd name="connsiteX8" fmla="*/ 47625 w 152400"/>
                  <a:gd name="connsiteY8" fmla="*/ 0 h 304800"/>
                  <a:gd name="connsiteX9" fmla="*/ 0 w 152400"/>
                  <a:gd name="connsiteY9" fmla="*/ 47625 h 304800"/>
                  <a:gd name="connsiteX10" fmla="*/ 0 w 152400"/>
                  <a:gd name="connsiteY10" fmla="*/ 257175 h 304800"/>
                  <a:gd name="connsiteX11" fmla="*/ 47625 w 152400"/>
                  <a:gd name="connsiteY11" fmla="*/ 304800 h 304800"/>
                  <a:gd name="connsiteX12" fmla="*/ 142875 w 152400"/>
                  <a:gd name="connsiteY12" fmla="*/ 304800 h 304800"/>
                  <a:gd name="connsiteX13" fmla="*/ 152400 w 152400"/>
                  <a:gd name="connsiteY13" fmla="*/ 295275 h 304800"/>
                  <a:gd name="connsiteX14" fmla="*/ 142875 w 152400"/>
                  <a:gd name="connsiteY14" fmla="*/ 28575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400" h="304800">
                    <a:moveTo>
                      <a:pt x="142875" y="285750"/>
                    </a:moveTo>
                    <a:lnTo>
                      <a:pt x="47625" y="285750"/>
                    </a:lnTo>
                    <a:cubicBezTo>
                      <a:pt x="31433" y="285750"/>
                      <a:pt x="19050" y="273368"/>
                      <a:pt x="19050" y="257175"/>
                    </a:cubicBezTo>
                    <a:lnTo>
                      <a:pt x="19050" y="47625"/>
                    </a:lnTo>
                    <a:cubicBezTo>
                      <a:pt x="19050" y="31432"/>
                      <a:pt x="31433" y="19050"/>
                      <a:pt x="476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47625" y="0"/>
                    </a:lnTo>
                    <a:cubicBezTo>
                      <a:pt x="20955" y="0"/>
                      <a:pt x="0" y="20955"/>
                      <a:pt x="0" y="47625"/>
                    </a:cubicBezTo>
                    <a:lnTo>
                      <a:pt x="0" y="257175"/>
                    </a:lnTo>
                    <a:cubicBezTo>
                      <a:pt x="0" y="283845"/>
                      <a:pt x="20955" y="304800"/>
                      <a:pt x="47625" y="304800"/>
                    </a:cubicBezTo>
                    <a:lnTo>
                      <a:pt x="142875" y="304800"/>
                    </a:lnTo>
                    <a:cubicBezTo>
                      <a:pt x="148590" y="304800"/>
                      <a:pt x="152400" y="300990"/>
                      <a:pt x="152400" y="295275"/>
                    </a:cubicBezTo>
                    <a:cubicBezTo>
                      <a:pt x="152400" y="289560"/>
                      <a:pt x="148590" y="285750"/>
                      <a:pt x="142875" y="2857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397B99D3-6891-4A3D-B3CC-EDE8D6059509}"/>
                  </a:ext>
                </a:extLst>
              </p:cNvPr>
              <p:cNvSpPr/>
              <p:nvPr/>
            </p:nvSpPr>
            <p:spPr>
              <a:xfrm>
                <a:off x="8686691" y="5013325"/>
                <a:ext cx="152400" cy="304800"/>
              </a:xfrm>
              <a:custGeom>
                <a:avLst/>
                <a:gdLst>
                  <a:gd name="connsiteX0" fmla="*/ 104775 w 152400"/>
                  <a:gd name="connsiteY0" fmla="*/ 0 h 304800"/>
                  <a:gd name="connsiteX1" fmla="*/ 76200 w 152400"/>
                  <a:gd name="connsiteY1" fmla="*/ 0 h 304800"/>
                  <a:gd name="connsiteX2" fmla="*/ 66675 w 152400"/>
                  <a:gd name="connsiteY2" fmla="*/ 9525 h 304800"/>
                  <a:gd name="connsiteX3" fmla="*/ 76200 w 152400"/>
                  <a:gd name="connsiteY3" fmla="*/ 19050 h 304800"/>
                  <a:gd name="connsiteX4" fmla="*/ 104775 w 152400"/>
                  <a:gd name="connsiteY4" fmla="*/ 19050 h 304800"/>
                  <a:gd name="connsiteX5" fmla="*/ 133350 w 152400"/>
                  <a:gd name="connsiteY5" fmla="*/ 47625 h 304800"/>
                  <a:gd name="connsiteX6" fmla="*/ 133350 w 152400"/>
                  <a:gd name="connsiteY6" fmla="*/ 257175 h 304800"/>
                  <a:gd name="connsiteX7" fmla="*/ 104775 w 152400"/>
                  <a:gd name="connsiteY7" fmla="*/ 285750 h 304800"/>
                  <a:gd name="connsiteX8" fmla="*/ 9525 w 152400"/>
                  <a:gd name="connsiteY8" fmla="*/ 285750 h 304800"/>
                  <a:gd name="connsiteX9" fmla="*/ 0 w 152400"/>
                  <a:gd name="connsiteY9" fmla="*/ 295275 h 304800"/>
                  <a:gd name="connsiteX10" fmla="*/ 9525 w 152400"/>
                  <a:gd name="connsiteY10" fmla="*/ 304800 h 304800"/>
                  <a:gd name="connsiteX11" fmla="*/ 104775 w 152400"/>
                  <a:gd name="connsiteY11" fmla="*/ 304800 h 304800"/>
                  <a:gd name="connsiteX12" fmla="*/ 152400 w 152400"/>
                  <a:gd name="connsiteY12" fmla="*/ 257175 h 304800"/>
                  <a:gd name="connsiteX13" fmla="*/ 152400 w 152400"/>
                  <a:gd name="connsiteY13" fmla="*/ 47625 h 304800"/>
                  <a:gd name="connsiteX14" fmla="*/ 104775 w 152400"/>
                  <a:gd name="connsiteY14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2400" h="304800">
                    <a:moveTo>
                      <a:pt x="104775" y="0"/>
                    </a:moveTo>
                    <a:lnTo>
                      <a:pt x="76200" y="0"/>
                    </a:lnTo>
                    <a:cubicBezTo>
                      <a:pt x="70485" y="0"/>
                      <a:pt x="66675" y="3810"/>
                      <a:pt x="66675" y="9525"/>
                    </a:cubicBezTo>
                    <a:cubicBezTo>
                      <a:pt x="66675" y="15240"/>
                      <a:pt x="70485" y="19050"/>
                      <a:pt x="76200" y="19050"/>
                    </a:cubicBezTo>
                    <a:lnTo>
                      <a:pt x="104775" y="19050"/>
                    </a:lnTo>
                    <a:cubicBezTo>
                      <a:pt x="120968" y="19050"/>
                      <a:pt x="133350" y="31432"/>
                      <a:pt x="133350" y="47625"/>
                    </a:cubicBezTo>
                    <a:lnTo>
                      <a:pt x="133350" y="257175"/>
                    </a:lnTo>
                    <a:cubicBezTo>
                      <a:pt x="133350" y="273368"/>
                      <a:pt x="120968" y="285750"/>
                      <a:pt x="104775" y="285750"/>
                    </a:cubicBezTo>
                    <a:lnTo>
                      <a:pt x="9525" y="285750"/>
                    </a:lnTo>
                    <a:cubicBezTo>
                      <a:pt x="3810" y="285750"/>
                      <a:pt x="0" y="289560"/>
                      <a:pt x="0" y="295275"/>
                    </a:cubicBezTo>
                    <a:cubicBezTo>
                      <a:pt x="0" y="300990"/>
                      <a:pt x="3810" y="304800"/>
                      <a:pt x="9525" y="304800"/>
                    </a:cubicBezTo>
                    <a:lnTo>
                      <a:pt x="104775" y="304800"/>
                    </a:lnTo>
                    <a:cubicBezTo>
                      <a:pt x="131445" y="304800"/>
                      <a:pt x="152400" y="283845"/>
                      <a:pt x="152400" y="257175"/>
                    </a:cubicBezTo>
                    <a:lnTo>
                      <a:pt x="152400" y="47625"/>
                    </a:lnTo>
                    <a:cubicBezTo>
                      <a:pt x="152400" y="20955"/>
                      <a:pt x="131445" y="0"/>
                      <a:pt x="1047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8082A02C-C69A-48B2-972B-A2BC1C91FF23}"/>
                  </a:ext>
                </a:extLst>
              </p:cNvPr>
              <p:cNvSpPr/>
              <p:nvPr/>
            </p:nvSpPr>
            <p:spPr>
              <a:xfrm>
                <a:off x="8267591" y="5127625"/>
                <a:ext cx="19050" cy="76200"/>
              </a:xfrm>
              <a:custGeom>
                <a:avLst/>
                <a:gdLst>
                  <a:gd name="connsiteX0" fmla="*/ 0 w 19050"/>
                  <a:gd name="connsiteY0" fmla="*/ 9525 h 76200"/>
                  <a:gd name="connsiteX1" fmla="*/ 0 w 19050"/>
                  <a:gd name="connsiteY1" fmla="*/ 66675 h 76200"/>
                  <a:gd name="connsiteX2" fmla="*/ 9525 w 19050"/>
                  <a:gd name="connsiteY2" fmla="*/ 76200 h 76200"/>
                  <a:gd name="connsiteX3" fmla="*/ 19050 w 19050"/>
                  <a:gd name="connsiteY3" fmla="*/ 66675 h 76200"/>
                  <a:gd name="connsiteX4" fmla="*/ 19050 w 19050"/>
                  <a:gd name="connsiteY4" fmla="*/ 9525 h 76200"/>
                  <a:gd name="connsiteX5" fmla="*/ 9525 w 19050"/>
                  <a:gd name="connsiteY5" fmla="*/ 0 h 76200"/>
                  <a:gd name="connsiteX6" fmla="*/ 0 w 19050"/>
                  <a:gd name="connsiteY6" fmla="*/ 9525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76200">
                    <a:moveTo>
                      <a:pt x="0" y="9525"/>
                    </a:moveTo>
                    <a:lnTo>
                      <a:pt x="0" y="66675"/>
                    </a:lnTo>
                    <a:cubicBezTo>
                      <a:pt x="0" y="72390"/>
                      <a:pt x="3810" y="76200"/>
                      <a:pt x="9525" y="76200"/>
                    </a:cubicBezTo>
                    <a:cubicBezTo>
                      <a:pt x="15240" y="76200"/>
                      <a:pt x="19050" y="72390"/>
                      <a:pt x="19050" y="666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18420FE3-52A4-45B2-A3A1-BDD316D879ED}"/>
              </a:ext>
            </a:extLst>
          </p:cNvPr>
          <p:cNvGrpSpPr/>
          <p:nvPr/>
        </p:nvGrpSpPr>
        <p:grpSpPr>
          <a:xfrm>
            <a:off x="9705335" y="3328554"/>
            <a:ext cx="428625" cy="581024"/>
            <a:chOff x="9286745" y="3557587"/>
            <a:chExt cx="428625" cy="581024"/>
          </a:xfrm>
        </p:grpSpPr>
        <p:grpSp>
          <p:nvGrpSpPr>
            <p:cNvPr id="122" name="Graphic 20">
              <a:extLst>
                <a:ext uri="{FF2B5EF4-FFF2-40B4-BE49-F238E27FC236}">
                  <a16:creationId xmlns:a16="http://schemas.microsoft.com/office/drawing/2014/main" id="{DB103B99-FA0D-4B06-A659-92154CBB6758}"/>
                </a:ext>
              </a:extLst>
            </p:cNvPr>
            <p:cNvGrpSpPr/>
            <p:nvPr/>
          </p:nvGrpSpPr>
          <p:grpSpPr>
            <a:xfrm>
              <a:off x="9286745" y="3611879"/>
              <a:ext cx="381000" cy="526732"/>
              <a:chOff x="9286745" y="3611879"/>
              <a:chExt cx="381000" cy="526732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33" name="Freeform: Shape 132">
                <a:extLst>
                  <a:ext uri="{FF2B5EF4-FFF2-40B4-BE49-F238E27FC236}">
                    <a16:creationId xmlns:a16="http://schemas.microsoft.com/office/drawing/2014/main" id="{03B1CF8F-DD38-4DD3-A180-66FE0F4C5778}"/>
                  </a:ext>
                </a:extLst>
              </p:cNvPr>
              <p:cNvSpPr/>
              <p:nvPr/>
            </p:nvSpPr>
            <p:spPr>
              <a:xfrm>
                <a:off x="9286745" y="3611879"/>
                <a:ext cx="374332" cy="526732"/>
              </a:xfrm>
              <a:custGeom>
                <a:avLst/>
                <a:gdLst>
                  <a:gd name="connsiteX0" fmla="*/ 38100 w 374332"/>
                  <a:gd name="connsiteY0" fmla="*/ 450533 h 526732"/>
                  <a:gd name="connsiteX1" fmla="*/ 38100 w 374332"/>
                  <a:gd name="connsiteY1" fmla="*/ 0 h 526732"/>
                  <a:gd name="connsiteX2" fmla="*/ 0 w 374332"/>
                  <a:gd name="connsiteY2" fmla="*/ 60960 h 526732"/>
                  <a:gd name="connsiteX3" fmla="*/ 0 w 374332"/>
                  <a:gd name="connsiteY3" fmla="*/ 459105 h 526732"/>
                  <a:gd name="connsiteX4" fmla="*/ 67628 w 374332"/>
                  <a:gd name="connsiteY4" fmla="*/ 526733 h 526732"/>
                  <a:gd name="connsiteX5" fmla="*/ 313373 w 374332"/>
                  <a:gd name="connsiteY5" fmla="*/ 526733 h 526732"/>
                  <a:gd name="connsiteX6" fmla="*/ 374333 w 374332"/>
                  <a:gd name="connsiteY6" fmla="*/ 488633 h 526732"/>
                  <a:gd name="connsiteX7" fmla="*/ 76200 w 374332"/>
                  <a:gd name="connsiteY7" fmla="*/ 488633 h 526732"/>
                  <a:gd name="connsiteX8" fmla="*/ 38100 w 374332"/>
                  <a:gd name="connsiteY8" fmla="*/ 450533 h 52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4332" h="526732">
                    <a:moveTo>
                      <a:pt x="38100" y="450533"/>
                    </a:moveTo>
                    <a:lnTo>
                      <a:pt x="38100" y="0"/>
                    </a:lnTo>
                    <a:cubicBezTo>
                      <a:pt x="15240" y="11430"/>
                      <a:pt x="0" y="34290"/>
                      <a:pt x="0" y="60960"/>
                    </a:cubicBezTo>
                    <a:lnTo>
                      <a:pt x="0" y="459105"/>
                    </a:lnTo>
                    <a:cubicBezTo>
                      <a:pt x="0" y="496253"/>
                      <a:pt x="30480" y="526733"/>
                      <a:pt x="67628" y="526733"/>
                    </a:cubicBezTo>
                    <a:lnTo>
                      <a:pt x="313373" y="526733"/>
                    </a:lnTo>
                    <a:cubicBezTo>
                      <a:pt x="340043" y="526733"/>
                      <a:pt x="362903" y="511493"/>
                      <a:pt x="374333" y="488633"/>
                    </a:cubicBezTo>
                    <a:lnTo>
                      <a:pt x="76200" y="488633"/>
                    </a:lnTo>
                    <a:cubicBezTo>
                      <a:pt x="55245" y="488633"/>
                      <a:pt x="38100" y="471488"/>
                      <a:pt x="38100" y="4505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:a16="http://schemas.microsoft.com/office/drawing/2014/main" id="{BFE34EC0-57FB-42FC-9375-CE1A4A38A667}"/>
                  </a:ext>
                </a:extLst>
              </p:cNvPr>
              <p:cNvSpPr/>
              <p:nvPr/>
            </p:nvSpPr>
            <p:spPr>
              <a:xfrm>
                <a:off x="9362945" y="3852862"/>
                <a:ext cx="304800" cy="171450"/>
              </a:xfrm>
              <a:custGeom>
                <a:avLst/>
                <a:gdLst>
                  <a:gd name="connsiteX0" fmla="*/ 228600 w 304800"/>
                  <a:gd name="connsiteY0" fmla="*/ 76200 h 171450"/>
                  <a:gd name="connsiteX1" fmla="*/ 190500 w 304800"/>
                  <a:gd name="connsiteY1" fmla="*/ 38100 h 171450"/>
                  <a:gd name="connsiteX2" fmla="*/ 114300 w 304800"/>
                  <a:gd name="connsiteY2" fmla="*/ 114300 h 171450"/>
                  <a:gd name="connsiteX3" fmla="*/ 85725 w 304800"/>
                  <a:gd name="connsiteY3" fmla="*/ 85725 h 171450"/>
                  <a:gd name="connsiteX4" fmla="*/ 0 w 304800"/>
                  <a:gd name="connsiteY4" fmla="*/ 171450 h 171450"/>
                  <a:gd name="connsiteX5" fmla="*/ 304800 w 304800"/>
                  <a:gd name="connsiteY5" fmla="*/ 171450 h 171450"/>
                  <a:gd name="connsiteX6" fmla="*/ 304800 w 304800"/>
                  <a:gd name="connsiteY6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4800" h="171450">
                    <a:moveTo>
                      <a:pt x="228600" y="76200"/>
                    </a:moveTo>
                    <a:lnTo>
                      <a:pt x="190500" y="38100"/>
                    </a:lnTo>
                    <a:lnTo>
                      <a:pt x="114300" y="114300"/>
                    </a:lnTo>
                    <a:lnTo>
                      <a:pt x="85725" y="85725"/>
                    </a:lnTo>
                    <a:lnTo>
                      <a:pt x="0" y="171450"/>
                    </a:lnTo>
                    <a:lnTo>
                      <a:pt x="304800" y="171450"/>
                    </a:lnTo>
                    <a:lnTo>
                      <a:pt x="30480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23" name="Graphic 20">
              <a:extLst>
                <a:ext uri="{FF2B5EF4-FFF2-40B4-BE49-F238E27FC236}">
                  <a16:creationId xmlns:a16="http://schemas.microsoft.com/office/drawing/2014/main" id="{9AF3E1CB-F7BB-4676-A2AA-A0FEC1ABF0F2}"/>
                </a:ext>
              </a:extLst>
            </p:cNvPr>
            <p:cNvGrpSpPr/>
            <p:nvPr/>
          </p:nvGrpSpPr>
          <p:grpSpPr>
            <a:xfrm>
              <a:off x="9315320" y="3557587"/>
              <a:ext cx="400050" cy="552450"/>
              <a:chOff x="9315320" y="3557587"/>
              <a:chExt cx="400050" cy="5524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EE4843C4-0F62-47A4-832C-80569E079A7F}"/>
                  </a:ext>
                </a:extLst>
              </p:cNvPr>
              <p:cNvSpPr/>
              <p:nvPr/>
            </p:nvSpPr>
            <p:spPr>
              <a:xfrm>
                <a:off x="9315320" y="3557587"/>
                <a:ext cx="400050" cy="552450"/>
              </a:xfrm>
              <a:custGeom>
                <a:avLst/>
                <a:gdLst>
                  <a:gd name="connsiteX0" fmla="*/ 352425 w 400050"/>
                  <a:gd name="connsiteY0" fmla="*/ 0 h 552450"/>
                  <a:gd name="connsiteX1" fmla="*/ 47625 w 400050"/>
                  <a:gd name="connsiteY1" fmla="*/ 0 h 552450"/>
                  <a:gd name="connsiteX2" fmla="*/ 0 w 400050"/>
                  <a:gd name="connsiteY2" fmla="*/ 47625 h 552450"/>
                  <a:gd name="connsiteX3" fmla="*/ 0 w 400050"/>
                  <a:gd name="connsiteY3" fmla="*/ 504825 h 552450"/>
                  <a:gd name="connsiteX4" fmla="*/ 47625 w 400050"/>
                  <a:gd name="connsiteY4" fmla="*/ 552450 h 552450"/>
                  <a:gd name="connsiteX5" fmla="*/ 352425 w 400050"/>
                  <a:gd name="connsiteY5" fmla="*/ 552450 h 552450"/>
                  <a:gd name="connsiteX6" fmla="*/ 400050 w 400050"/>
                  <a:gd name="connsiteY6" fmla="*/ 504825 h 552450"/>
                  <a:gd name="connsiteX7" fmla="*/ 400050 w 400050"/>
                  <a:gd name="connsiteY7" fmla="*/ 47625 h 552450"/>
                  <a:gd name="connsiteX8" fmla="*/ 352425 w 400050"/>
                  <a:gd name="connsiteY8" fmla="*/ 0 h 552450"/>
                  <a:gd name="connsiteX9" fmla="*/ 381000 w 400050"/>
                  <a:gd name="connsiteY9" fmla="*/ 504825 h 552450"/>
                  <a:gd name="connsiteX10" fmla="*/ 352425 w 400050"/>
                  <a:gd name="connsiteY10" fmla="*/ 533400 h 552450"/>
                  <a:gd name="connsiteX11" fmla="*/ 47625 w 400050"/>
                  <a:gd name="connsiteY11" fmla="*/ 533400 h 552450"/>
                  <a:gd name="connsiteX12" fmla="*/ 19050 w 400050"/>
                  <a:gd name="connsiteY12" fmla="*/ 504825 h 552450"/>
                  <a:gd name="connsiteX13" fmla="*/ 19050 w 400050"/>
                  <a:gd name="connsiteY13" fmla="*/ 47625 h 552450"/>
                  <a:gd name="connsiteX14" fmla="*/ 47625 w 400050"/>
                  <a:gd name="connsiteY14" fmla="*/ 19050 h 552450"/>
                  <a:gd name="connsiteX15" fmla="*/ 352425 w 400050"/>
                  <a:gd name="connsiteY15" fmla="*/ 19050 h 552450"/>
                  <a:gd name="connsiteX16" fmla="*/ 381000 w 400050"/>
                  <a:gd name="connsiteY16" fmla="*/ 47625 h 552450"/>
                  <a:gd name="connsiteX17" fmla="*/ 381000 w 400050"/>
                  <a:gd name="connsiteY17" fmla="*/ 504825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0050" h="552450">
                    <a:moveTo>
                      <a:pt x="352425" y="0"/>
                    </a:moveTo>
                    <a:lnTo>
                      <a:pt x="47625" y="0"/>
                    </a:lnTo>
                    <a:cubicBezTo>
                      <a:pt x="20955" y="0"/>
                      <a:pt x="0" y="20955"/>
                      <a:pt x="0" y="47625"/>
                    </a:cubicBezTo>
                    <a:lnTo>
                      <a:pt x="0" y="504825"/>
                    </a:lnTo>
                    <a:cubicBezTo>
                      <a:pt x="0" y="531495"/>
                      <a:pt x="20955" y="552450"/>
                      <a:pt x="47625" y="552450"/>
                    </a:cubicBezTo>
                    <a:lnTo>
                      <a:pt x="352425" y="552450"/>
                    </a:lnTo>
                    <a:cubicBezTo>
                      <a:pt x="379095" y="552450"/>
                      <a:pt x="400050" y="531495"/>
                      <a:pt x="400050" y="504825"/>
                    </a:cubicBezTo>
                    <a:lnTo>
                      <a:pt x="400050" y="47625"/>
                    </a:lnTo>
                    <a:cubicBezTo>
                      <a:pt x="400050" y="20955"/>
                      <a:pt x="379095" y="0"/>
                      <a:pt x="352425" y="0"/>
                    </a:cubicBezTo>
                    <a:close/>
                    <a:moveTo>
                      <a:pt x="381000" y="504825"/>
                    </a:moveTo>
                    <a:cubicBezTo>
                      <a:pt x="381000" y="521018"/>
                      <a:pt x="368618" y="533400"/>
                      <a:pt x="352425" y="533400"/>
                    </a:cubicBezTo>
                    <a:lnTo>
                      <a:pt x="47625" y="533400"/>
                    </a:lnTo>
                    <a:cubicBezTo>
                      <a:pt x="31433" y="533400"/>
                      <a:pt x="19050" y="521018"/>
                      <a:pt x="19050" y="504825"/>
                    </a:cubicBezTo>
                    <a:lnTo>
                      <a:pt x="19050" y="47625"/>
                    </a:lnTo>
                    <a:cubicBezTo>
                      <a:pt x="19050" y="31433"/>
                      <a:pt x="31433" y="19050"/>
                      <a:pt x="47625" y="19050"/>
                    </a:cubicBezTo>
                    <a:lnTo>
                      <a:pt x="352425" y="19050"/>
                    </a:lnTo>
                    <a:cubicBezTo>
                      <a:pt x="368618" y="19050"/>
                      <a:pt x="381000" y="31433"/>
                      <a:pt x="381000" y="47625"/>
                    </a:cubicBezTo>
                    <a:lnTo>
                      <a:pt x="381000" y="5048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:a16="http://schemas.microsoft.com/office/drawing/2014/main" id="{C476FA93-41E6-48B2-A8FB-23ABEA77CB2E}"/>
                  </a:ext>
                </a:extLst>
              </p:cNvPr>
              <p:cNvSpPr/>
              <p:nvPr/>
            </p:nvSpPr>
            <p:spPr>
              <a:xfrm>
                <a:off x="9362945" y="360521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:a16="http://schemas.microsoft.com/office/drawing/2014/main" id="{76025AE0-2615-48A6-A932-C3DD134B91B5}"/>
                  </a:ext>
                </a:extLst>
              </p:cNvPr>
              <p:cNvSpPr/>
              <p:nvPr/>
            </p:nvSpPr>
            <p:spPr>
              <a:xfrm>
                <a:off x="9401045" y="360521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:a16="http://schemas.microsoft.com/office/drawing/2014/main" id="{00E14F4B-9C8D-4BAA-96F9-E4D1832EFCA2}"/>
                  </a:ext>
                </a:extLst>
              </p:cNvPr>
              <p:cNvSpPr/>
              <p:nvPr/>
            </p:nvSpPr>
            <p:spPr>
              <a:xfrm>
                <a:off x="9439145" y="360521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61D1C4F0-2BA5-46FB-8559-0B64B266A031}"/>
                  </a:ext>
                </a:extLst>
              </p:cNvPr>
              <p:cNvSpPr/>
              <p:nvPr/>
            </p:nvSpPr>
            <p:spPr>
              <a:xfrm>
                <a:off x="9353420" y="3662362"/>
                <a:ext cx="323850" cy="371475"/>
              </a:xfrm>
              <a:custGeom>
                <a:avLst/>
                <a:gdLst>
                  <a:gd name="connsiteX0" fmla="*/ 314325 w 323850"/>
                  <a:gd name="connsiteY0" fmla="*/ 352425 h 371475"/>
                  <a:gd name="connsiteX1" fmla="*/ 32385 w 323850"/>
                  <a:gd name="connsiteY1" fmla="*/ 352425 h 371475"/>
                  <a:gd name="connsiteX2" fmla="*/ 95250 w 323850"/>
                  <a:gd name="connsiteY2" fmla="*/ 289560 h 371475"/>
                  <a:gd name="connsiteX3" fmla="*/ 117157 w 323850"/>
                  <a:gd name="connsiteY3" fmla="*/ 311468 h 371475"/>
                  <a:gd name="connsiteX4" fmla="*/ 130493 w 323850"/>
                  <a:gd name="connsiteY4" fmla="*/ 311468 h 371475"/>
                  <a:gd name="connsiteX5" fmla="*/ 200025 w 323850"/>
                  <a:gd name="connsiteY5" fmla="*/ 241935 h 371475"/>
                  <a:gd name="connsiteX6" fmla="*/ 231458 w 323850"/>
                  <a:gd name="connsiteY6" fmla="*/ 273368 h 371475"/>
                  <a:gd name="connsiteX7" fmla="*/ 244793 w 323850"/>
                  <a:gd name="connsiteY7" fmla="*/ 273368 h 371475"/>
                  <a:gd name="connsiteX8" fmla="*/ 276225 w 323850"/>
                  <a:gd name="connsiteY8" fmla="*/ 241935 h 371475"/>
                  <a:gd name="connsiteX9" fmla="*/ 276225 w 323850"/>
                  <a:gd name="connsiteY9" fmla="*/ 257175 h 371475"/>
                  <a:gd name="connsiteX10" fmla="*/ 285750 w 323850"/>
                  <a:gd name="connsiteY10" fmla="*/ 266700 h 371475"/>
                  <a:gd name="connsiteX11" fmla="*/ 295275 w 323850"/>
                  <a:gd name="connsiteY11" fmla="*/ 257175 h 371475"/>
                  <a:gd name="connsiteX12" fmla="*/ 295275 w 323850"/>
                  <a:gd name="connsiteY12" fmla="*/ 219075 h 371475"/>
                  <a:gd name="connsiteX13" fmla="*/ 294323 w 323850"/>
                  <a:gd name="connsiteY13" fmla="*/ 215265 h 371475"/>
                  <a:gd name="connsiteX14" fmla="*/ 289560 w 323850"/>
                  <a:gd name="connsiteY14" fmla="*/ 210502 h 371475"/>
                  <a:gd name="connsiteX15" fmla="*/ 285750 w 323850"/>
                  <a:gd name="connsiteY15" fmla="*/ 209550 h 371475"/>
                  <a:gd name="connsiteX16" fmla="*/ 247650 w 323850"/>
                  <a:gd name="connsiteY16" fmla="*/ 209550 h 371475"/>
                  <a:gd name="connsiteX17" fmla="*/ 238125 w 323850"/>
                  <a:gd name="connsiteY17" fmla="*/ 219075 h 371475"/>
                  <a:gd name="connsiteX18" fmla="*/ 247650 w 323850"/>
                  <a:gd name="connsiteY18" fmla="*/ 228600 h 371475"/>
                  <a:gd name="connsiteX19" fmla="*/ 262890 w 323850"/>
                  <a:gd name="connsiteY19" fmla="*/ 228600 h 371475"/>
                  <a:gd name="connsiteX20" fmla="*/ 238125 w 323850"/>
                  <a:gd name="connsiteY20" fmla="*/ 253365 h 371475"/>
                  <a:gd name="connsiteX21" fmla="*/ 206693 w 323850"/>
                  <a:gd name="connsiteY21" fmla="*/ 221933 h 371475"/>
                  <a:gd name="connsiteX22" fmla="*/ 193358 w 323850"/>
                  <a:gd name="connsiteY22" fmla="*/ 221933 h 371475"/>
                  <a:gd name="connsiteX23" fmla="*/ 123825 w 323850"/>
                  <a:gd name="connsiteY23" fmla="*/ 291465 h 371475"/>
                  <a:gd name="connsiteX24" fmla="*/ 101918 w 323850"/>
                  <a:gd name="connsiteY24" fmla="*/ 269558 h 371475"/>
                  <a:gd name="connsiteX25" fmla="*/ 88582 w 323850"/>
                  <a:gd name="connsiteY25" fmla="*/ 269558 h 371475"/>
                  <a:gd name="connsiteX26" fmla="*/ 54293 w 323850"/>
                  <a:gd name="connsiteY26" fmla="*/ 303848 h 371475"/>
                  <a:gd name="connsiteX27" fmla="*/ 117157 w 323850"/>
                  <a:gd name="connsiteY27" fmla="*/ 178118 h 371475"/>
                  <a:gd name="connsiteX28" fmla="*/ 145733 w 323850"/>
                  <a:gd name="connsiteY28" fmla="*/ 206693 h 371475"/>
                  <a:gd name="connsiteX29" fmla="*/ 159068 w 323850"/>
                  <a:gd name="connsiteY29" fmla="*/ 206693 h 371475"/>
                  <a:gd name="connsiteX30" fmla="*/ 228600 w 323850"/>
                  <a:gd name="connsiteY30" fmla="*/ 137160 h 371475"/>
                  <a:gd name="connsiteX31" fmla="*/ 228600 w 323850"/>
                  <a:gd name="connsiteY31" fmla="*/ 152400 h 371475"/>
                  <a:gd name="connsiteX32" fmla="*/ 238125 w 323850"/>
                  <a:gd name="connsiteY32" fmla="*/ 161925 h 371475"/>
                  <a:gd name="connsiteX33" fmla="*/ 247650 w 323850"/>
                  <a:gd name="connsiteY33" fmla="*/ 152400 h 371475"/>
                  <a:gd name="connsiteX34" fmla="*/ 247650 w 323850"/>
                  <a:gd name="connsiteY34" fmla="*/ 114300 h 371475"/>
                  <a:gd name="connsiteX35" fmla="*/ 246698 w 323850"/>
                  <a:gd name="connsiteY35" fmla="*/ 110490 h 371475"/>
                  <a:gd name="connsiteX36" fmla="*/ 241935 w 323850"/>
                  <a:gd name="connsiteY36" fmla="*/ 105728 h 371475"/>
                  <a:gd name="connsiteX37" fmla="*/ 238125 w 323850"/>
                  <a:gd name="connsiteY37" fmla="*/ 104775 h 371475"/>
                  <a:gd name="connsiteX38" fmla="*/ 200025 w 323850"/>
                  <a:gd name="connsiteY38" fmla="*/ 104775 h 371475"/>
                  <a:gd name="connsiteX39" fmla="*/ 190500 w 323850"/>
                  <a:gd name="connsiteY39" fmla="*/ 114300 h 371475"/>
                  <a:gd name="connsiteX40" fmla="*/ 200025 w 323850"/>
                  <a:gd name="connsiteY40" fmla="*/ 123825 h 371475"/>
                  <a:gd name="connsiteX41" fmla="*/ 215265 w 323850"/>
                  <a:gd name="connsiteY41" fmla="*/ 123825 h 371475"/>
                  <a:gd name="connsiteX42" fmla="*/ 152400 w 323850"/>
                  <a:gd name="connsiteY42" fmla="*/ 186690 h 371475"/>
                  <a:gd name="connsiteX43" fmla="*/ 120968 w 323850"/>
                  <a:gd name="connsiteY43" fmla="*/ 155258 h 371475"/>
                  <a:gd name="connsiteX44" fmla="*/ 112395 w 323850"/>
                  <a:gd name="connsiteY44" fmla="*/ 152400 h 371475"/>
                  <a:gd name="connsiteX45" fmla="*/ 105728 w 323850"/>
                  <a:gd name="connsiteY45" fmla="*/ 157163 h 371475"/>
                  <a:gd name="connsiteX46" fmla="*/ 19050 w 323850"/>
                  <a:gd name="connsiteY46" fmla="*/ 330518 h 371475"/>
                  <a:gd name="connsiteX47" fmla="*/ 19050 w 323850"/>
                  <a:gd name="connsiteY47" fmla="*/ 9525 h 371475"/>
                  <a:gd name="connsiteX48" fmla="*/ 9525 w 323850"/>
                  <a:gd name="connsiteY48" fmla="*/ 0 h 371475"/>
                  <a:gd name="connsiteX49" fmla="*/ 0 w 323850"/>
                  <a:gd name="connsiteY49" fmla="*/ 9525 h 371475"/>
                  <a:gd name="connsiteX50" fmla="*/ 0 w 323850"/>
                  <a:gd name="connsiteY50" fmla="*/ 361950 h 371475"/>
                  <a:gd name="connsiteX51" fmla="*/ 953 w 323850"/>
                  <a:gd name="connsiteY51" fmla="*/ 365760 h 371475"/>
                  <a:gd name="connsiteX52" fmla="*/ 5715 w 323850"/>
                  <a:gd name="connsiteY52" fmla="*/ 370523 h 371475"/>
                  <a:gd name="connsiteX53" fmla="*/ 9525 w 323850"/>
                  <a:gd name="connsiteY53" fmla="*/ 371475 h 371475"/>
                  <a:gd name="connsiteX54" fmla="*/ 314325 w 323850"/>
                  <a:gd name="connsiteY54" fmla="*/ 371475 h 371475"/>
                  <a:gd name="connsiteX55" fmla="*/ 323850 w 323850"/>
                  <a:gd name="connsiteY55" fmla="*/ 361950 h 371475"/>
                  <a:gd name="connsiteX56" fmla="*/ 314325 w 323850"/>
                  <a:gd name="connsiteY56" fmla="*/ 35242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23850" h="371475">
                    <a:moveTo>
                      <a:pt x="314325" y="352425"/>
                    </a:moveTo>
                    <a:lnTo>
                      <a:pt x="32385" y="352425"/>
                    </a:lnTo>
                    <a:lnTo>
                      <a:pt x="95250" y="289560"/>
                    </a:lnTo>
                    <a:lnTo>
                      <a:pt x="117157" y="311468"/>
                    </a:lnTo>
                    <a:cubicBezTo>
                      <a:pt x="120968" y="315278"/>
                      <a:pt x="126682" y="315278"/>
                      <a:pt x="130493" y="311468"/>
                    </a:cubicBezTo>
                    <a:lnTo>
                      <a:pt x="200025" y="241935"/>
                    </a:lnTo>
                    <a:lnTo>
                      <a:pt x="231458" y="273368"/>
                    </a:lnTo>
                    <a:cubicBezTo>
                      <a:pt x="235268" y="277178"/>
                      <a:pt x="240983" y="277178"/>
                      <a:pt x="244793" y="273368"/>
                    </a:cubicBezTo>
                    <a:lnTo>
                      <a:pt x="276225" y="241935"/>
                    </a:lnTo>
                    <a:lnTo>
                      <a:pt x="276225" y="257175"/>
                    </a:lnTo>
                    <a:cubicBezTo>
                      <a:pt x="276225" y="262890"/>
                      <a:pt x="280035" y="266700"/>
                      <a:pt x="285750" y="266700"/>
                    </a:cubicBezTo>
                    <a:cubicBezTo>
                      <a:pt x="291465" y="266700"/>
                      <a:pt x="295275" y="262890"/>
                      <a:pt x="295275" y="257175"/>
                    </a:cubicBezTo>
                    <a:lnTo>
                      <a:pt x="295275" y="219075"/>
                    </a:lnTo>
                    <a:cubicBezTo>
                      <a:pt x="295275" y="218123"/>
                      <a:pt x="295275" y="216218"/>
                      <a:pt x="294323" y="215265"/>
                    </a:cubicBezTo>
                    <a:cubicBezTo>
                      <a:pt x="293370" y="213360"/>
                      <a:pt x="291465" y="211455"/>
                      <a:pt x="289560" y="210502"/>
                    </a:cubicBezTo>
                    <a:cubicBezTo>
                      <a:pt x="288608" y="209550"/>
                      <a:pt x="286703" y="209550"/>
                      <a:pt x="285750" y="209550"/>
                    </a:cubicBezTo>
                    <a:lnTo>
                      <a:pt x="247650" y="209550"/>
                    </a:lnTo>
                    <a:cubicBezTo>
                      <a:pt x="241935" y="209550"/>
                      <a:pt x="238125" y="213360"/>
                      <a:pt x="238125" y="219075"/>
                    </a:cubicBezTo>
                    <a:cubicBezTo>
                      <a:pt x="238125" y="224790"/>
                      <a:pt x="241935" y="228600"/>
                      <a:pt x="247650" y="228600"/>
                    </a:cubicBezTo>
                    <a:lnTo>
                      <a:pt x="262890" y="228600"/>
                    </a:lnTo>
                    <a:lnTo>
                      <a:pt x="238125" y="253365"/>
                    </a:lnTo>
                    <a:lnTo>
                      <a:pt x="206693" y="221933"/>
                    </a:lnTo>
                    <a:cubicBezTo>
                      <a:pt x="202883" y="218123"/>
                      <a:pt x="197168" y="218123"/>
                      <a:pt x="193358" y="221933"/>
                    </a:cubicBezTo>
                    <a:lnTo>
                      <a:pt x="123825" y="291465"/>
                    </a:lnTo>
                    <a:lnTo>
                      <a:pt x="101918" y="269558"/>
                    </a:lnTo>
                    <a:cubicBezTo>
                      <a:pt x="98107" y="265748"/>
                      <a:pt x="92393" y="265748"/>
                      <a:pt x="88582" y="269558"/>
                    </a:cubicBezTo>
                    <a:lnTo>
                      <a:pt x="54293" y="303848"/>
                    </a:lnTo>
                    <a:lnTo>
                      <a:pt x="117157" y="178118"/>
                    </a:lnTo>
                    <a:lnTo>
                      <a:pt x="145733" y="206693"/>
                    </a:lnTo>
                    <a:cubicBezTo>
                      <a:pt x="149543" y="210502"/>
                      <a:pt x="155258" y="210502"/>
                      <a:pt x="159068" y="206693"/>
                    </a:cubicBezTo>
                    <a:lnTo>
                      <a:pt x="228600" y="137160"/>
                    </a:lnTo>
                    <a:lnTo>
                      <a:pt x="228600" y="152400"/>
                    </a:lnTo>
                    <a:cubicBezTo>
                      <a:pt x="228600" y="158115"/>
                      <a:pt x="232410" y="161925"/>
                      <a:pt x="238125" y="161925"/>
                    </a:cubicBezTo>
                    <a:cubicBezTo>
                      <a:pt x="243840" y="161925"/>
                      <a:pt x="247650" y="158115"/>
                      <a:pt x="247650" y="152400"/>
                    </a:cubicBezTo>
                    <a:lnTo>
                      <a:pt x="247650" y="114300"/>
                    </a:lnTo>
                    <a:cubicBezTo>
                      <a:pt x="247650" y="113348"/>
                      <a:pt x="247650" y="111443"/>
                      <a:pt x="246698" y="110490"/>
                    </a:cubicBezTo>
                    <a:cubicBezTo>
                      <a:pt x="245745" y="108585"/>
                      <a:pt x="243840" y="106680"/>
                      <a:pt x="241935" y="105728"/>
                    </a:cubicBezTo>
                    <a:cubicBezTo>
                      <a:pt x="240983" y="104775"/>
                      <a:pt x="239077" y="104775"/>
                      <a:pt x="238125" y="104775"/>
                    </a:cubicBezTo>
                    <a:lnTo>
                      <a:pt x="200025" y="104775"/>
                    </a:lnTo>
                    <a:cubicBezTo>
                      <a:pt x="194310" y="104775"/>
                      <a:pt x="190500" y="108585"/>
                      <a:pt x="190500" y="114300"/>
                    </a:cubicBezTo>
                    <a:cubicBezTo>
                      <a:pt x="190500" y="120015"/>
                      <a:pt x="194310" y="123825"/>
                      <a:pt x="200025" y="123825"/>
                    </a:cubicBezTo>
                    <a:lnTo>
                      <a:pt x="215265" y="123825"/>
                    </a:lnTo>
                    <a:lnTo>
                      <a:pt x="152400" y="186690"/>
                    </a:lnTo>
                    <a:lnTo>
                      <a:pt x="120968" y="155258"/>
                    </a:lnTo>
                    <a:cubicBezTo>
                      <a:pt x="119063" y="153353"/>
                      <a:pt x="115253" y="152400"/>
                      <a:pt x="112395" y="152400"/>
                    </a:cubicBezTo>
                    <a:cubicBezTo>
                      <a:pt x="109538" y="153353"/>
                      <a:pt x="106680" y="155258"/>
                      <a:pt x="105728" y="157163"/>
                    </a:cubicBezTo>
                    <a:lnTo>
                      <a:pt x="19050" y="330518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361950"/>
                    </a:lnTo>
                    <a:cubicBezTo>
                      <a:pt x="0" y="362903"/>
                      <a:pt x="0" y="364808"/>
                      <a:pt x="953" y="365760"/>
                    </a:cubicBezTo>
                    <a:cubicBezTo>
                      <a:pt x="1905" y="367665"/>
                      <a:pt x="3810" y="369570"/>
                      <a:pt x="5715" y="370523"/>
                    </a:cubicBezTo>
                    <a:cubicBezTo>
                      <a:pt x="6668" y="371475"/>
                      <a:pt x="8572" y="371475"/>
                      <a:pt x="9525" y="371475"/>
                    </a:cubicBezTo>
                    <a:lnTo>
                      <a:pt x="314325" y="371475"/>
                    </a:lnTo>
                    <a:cubicBezTo>
                      <a:pt x="320040" y="371475"/>
                      <a:pt x="323850" y="367665"/>
                      <a:pt x="323850" y="361950"/>
                    </a:cubicBezTo>
                    <a:cubicBezTo>
                      <a:pt x="323850" y="356235"/>
                      <a:pt x="320040" y="352425"/>
                      <a:pt x="314325" y="3524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FD5A82AF-CBEA-403E-A038-13A574DF84B4}"/>
                  </a:ext>
                </a:extLst>
              </p:cNvPr>
              <p:cNvSpPr/>
              <p:nvPr/>
            </p:nvSpPr>
            <p:spPr>
              <a:xfrm>
                <a:off x="9391520" y="3700462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A5DF546E-F507-4781-9CCB-218A14A65279}"/>
                  </a:ext>
                </a:extLst>
              </p:cNvPr>
              <p:cNvSpPr/>
              <p:nvPr/>
            </p:nvSpPr>
            <p:spPr>
              <a:xfrm>
                <a:off x="9391520" y="3776662"/>
                <a:ext cx="85725" cy="19050"/>
              </a:xfrm>
              <a:custGeom>
                <a:avLst/>
                <a:gdLst>
                  <a:gd name="connsiteX0" fmla="*/ 9525 w 85725"/>
                  <a:gd name="connsiteY0" fmla="*/ 0 h 19050"/>
                  <a:gd name="connsiteX1" fmla="*/ 0 w 85725"/>
                  <a:gd name="connsiteY1" fmla="*/ 9525 h 19050"/>
                  <a:gd name="connsiteX2" fmla="*/ 9525 w 85725"/>
                  <a:gd name="connsiteY2" fmla="*/ 19050 h 19050"/>
                  <a:gd name="connsiteX3" fmla="*/ 76200 w 85725"/>
                  <a:gd name="connsiteY3" fmla="*/ 19050 h 19050"/>
                  <a:gd name="connsiteX4" fmla="*/ 85725 w 85725"/>
                  <a:gd name="connsiteY4" fmla="*/ 9525 h 19050"/>
                  <a:gd name="connsiteX5" fmla="*/ 76200 w 85725"/>
                  <a:gd name="connsiteY5" fmla="*/ 0 h 19050"/>
                  <a:gd name="connsiteX6" fmla="*/ 9525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:a16="http://schemas.microsoft.com/office/drawing/2014/main" id="{643B02A4-21F3-4DD5-A023-59DC3543A502}"/>
                  </a:ext>
                </a:extLst>
              </p:cNvPr>
              <p:cNvSpPr/>
              <p:nvPr/>
            </p:nvSpPr>
            <p:spPr>
              <a:xfrm>
                <a:off x="9391520" y="3739515"/>
                <a:ext cx="114300" cy="19050"/>
              </a:xfrm>
              <a:custGeom>
                <a:avLst/>
                <a:gdLst>
                  <a:gd name="connsiteX0" fmla="*/ 0 w 114300"/>
                  <a:gd name="connsiteY0" fmla="*/ 9525 h 19050"/>
                  <a:gd name="connsiteX1" fmla="*/ 9525 w 114300"/>
                  <a:gd name="connsiteY1" fmla="*/ 19050 h 19050"/>
                  <a:gd name="connsiteX2" fmla="*/ 104775 w 114300"/>
                  <a:gd name="connsiteY2" fmla="*/ 19050 h 19050"/>
                  <a:gd name="connsiteX3" fmla="*/ 114300 w 114300"/>
                  <a:gd name="connsiteY3" fmla="*/ 9525 h 19050"/>
                  <a:gd name="connsiteX4" fmla="*/ 104775 w 114300"/>
                  <a:gd name="connsiteY4" fmla="*/ 0 h 19050"/>
                  <a:gd name="connsiteX5" fmla="*/ 9525 w 114300"/>
                  <a:gd name="connsiteY5" fmla="*/ 0 h 19050"/>
                  <a:gd name="connsiteX6" fmla="*/ 0 w 1143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04775" y="19050"/>
                    </a:lnTo>
                    <a:cubicBezTo>
                      <a:pt x="110490" y="19050"/>
                      <a:pt x="114300" y="15240"/>
                      <a:pt x="114300" y="9525"/>
                    </a:cubicBezTo>
                    <a:cubicBezTo>
                      <a:pt x="114300" y="3810"/>
                      <a:pt x="110490" y="0"/>
                      <a:pt x="1047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:a16="http://schemas.microsoft.com/office/drawing/2014/main" id="{06A3C23D-2547-4A42-9F4B-301E6E9BC894}"/>
                  </a:ext>
                </a:extLst>
              </p:cNvPr>
              <p:cNvSpPr/>
              <p:nvPr/>
            </p:nvSpPr>
            <p:spPr>
              <a:xfrm>
                <a:off x="9477245" y="4052887"/>
                <a:ext cx="76200" cy="19050"/>
              </a:xfrm>
              <a:custGeom>
                <a:avLst/>
                <a:gdLst>
                  <a:gd name="connsiteX0" fmla="*/ 66675 w 76200"/>
                  <a:gd name="connsiteY0" fmla="*/ 0 h 19050"/>
                  <a:gd name="connsiteX1" fmla="*/ 9525 w 76200"/>
                  <a:gd name="connsiteY1" fmla="*/ 0 h 19050"/>
                  <a:gd name="connsiteX2" fmla="*/ 0 w 76200"/>
                  <a:gd name="connsiteY2" fmla="*/ 9525 h 19050"/>
                  <a:gd name="connsiteX3" fmla="*/ 9525 w 76200"/>
                  <a:gd name="connsiteY3" fmla="*/ 19050 h 19050"/>
                  <a:gd name="connsiteX4" fmla="*/ 66675 w 76200"/>
                  <a:gd name="connsiteY4" fmla="*/ 19050 h 19050"/>
                  <a:gd name="connsiteX5" fmla="*/ 76200 w 76200"/>
                  <a:gd name="connsiteY5" fmla="*/ 9525 h 19050"/>
                  <a:gd name="connsiteX6" fmla="*/ 66675 w 762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" h="19050">
                    <a:moveTo>
                      <a:pt x="666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66675" y="19050"/>
                    </a:lnTo>
                    <a:cubicBezTo>
                      <a:pt x="72390" y="19050"/>
                      <a:pt x="76200" y="15240"/>
                      <a:pt x="76200" y="9525"/>
                    </a:cubicBezTo>
                    <a:cubicBezTo>
                      <a:pt x="76200" y="3810"/>
                      <a:pt x="72390" y="0"/>
                      <a:pt x="666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427718A1-5B84-4DAD-962A-400C345EF70E}"/>
              </a:ext>
            </a:extLst>
          </p:cNvPr>
          <p:cNvGrpSpPr/>
          <p:nvPr/>
        </p:nvGrpSpPr>
        <p:grpSpPr>
          <a:xfrm>
            <a:off x="6524814" y="4274822"/>
            <a:ext cx="523875" cy="601027"/>
            <a:chOff x="6533523" y="5074133"/>
            <a:chExt cx="523875" cy="601027"/>
          </a:xfrm>
        </p:grpSpPr>
        <p:grpSp>
          <p:nvGrpSpPr>
            <p:cNvPr id="136" name="Graphic 22">
              <a:extLst>
                <a:ext uri="{FF2B5EF4-FFF2-40B4-BE49-F238E27FC236}">
                  <a16:creationId xmlns:a16="http://schemas.microsoft.com/office/drawing/2014/main" id="{7BFFD091-5EB9-4790-9C62-56CF91D902B3}"/>
                </a:ext>
              </a:extLst>
            </p:cNvPr>
            <p:cNvGrpSpPr/>
            <p:nvPr/>
          </p:nvGrpSpPr>
          <p:grpSpPr>
            <a:xfrm>
              <a:off x="6632583" y="5084134"/>
              <a:ext cx="348615" cy="581025"/>
              <a:chOff x="6179909" y="4713287"/>
              <a:chExt cx="348615" cy="5810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47" name="Freeform: Shape 146">
                <a:extLst>
                  <a:ext uri="{FF2B5EF4-FFF2-40B4-BE49-F238E27FC236}">
                    <a16:creationId xmlns:a16="http://schemas.microsoft.com/office/drawing/2014/main" id="{603EF49A-D21C-4F3A-A219-91C204C0101C}"/>
                  </a:ext>
                </a:extLst>
              </p:cNvPr>
              <p:cNvSpPr/>
              <p:nvPr/>
            </p:nvSpPr>
            <p:spPr>
              <a:xfrm>
                <a:off x="6366599" y="4779962"/>
                <a:ext cx="161925" cy="171450"/>
              </a:xfrm>
              <a:custGeom>
                <a:avLst/>
                <a:gdLst>
                  <a:gd name="connsiteX0" fmla="*/ 38100 w 161925"/>
                  <a:gd name="connsiteY0" fmla="*/ 171450 h 171450"/>
                  <a:gd name="connsiteX1" fmla="*/ 161925 w 161925"/>
                  <a:gd name="connsiteY1" fmla="*/ 28575 h 171450"/>
                  <a:gd name="connsiteX2" fmla="*/ 142875 w 161925"/>
                  <a:gd name="connsiteY2" fmla="*/ 0 h 171450"/>
                  <a:gd name="connsiteX3" fmla="*/ 0 w 161925"/>
                  <a:gd name="connsiteY3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1925" h="171450">
                    <a:moveTo>
                      <a:pt x="38100" y="171450"/>
                    </a:moveTo>
                    <a:lnTo>
                      <a:pt x="161925" y="28575"/>
                    </a:lnTo>
                    <a:lnTo>
                      <a:pt x="142875" y="0"/>
                    </a:lnTo>
                    <a:lnTo>
                      <a:pt x="0" y="1714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:a16="http://schemas.microsoft.com/office/drawing/2014/main" id="{820AB847-6CD2-4B91-AF4F-1228B4408F92}"/>
                  </a:ext>
                </a:extLst>
              </p:cNvPr>
              <p:cNvSpPr/>
              <p:nvPr/>
            </p:nvSpPr>
            <p:spPr>
              <a:xfrm>
                <a:off x="6204674" y="4713287"/>
                <a:ext cx="276225" cy="95250"/>
              </a:xfrm>
              <a:custGeom>
                <a:avLst/>
                <a:gdLst>
                  <a:gd name="connsiteX0" fmla="*/ 133350 w 276225"/>
                  <a:gd name="connsiteY0" fmla="*/ 95250 h 95250"/>
                  <a:gd name="connsiteX1" fmla="*/ 200025 w 276225"/>
                  <a:gd name="connsiteY1" fmla="*/ 95250 h 95250"/>
                  <a:gd name="connsiteX2" fmla="*/ 276225 w 276225"/>
                  <a:gd name="connsiteY2" fmla="*/ 0 h 95250"/>
                  <a:gd name="connsiteX3" fmla="*/ 152400 w 276225"/>
                  <a:gd name="connsiteY3" fmla="*/ 0 h 95250"/>
                  <a:gd name="connsiteX4" fmla="*/ 133350 w 276225"/>
                  <a:gd name="connsiteY4" fmla="*/ 0 h 95250"/>
                  <a:gd name="connsiteX5" fmla="*/ 0 w 276225"/>
                  <a:gd name="connsiteY5" fmla="*/ 0 h 95250"/>
                  <a:gd name="connsiteX6" fmla="*/ 85725 w 276225"/>
                  <a:gd name="connsiteY6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6225" h="95250">
                    <a:moveTo>
                      <a:pt x="133350" y="95250"/>
                    </a:moveTo>
                    <a:lnTo>
                      <a:pt x="200025" y="95250"/>
                    </a:lnTo>
                    <a:lnTo>
                      <a:pt x="276225" y="0"/>
                    </a:lnTo>
                    <a:lnTo>
                      <a:pt x="152400" y="0"/>
                    </a:lnTo>
                    <a:lnTo>
                      <a:pt x="133350" y="0"/>
                    </a:lnTo>
                    <a:lnTo>
                      <a:pt x="0" y="0"/>
                    </a:lnTo>
                    <a:lnTo>
                      <a:pt x="85725" y="952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0CA8A6DD-07C5-4C5D-B54C-986A195540C0}"/>
                  </a:ext>
                </a:extLst>
              </p:cNvPr>
              <p:cNvSpPr/>
              <p:nvPr/>
            </p:nvSpPr>
            <p:spPr>
              <a:xfrm>
                <a:off x="6252299" y="5065712"/>
                <a:ext cx="189563" cy="228600"/>
              </a:xfrm>
              <a:custGeom>
                <a:avLst/>
                <a:gdLst>
                  <a:gd name="connsiteX0" fmla="*/ 95250 w 189563"/>
                  <a:gd name="connsiteY0" fmla="*/ 0 h 228600"/>
                  <a:gd name="connsiteX1" fmla="*/ 0 w 189563"/>
                  <a:gd name="connsiteY1" fmla="*/ 95250 h 228600"/>
                  <a:gd name="connsiteX2" fmla="*/ 47625 w 189563"/>
                  <a:gd name="connsiteY2" fmla="*/ 178118 h 228600"/>
                  <a:gd name="connsiteX3" fmla="*/ 47625 w 189563"/>
                  <a:gd name="connsiteY3" fmla="*/ 190500 h 228600"/>
                  <a:gd name="connsiteX4" fmla="*/ 85725 w 189563"/>
                  <a:gd name="connsiteY4" fmla="*/ 228600 h 228600"/>
                  <a:gd name="connsiteX5" fmla="*/ 103823 w 189563"/>
                  <a:gd name="connsiteY5" fmla="*/ 228600 h 228600"/>
                  <a:gd name="connsiteX6" fmla="*/ 141923 w 189563"/>
                  <a:gd name="connsiteY6" fmla="*/ 190500 h 228600"/>
                  <a:gd name="connsiteX7" fmla="*/ 141923 w 189563"/>
                  <a:gd name="connsiteY7" fmla="*/ 178118 h 228600"/>
                  <a:gd name="connsiteX8" fmla="*/ 189548 w 189563"/>
                  <a:gd name="connsiteY8" fmla="*/ 95250 h 228600"/>
                  <a:gd name="connsiteX9" fmla="*/ 95250 w 189563"/>
                  <a:gd name="connsiteY9" fmla="*/ 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9563" h="228600">
                    <a:moveTo>
                      <a:pt x="95250" y="0"/>
                    </a:moveTo>
                    <a:cubicBezTo>
                      <a:pt x="42863" y="0"/>
                      <a:pt x="0" y="42863"/>
                      <a:pt x="0" y="95250"/>
                    </a:cubicBezTo>
                    <a:cubicBezTo>
                      <a:pt x="0" y="130493"/>
                      <a:pt x="19050" y="161925"/>
                      <a:pt x="47625" y="178118"/>
                    </a:cubicBezTo>
                    <a:lnTo>
                      <a:pt x="47625" y="190500"/>
                    </a:lnTo>
                    <a:cubicBezTo>
                      <a:pt x="47625" y="211455"/>
                      <a:pt x="64770" y="228600"/>
                      <a:pt x="85725" y="228600"/>
                    </a:cubicBezTo>
                    <a:lnTo>
                      <a:pt x="103823" y="228600"/>
                    </a:lnTo>
                    <a:cubicBezTo>
                      <a:pt x="124777" y="228600"/>
                      <a:pt x="141923" y="211455"/>
                      <a:pt x="141923" y="190500"/>
                    </a:cubicBezTo>
                    <a:lnTo>
                      <a:pt x="141923" y="178118"/>
                    </a:lnTo>
                    <a:cubicBezTo>
                      <a:pt x="170498" y="161925"/>
                      <a:pt x="189548" y="130493"/>
                      <a:pt x="189548" y="95250"/>
                    </a:cubicBezTo>
                    <a:cubicBezTo>
                      <a:pt x="190500" y="42863"/>
                      <a:pt x="147638" y="0"/>
                      <a:pt x="952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150" name="Graphic 22">
                <a:extLst>
                  <a:ext uri="{FF2B5EF4-FFF2-40B4-BE49-F238E27FC236}">
                    <a16:creationId xmlns:a16="http://schemas.microsoft.com/office/drawing/2014/main" id="{5E93061D-967D-4D74-ABA9-8429242DBEC1}"/>
                  </a:ext>
                </a:extLst>
              </p:cNvPr>
              <p:cNvGrpSpPr/>
              <p:nvPr/>
            </p:nvGrpSpPr>
            <p:grpSpPr>
              <a:xfrm>
                <a:off x="6179909" y="4722812"/>
                <a:ext cx="167640" cy="190500"/>
                <a:chOff x="6179909" y="4722812"/>
                <a:chExt cx="167640" cy="190500"/>
              </a:xfrm>
              <a:grpFill/>
            </p:grpSpPr>
            <p:sp>
              <p:nvSpPr>
                <p:cNvPr id="151" name="Freeform: Shape 150">
                  <a:extLst>
                    <a:ext uri="{FF2B5EF4-FFF2-40B4-BE49-F238E27FC236}">
                      <a16:creationId xmlns:a16="http://schemas.microsoft.com/office/drawing/2014/main" id="{6A445B82-3055-421E-A83A-77C56F9BFD63}"/>
                    </a:ext>
                  </a:extLst>
                </p:cNvPr>
                <p:cNvSpPr/>
                <p:nvPr/>
              </p:nvSpPr>
              <p:spPr>
                <a:xfrm>
                  <a:off x="6247537" y="4906644"/>
                  <a:ext cx="4762" cy="6667"/>
                </a:xfrm>
                <a:custGeom>
                  <a:avLst/>
                  <a:gdLst>
                    <a:gd name="connsiteX0" fmla="*/ 0 w 4762"/>
                    <a:gd name="connsiteY0" fmla="*/ 0 h 6667"/>
                    <a:gd name="connsiteX1" fmla="*/ 4763 w 4762"/>
                    <a:gd name="connsiteY1" fmla="*/ 6668 h 6667"/>
                    <a:gd name="connsiteX2" fmla="*/ 4763 w 4762"/>
                    <a:gd name="connsiteY2" fmla="*/ 6668 h 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762" h="6667">
                      <a:moveTo>
                        <a:pt x="0" y="0"/>
                      </a:moveTo>
                      <a:lnTo>
                        <a:pt x="4763" y="6668"/>
                      </a:lnTo>
                      <a:lnTo>
                        <a:pt x="4763" y="6668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52" name="Freeform: Shape 151">
                  <a:extLst>
                    <a:ext uri="{FF2B5EF4-FFF2-40B4-BE49-F238E27FC236}">
                      <a16:creationId xmlns:a16="http://schemas.microsoft.com/office/drawing/2014/main" id="{B03874C5-4FF2-43AE-A50C-8A5BA7733DF0}"/>
                    </a:ext>
                  </a:extLst>
                </p:cNvPr>
                <p:cNvSpPr/>
                <p:nvPr/>
              </p:nvSpPr>
              <p:spPr>
                <a:xfrm>
                  <a:off x="6179909" y="4722812"/>
                  <a:ext cx="167640" cy="190500"/>
                </a:xfrm>
                <a:custGeom>
                  <a:avLst/>
                  <a:gdLst>
                    <a:gd name="connsiteX0" fmla="*/ 24765 w 167640"/>
                    <a:gd name="connsiteY0" fmla="*/ 0 h 190500"/>
                    <a:gd name="connsiteX1" fmla="*/ 0 w 167640"/>
                    <a:gd name="connsiteY1" fmla="*/ 56197 h 190500"/>
                    <a:gd name="connsiteX2" fmla="*/ 111443 w 167640"/>
                    <a:gd name="connsiteY2" fmla="*/ 190500 h 190500"/>
                    <a:gd name="connsiteX3" fmla="*/ 129540 w 167640"/>
                    <a:gd name="connsiteY3" fmla="*/ 190500 h 190500"/>
                    <a:gd name="connsiteX4" fmla="*/ 167640 w 167640"/>
                    <a:gd name="connsiteY4" fmla="*/ 16192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7640" h="190500">
                      <a:moveTo>
                        <a:pt x="24765" y="0"/>
                      </a:moveTo>
                      <a:lnTo>
                        <a:pt x="0" y="56197"/>
                      </a:lnTo>
                      <a:lnTo>
                        <a:pt x="111443" y="190500"/>
                      </a:lnTo>
                      <a:lnTo>
                        <a:pt x="129540" y="190500"/>
                      </a:lnTo>
                      <a:lnTo>
                        <a:pt x="167640" y="161925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aphic 22">
              <a:extLst>
                <a:ext uri="{FF2B5EF4-FFF2-40B4-BE49-F238E27FC236}">
                  <a16:creationId xmlns:a16="http://schemas.microsoft.com/office/drawing/2014/main" id="{2D75CB4B-E7CE-416B-B29D-17C4DB616292}"/>
                </a:ext>
              </a:extLst>
            </p:cNvPr>
            <p:cNvGrpSpPr/>
            <p:nvPr/>
          </p:nvGrpSpPr>
          <p:grpSpPr>
            <a:xfrm>
              <a:off x="6533523" y="5074133"/>
              <a:ext cx="523875" cy="601027"/>
              <a:chOff x="6080849" y="4702810"/>
              <a:chExt cx="523875" cy="60102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0DC33C7C-699E-49DE-ADEA-ADAA785F38AC}"/>
                  </a:ext>
                </a:extLst>
              </p:cNvPr>
              <p:cNvSpPr/>
              <p:nvPr/>
            </p:nvSpPr>
            <p:spPr>
              <a:xfrm>
                <a:off x="6158384" y="4702810"/>
                <a:ext cx="381944" cy="601027"/>
              </a:xfrm>
              <a:custGeom>
                <a:avLst/>
                <a:gdLst>
                  <a:gd name="connsiteX0" fmla="*/ 370140 w 381944"/>
                  <a:gd name="connsiteY0" fmla="*/ 448628 h 601027"/>
                  <a:gd name="connsiteX1" fmla="*/ 332040 w 381944"/>
                  <a:gd name="connsiteY1" fmla="*/ 448628 h 601027"/>
                  <a:gd name="connsiteX2" fmla="*/ 322515 w 381944"/>
                  <a:gd name="connsiteY2" fmla="*/ 458153 h 601027"/>
                  <a:gd name="connsiteX3" fmla="*/ 327277 w 381944"/>
                  <a:gd name="connsiteY3" fmla="*/ 465773 h 601027"/>
                  <a:gd name="connsiteX4" fmla="*/ 325372 w 381944"/>
                  <a:gd name="connsiteY4" fmla="*/ 473393 h 601027"/>
                  <a:gd name="connsiteX5" fmla="*/ 325372 w 381944"/>
                  <a:gd name="connsiteY5" fmla="*/ 474345 h 601027"/>
                  <a:gd name="connsiteX6" fmla="*/ 321562 w 381944"/>
                  <a:gd name="connsiteY6" fmla="*/ 483870 h 601027"/>
                  <a:gd name="connsiteX7" fmla="*/ 320610 w 381944"/>
                  <a:gd name="connsiteY7" fmla="*/ 484823 h 601027"/>
                  <a:gd name="connsiteX8" fmla="*/ 315847 w 381944"/>
                  <a:gd name="connsiteY8" fmla="*/ 494348 h 601027"/>
                  <a:gd name="connsiteX9" fmla="*/ 314895 w 381944"/>
                  <a:gd name="connsiteY9" fmla="*/ 496253 h 601027"/>
                  <a:gd name="connsiteX10" fmla="*/ 313942 w 381944"/>
                  <a:gd name="connsiteY10" fmla="*/ 497205 h 601027"/>
                  <a:gd name="connsiteX11" fmla="*/ 309180 w 381944"/>
                  <a:gd name="connsiteY11" fmla="*/ 504825 h 601027"/>
                  <a:gd name="connsiteX12" fmla="*/ 306322 w 381944"/>
                  <a:gd name="connsiteY12" fmla="*/ 508635 h 601027"/>
                  <a:gd name="connsiteX13" fmla="*/ 300607 w 381944"/>
                  <a:gd name="connsiteY13" fmla="*/ 515303 h 601027"/>
                  <a:gd name="connsiteX14" fmla="*/ 298702 w 381944"/>
                  <a:gd name="connsiteY14" fmla="*/ 521018 h 601027"/>
                  <a:gd name="connsiteX15" fmla="*/ 290130 w 381944"/>
                  <a:gd name="connsiteY15" fmla="*/ 530543 h 601027"/>
                  <a:gd name="connsiteX16" fmla="*/ 289177 w 381944"/>
                  <a:gd name="connsiteY16" fmla="*/ 531495 h 601027"/>
                  <a:gd name="connsiteX17" fmla="*/ 280605 w 381944"/>
                  <a:gd name="connsiteY17" fmla="*/ 539115 h 601027"/>
                  <a:gd name="connsiteX18" fmla="*/ 278700 w 381944"/>
                  <a:gd name="connsiteY18" fmla="*/ 541020 h 601027"/>
                  <a:gd name="connsiteX19" fmla="*/ 277747 w 381944"/>
                  <a:gd name="connsiteY19" fmla="*/ 541973 h 601027"/>
                  <a:gd name="connsiteX20" fmla="*/ 271080 w 381944"/>
                  <a:gd name="connsiteY20" fmla="*/ 546735 h 601027"/>
                  <a:gd name="connsiteX21" fmla="*/ 267270 w 381944"/>
                  <a:gd name="connsiteY21" fmla="*/ 549593 h 601027"/>
                  <a:gd name="connsiteX22" fmla="*/ 259650 w 381944"/>
                  <a:gd name="connsiteY22" fmla="*/ 554355 h 601027"/>
                  <a:gd name="connsiteX23" fmla="*/ 255840 w 381944"/>
                  <a:gd name="connsiteY23" fmla="*/ 556260 h 601027"/>
                  <a:gd name="connsiteX24" fmla="*/ 244410 w 381944"/>
                  <a:gd name="connsiteY24" fmla="*/ 561975 h 601027"/>
                  <a:gd name="connsiteX25" fmla="*/ 245362 w 381944"/>
                  <a:gd name="connsiteY25" fmla="*/ 554355 h 601027"/>
                  <a:gd name="connsiteX26" fmla="*/ 245362 w 381944"/>
                  <a:gd name="connsiteY26" fmla="*/ 546735 h 601027"/>
                  <a:gd name="connsiteX27" fmla="*/ 292987 w 381944"/>
                  <a:gd name="connsiteY27" fmla="*/ 459105 h 601027"/>
                  <a:gd name="connsiteX28" fmla="*/ 188212 w 381944"/>
                  <a:gd name="connsiteY28" fmla="*/ 354330 h 601027"/>
                  <a:gd name="connsiteX29" fmla="*/ 83437 w 381944"/>
                  <a:gd name="connsiteY29" fmla="*/ 459105 h 601027"/>
                  <a:gd name="connsiteX30" fmla="*/ 124395 w 381944"/>
                  <a:gd name="connsiteY30" fmla="*/ 541973 h 601027"/>
                  <a:gd name="connsiteX31" fmla="*/ 125347 w 381944"/>
                  <a:gd name="connsiteY31" fmla="*/ 542925 h 601027"/>
                  <a:gd name="connsiteX32" fmla="*/ 128205 w 381944"/>
                  <a:gd name="connsiteY32" fmla="*/ 544830 h 601027"/>
                  <a:gd name="connsiteX33" fmla="*/ 131062 w 381944"/>
                  <a:gd name="connsiteY33" fmla="*/ 546735 h 601027"/>
                  <a:gd name="connsiteX34" fmla="*/ 131062 w 381944"/>
                  <a:gd name="connsiteY34" fmla="*/ 554355 h 601027"/>
                  <a:gd name="connsiteX35" fmla="*/ 132015 w 381944"/>
                  <a:gd name="connsiteY35" fmla="*/ 561975 h 601027"/>
                  <a:gd name="connsiteX36" fmla="*/ 50100 w 381944"/>
                  <a:gd name="connsiteY36" fmla="*/ 467678 h 601027"/>
                  <a:gd name="connsiteX37" fmla="*/ 54862 w 381944"/>
                  <a:gd name="connsiteY37" fmla="*/ 460058 h 601027"/>
                  <a:gd name="connsiteX38" fmla="*/ 46290 w 381944"/>
                  <a:gd name="connsiteY38" fmla="*/ 450533 h 601027"/>
                  <a:gd name="connsiteX39" fmla="*/ 45337 w 381944"/>
                  <a:gd name="connsiteY39" fmla="*/ 431483 h 601027"/>
                  <a:gd name="connsiteX40" fmla="*/ 46290 w 381944"/>
                  <a:gd name="connsiteY40" fmla="*/ 418148 h 601027"/>
                  <a:gd name="connsiteX41" fmla="*/ 46290 w 381944"/>
                  <a:gd name="connsiteY41" fmla="*/ 414338 h 601027"/>
                  <a:gd name="connsiteX42" fmla="*/ 48195 w 381944"/>
                  <a:gd name="connsiteY42" fmla="*/ 403860 h 601027"/>
                  <a:gd name="connsiteX43" fmla="*/ 49147 w 381944"/>
                  <a:gd name="connsiteY43" fmla="*/ 401003 h 601027"/>
                  <a:gd name="connsiteX44" fmla="*/ 52957 w 381944"/>
                  <a:gd name="connsiteY44" fmla="*/ 387668 h 601027"/>
                  <a:gd name="connsiteX45" fmla="*/ 57720 w 381944"/>
                  <a:gd name="connsiteY45" fmla="*/ 375285 h 601027"/>
                  <a:gd name="connsiteX46" fmla="*/ 58672 w 381944"/>
                  <a:gd name="connsiteY46" fmla="*/ 374333 h 601027"/>
                  <a:gd name="connsiteX47" fmla="*/ 66292 w 381944"/>
                  <a:gd name="connsiteY47" fmla="*/ 360045 h 601027"/>
                  <a:gd name="connsiteX48" fmla="*/ 77722 w 381944"/>
                  <a:gd name="connsiteY48" fmla="*/ 372428 h 601027"/>
                  <a:gd name="connsiteX49" fmla="*/ 84390 w 381944"/>
                  <a:gd name="connsiteY49" fmla="*/ 375285 h 601027"/>
                  <a:gd name="connsiteX50" fmla="*/ 91057 w 381944"/>
                  <a:gd name="connsiteY50" fmla="*/ 372428 h 601027"/>
                  <a:gd name="connsiteX51" fmla="*/ 91057 w 381944"/>
                  <a:gd name="connsiteY51" fmla="*/ 359093 h 601027"/>
                  <a:gd name="connsiteX52" fmla="*/ 76770 w 381944"/>
                  <a:gd name="connsiteY52" fmla="*/ 344805 h 601027"/>
                  <a:gd name="connsiteX53" fmla="*/ 91057 w 381944"/>
                  <a:gd name="connsiteY53" fmla="*/ 329565 h 601027"/>
                  <a:gd name="connsiteX54" fmla="*/ 93915 w 381944"/>
                  <a:gd name="connsiteY54" fmla="*/ 322898 h 601027"/>
                  <a:gd name="connsiteX55" fmla="*/ 93915 w 381944"/>
                  <a:gd name="connsiteY55" fmla="*/ 243840 h 601027"/>
                  <a:gd name="connsiteX56" fmla="*/ 113917 w 381944"/>
                  <a:gd name="connsiteY56" fmla="*/ 223838 h 601027"/>
                  <a:gd name="connsiteX57" fmla="*/ 143445 w 381944"/>
                  <a:gd name="connsiteY57" fmla="*/ 223838 h 601027"/>
                  <a:gd name="connsiteX58" fmla="*/ 135825 w 381944"/>
                  <a:gd name="connsiteY58" fmla="*/ 233363 h 601027"/>
                  <a:gd name="connsiteX59" fmla="*/ 125347 w 381944"/>
                  <a:gd name="connsiteY59" fmla="*/ 233363 h 601027"/>
                  <a:gd name="connsiteX60" fmla="*/ 104392 w 381944"/>
                  <a:gd name="connsiteY60" fmla="*/ 254318 h 601027"/>
                  <a:gd name="connsiteX61" fmla="*/ 104392 w 381944"/>
                  <a:gd name="connsiteY61" fmla="*/ 300990 h 601027"/>
                  <a:gd name="connsiteX62" fmla="*/ 109155 w 381944"/>
                  <a:gd name="connsiteY62" fmla="*/ 309563 h 601027"/>
                  <a:gd name="connsiteX63" fmla="*/ 113917 w 381944"/>
                  <a:gd name="connsiteY63" fmla="*/ 310515 h 601027"/>
                  <a:gd name="connsiteX64" fmla="*/ 118680 w 381944"/>
                  <a:gd name="connsiteY64" fmla="*/ 309563 h 601027"/>
                  <a:gd name="connsiteX65" fmla="*/ 180592 w 381944"/>
                  <a:gd name="connsiteY65" fmla="*/ 290513 h 601027"/>
                  <a:gd name="connsiteX66" fmla="*/ 180592 w 381944"/>
                  <a:gd name="connsiteY66" fmla="*/ 319088 h 601027"/>
                  <a:gd name="connsiteX67" fmla="*/ 190117 w 381944"/>
                  <a:gd name="connsiteY67" fmla="*/ 328613 h 601027"/>
                  <a:gd name="connsiteX68" fmla="*/ 199642 w 381944"/>
                  <a:gd name="connsiteY68" fmla="*/ 319088 h 601027"/>
                  <a:gd name="connsiteX69" fmla="*/ 199642 w 381944"/>
                  <a:gd name="connsiteY69" fmla="*/ 280988 h 601027"/>
                  <a:gd name="connsiteX70" fmla="*/ 190117 w 381944"/>
                  <a:gd name="connsiteY70" fmla="*/ 271463 h 601027"/>
                  <a:gd name="connsiteX71" fmla="*/ 123442 w 381944"/>
                  <a:gd name="connsiteY71" fmla="*/ 285750 h 601027"/>
                  <a:gd name="connsiteX72" fmla="*/ 123442 w 381944"/>
                  <a:gd name="connsiteY72" fmla="*/ 254318 h 601027"/>
                  <a:gd name="connsiteX73" fmla="*/ 123442 w 381944"/>
                  <a:gd name="connsiteY73" fmla="*/ 254318 h 601027"/>
                  <a:gd name="connsiteX74" fmla="*/ 124395 w 381944"/>
                  <a:gd name="connsiteY74" fmla="*/ 257175 h 601027"/>
                  <a:gd name="connsiteX75" fmla="*/ 132967 w 381944"/>
                  <a:gd name="connsiteY75" fmla="*/ 262890 h 601027"/>
                  <a:gd name="connsiteX76" fmla="*/ 247267 w 381944"/>
                  <a:gd name="connsiteY76" fmla="*/ 262890 h 601027"/>
                  <a:gd name="connsiteX77" fmla="*/ 254887 w 381944"/>
                  <a:gd name="connsiteY77" fmla="*/ 260033 h 601027"/>
                  <a:gd name="connsiteX78" fmla="*/ 256792 w 381944"/>
                  <a:gd name="connsiteY78" fmla="*/ 257175 h 601027"/>
                  <a:gd name="connsiteX79" fmla="*/ 256792 w 381944"/>
                  <a:gd name="connsiteY79" fmla="*/ 281940 h 601027"/>
                  <a:gd name="connsiteX80" fmla="*/ 231075 w 381944"/>
                  <a:gd name="connsiteY80" fmla="*/ 272415 h 601027"/>
                  <a:gd name="connsiteX81" fmla="*/ 219645 w 381944"/>
                  <a:gd name="connsiteY81" fmla="*/ 279083 h 601027"/>
                  <a:gd name="connsiteX82" fmla="*/ 226312 w 381944"/>
                  <a:gd name="connsiteY82" fmla="*/ 290513 h 601027"/>
                  <a:gd name="connsiteX83" fmla="*/ 261555 w 381944"/>
                  <a:gd name="connsiteY83" fmla="*/ 304800 h 601027"/>
                  <a:gd name="connsiteX84" fmla="*/ 266317 w 381944"/>
                  <a:gd name="connsiteY84" fmla="*/ 305753 h 601027"/>
                  <a:gd name="connsiteX85" fmla="*/ 271080 w 381944"/>
                  <a:gd name="connsiteY85" fmla="*/ 304800 h 601027"/>
                  <a:gd name="connsiteX86" fmla="*/ 275842 w 381944"/>
                  <a:gd name="connsiteY86" fmla="*/ 296228 h 601027"/>
                  <a:gd name="connsiteX87" fmla="*/ 275842 w 381944"/>
                  <a:gd name="connsiteY87" fmla="*/ 249555 h 601027"/>
                  <a:gd name="connsiteX88" fmla="*/ 275842 w 381944"/>
                  <a:gd name="connsiteY88" fmla="*/ 245745 h 601027"/>
                  <a:gd name="connsiteX89" fmla="*/ 271080 w 381944"/>
                  <a:gd name="connsiteY89" fmla="*/ 235268 h 601027"/>
                  <a:gd name="connsiteX90" fmla="*/ 280605 w 381944"/>
                  <a:gd name="connsiteY90" fmla="*/ 224790 h 601027"/>
                  <a:gd name="connsiteX91" fmla="*/ 286320 w 381944"/>
                  <a:gd name="connsiteY91" fmla="*/ 238125 h 601027"/>
                  <a:gd name="connsiteX92" fmla="*/ 286320 w 381944"/>
                  <a:gd name="connsiteY92" fmla="*/ 317183 h 601027"/>
                  <a:gd name="connsiteX93" fmla="*/ 289177 w 381944"/>
                  <a:gd name="connsiteY93" fmla="*/ 323850 h 601027"/>
                  <a:gd name="connsiteX94" fmla="*/ 303465 w 381944"/>
                  <a:gd name="connsiteY94" fmla="*/ 339090 h 601027"/>
                  <a:gd name="connsiteX95" fmla="*/ 289177 w 381944"/>
                  <a:gd name="connsiteY95" fmla="*/ 354330 h 601027"/>
                  <a:gd name="connsiteX96" fmla="*/ 289177 w 381944"/>
                  <a:gd name="connsiteY96" fmla="*/ 367665 h 601027"/>
                  <a:gd name="connsiteX97" fmla="*/ 295845 w 381944"/>
                  <a:gd name="connsiteY97" fmla="*/ 370523 h 601027"/>
                  <a:gd name="connsiteX98" fmla="*/ 302512 w 381944"/>
                  <a:gd name="connsiteY98" fmla="*/ 367665 h 601027"/>
                  <a:gd name="connsiteX99" fmla="*/ 313942 w 381944"/>
                  <a:gd name="connsiteY99" fmla="*/ 355283 h 601027"/>
                  <a:gd name="connsiteX100" fmla="*/ 332992 w 381944"/>
                  <a:gd name="connsiteY100" fmla="*/ 409575 h 601027"/>
                  <a:gd name="connsiteX101" fmla="*/ 342517 w 381944"/>
                  <a:gd name="connsiteY101" fmla="*/ 418148 h 601027"/>
                  <a:gd name="connsiteX102" fmla="*/ 343470 w 381944"/>
                  <a:gd name="connsiteY102" fmla="*/ 418148 h 601027"/>
                  <a:gd name="connsiteX103" fmla="*/ 352042 w 381944"/>
                  <a:gd name="connsiteY103" fmla="*/ 407670 h 601027"/>
                  <a:gd name="connsiteX104" fmla="*/ 328230 w 381944"/>
                  <a:gd name="connsiteY104" fmla="*/ 341948 h 601027"/>
                  <a:gd name="connsiteX105" fmla="*/ 332040 w 381944"/>
                  <a:gd name="connsiteY105" fmla="*/ 338138 h 601027"/>
                  <a:gd name="connsiteX106" fmla="*/ 332040 w 381944"/>
                  <a:gd name="connsiteY106" fmla="*/ 324803 h 601027"/>
                  <a:gd name="connsiteX107" fmla="*/ 318705 w 381944"/>
                  <a:gd name="connsiteY107" fmla="*/ 324803 h 601027"/>
                  <a:gd name="connsiteX108" fmla="*/ 317752 w 381944"/>
                  <a:gd name="connsiteY108" fmla="*/ 325755 h 601027"/>
                  <a:gd name="connsiteX109" fmla="*/ 306322 w 381944"/>
                  <a:gd name="connsiteY109" fmla="*/ 313373 h 601027"/>
                  <a:gd name="connsiteX110" fmla="*/ 306322 w 381944"/>
                  <a:gd name="connsiteY110" fmla="*/ 238125 h 601027"/>
                  <a:gd name="connsiteX111" fmla="*/ 293940 w 381944"/>
                  <a:gd name="connsiteY111" fmla="*/ 209550 h 601027"/>
                  <a:gd name="connsiteX112" fmla="*/ 379665 w 381944"/>
                  <a:gd name="connsiteY112" fmla="*/ 110490 h 601027"/>
                  <a:gd name="connsiteX113" fmla="*/ 380617 w 381944"/>
                  <a:gd name="connsiteY113" fmla="*/ 100013 h 601027"/>
                  <a:gd name="connsiteX114" fmla="*/ 332992 w 381944"/>
                  <a:gd name="connsiteY114" fmla="*/ 4762 h 601027"/>
                  <a:gd name="connsiteX115" fmla="*/ 331087 w 381944"/>
                  <a:gd name="connsiteY115" fmla="*/ 2857 h 601027"/>
                  <a:gd name="connsiteX116" fmla="*/ 330135 w 381944"/>
                  <a:gd name="connsiteY116" fmla="*/ 2857 h 601027"/>
                  <a:gd name="connsiteX117" fmla="*/ 328230 w 381944"/>
                  <a:gd name="connsiteY117" fmla="*/ 952 h 601027"/>
                  <a:gd name="connsiteX118" fmla="*/ 327277 w 381944"/>
                  <a:gd name="connsiteY118" fmla="*/ 952 h 601027"/>
                  <a:gd name="connsiteX119" fmla="*/ 324420 w 381944"/>
                  <a:gd name="connsiteY119" fmla="*/ 0 h 601027"/>
                  <a:gd name="connsiteX120" fmla="*/ 323467 w 381944"/>
                  <a:gd name="connsiteY120" fmla="*/ 0 h 601027"/>
                  <a:gd name="connsiteX121" fmla="*/ 323467 w 381944"/>
                  <a:gd name="connsiteY121" fmla="*/ 0 h 601027"/>
                  <a:gd name="connsiteX122" fmla="*/ 47242 w 381944"/>
                  <a:gd name="connsiteY122" fmla="*/ 0 h 601027"/>
                  <a:gd name="connsiteX123" fmla="*/ 47242 w 381944"/>
                  <a:gd name="connsiteY123" fmla="*/ 0 h 601027"/>
                  <a:gd name="connsiteX124" fmla="*/ 46290 w 381944"/>
                  <a:gd name="connsiteY124" fmla="*/ 0 h 601027"/>
                  <a:gd name="connsiteX125" fmla="*/ 44385 w 381944"/>
                  <a:gd name="connsiteY125" fmla="*/ 952 h 601027"/>
                  <a:gd name="connsiteX126" fmla="*/ 44385 w 381944"/>
                  <a:gd name="connsiteY126" fmla="*/ 952 h 601027"/>
                  <a:gd name="connsiteX127" fmla="*/ 41527 w 381944"/>
                  <a:gd name="connsiteY127" fmla="*/ 2857 h 601027"/>
                  <a:gd name="connsiteX128" fmla="*/ 40575 w 381944"/>
                  <a:gd name="connsiteY128" fmla="*/ 3810 h 601027"/>
                  <a:gd name="connsiteX129" fmla="*/ 38670 w 381944"/>
                  <a:gd name="connsiteY129" fmla="*/ 6668 h 601027"/>
                  <a:gd name="connsiteX130" fmla="*/ 38670 w 381944"/>
                  <a:gd name="connsiteY130" fmla="*/ 6668 h 601027"/>
                  <a:gd name="connsiteX131" fmla="*/ 38670 w 381944"/>
                  <a:gd name="connsiteY131" fmla="*/ 6668 h 601027"/>
                  <a:gd name="connsiteX132" fmla="*/ 570 w 381944"/>
                  <a:gd name="connsiteY132" fmla="*/ 101918 h 601027"/>
                  <a:gd name="connsiteX133" fmla="*/ 2475 w 381944"/>
                  <a:gd name="connsiteY133" fmla="*/ 111443 h 601027"/>
                  <a:gd name="connsiteX134" fmla="*/ 89152 w 381944"/>
                  <a:gd name="connsiteY134" fmla="*/ 210503 h 601027"/>
                  <a:gd name="connsiteX135" fmla="*/ 76770 w 381944"/>
                  <a:gd name="connsiteY135" fmla="*/ 239078 h 601027"/>
                  <a:gd name="connsiteX136" fmla="*/ 76770 w 381944"/>
                  <a:gd name="connsiteY136" fmla="*/ 314325 h 601027"/>
                  <a:gd name="connsiteX137" fmla="*/ 65340 w 381944"/>
                  <a:gd name="connsiteY137" fmla="*/ 326708 h 601027"/>
                  <a:gd name="connsiteX138" fmla="*/ 64387 w 381944"/>
                  <a:gd name="connsiteY138" fmla="*/ 325755 h 601027"/>
                  <a:gd name="connsiteX139" fmla="*/ 51052 w 381944"/>
                  <a:gd name="connsiteY139" fmla="*/ 325755 h 601027"/>
                  <a:gd name="connsiteX140" fmla="*/ 51052 w 381944"/>
                  <a:gd name="connsiteY140" fmla="*/ 339090 h 601027"/>
                  <a:gd name="connsiteX141" fmla="*/ 54862 w 381944"/>
                  <a:gd name="connsiteY141" fmla="*/ 342900 h 601027"/>
                  <a:gd name="connsiteX142" fmla="*/ 43432 w 381944"/>
                  <a:gd name="connsiteY142" fmla="*/ 363855 h 601027"/>
                  <a:gd name="connsiteX143" fmla="*/ 42480 w 381944"/>
                  <a:gd name="connsiteY143" fmla="*/ 365760 h 601027"/>
                  <a:gd name="connsiteX144" fmla="*/ 36765 w 381944"/>
                  <a:gd name="connsiteY144" fmla="*/ 380048 h 601027"/>
                  <a:gd name="connsiteX145" fmla="*/ 32955 w 381944"/>
                  <a:gd name="connsiteY145" fmla="*/ 395288 h 601027"/>
                  <a:gd name="connsiteX146" fmla="*/ 32002 w 381944"/>
                  <a:gd name="connsiteY146" fmla="*/ 398145 h 601027"/>
                  <a:gd name="connsiteX147" fmla="*/ 30097 w 381944"/>
                  <a:gd name="connsiteY147" fmla="*/ 410528 h 601027"/>
                  <a:gd name="connsiteX148" fmla="*/ 30097 w 381944"/>
                  <a:gd name="connsiteY148" fmla="*/ 414338 h 601027"/>
                  <a:gd name="connsiteX149" fmla="*/ 29145 w 381944"/>
                  <a:gd name="connsiteY149" fmla="*/ 429578 h 601027"/>
                  <a:gd name="connsiteX150" fmla="*/ 30097 w 381944"/>
                  <a:gd name="connsiteY150" fmla="*/ 448628 h 601027"/>
                  <a:gd name="connsiteX151" fmla="*/ 10095 w 381944"/>
                  <a:gd name="connsiteY151" fmla="*/ 448628 h 601027"/>
                  <a:gd name="connsiteX152" fmla="*/ 570 w 381944"/>
                  <a:gd name="connsiteY152" fmla="*/ 458153 h 601027"/>
                  <a:gd name="connsiteX153" fmla="*/ 10095 w 381944"/>
                  <a:gd name="connsiteY153" fmla="*/ 467678 h 601027"/>
                  <a:gd name="connsiteX154" fmla="*/ 32002 w 381944"/>
                  <a:gd name="connsiteY154" fmla="*/ 467678 h 601027"/>
                  <a:gd name="connsiteX155" fmla="*/ 145350 w 381944"/>
                  <a:gd name="connsiteY155" fmla="*/ 584835 h 601027"/>
                  <a:gd name="connsiteX156" fmla="*/ 180592 w 381944"/>
                  <a:gd name="connsiteY156" fmla="*/ 601028 h 601027"/>
                  <a:gd name="connsiteX157" fmla="*/ 198690 w 381944"/>
                  <a:gd name="connsiteY157" fmla="*/ 601028 h 601027"/>
                  <a:gd name="connsiteX158" fmla="*/ 233932 w 381944"/>
                  <a:gd name="connsiteY158" fmla="*/ 584835 h 601027"/>
                  <a:gd name="connsiteX159" fmla="*/ 234885 w 381944"/>
                  <a:gd name="connsiteY159" fmla="*/ 584835 h 601027"/>
                  <a:gd name="connsiteX160" fmla="*/ 235837 w 381944"/>
                  <a:gd name="connsiteY160" fmla="*/ 584835 h 601027"/>
                  <a:gd name="connsiteX161" fmla="*/ 238695 w 381944"/>
                  <a:gd name="connsiteY161" fmla="*/ 583883 h 601027"/>
                  <a:gd name="connsiteX162" fmla="*/ 251077 w 381944"/>
                  <a:gd name="connsiteY162" fmla="*/ 579120 h 601027"/>
                  <a:gd name="connsiteX163" fmla="*/ 252030 w 381944"/>
                  <a:gd name="connsiteY163" fmla="*/ 579120 h 601027"/>
                  <a:gd name="connsiteX164" fmla="*/ 265365 w 381944"/>
                  <a:gd name="connsiteY164" fmla="*/ 572453 h 601027"/>
                  <a:gd name="connsiteX165" fmla="*/ 269175 w 381944"/>
                  <a:gd name="connsiteY165" fmla="*/ 570548 h 601027"/>
                  <a:gd name="connsiteX166" fmla="*/ 277747 w 381944"/>
                  <a:gd name="connsiteY166" fmla="*/ 565785 h 601027"/>
                  <a:gd name="connsiteX167" fmla="*/ 281557 w 381944"/>
                  <a:gd name="connsiteY167" fmla="*/ 562928 h 601027"/>
                  <a:gd name="connsiteX168" fmla="*/ 289177 w 381944"/>
                  <a:gd name="connsiteY168" fmla="*/ 557213 h 601027"/>
                  <a:gd name="connsiteX169" fmla="*/ 290130 w 381944"/>
                  <a:gd name="connsiteY169" fmla="*/ 556260 h 601027"/>
                  <a:gd name="connsiteX170" fmla="*/ 292987 w 381944"/>
                  <a:gd name="connsiteY170" fmla="*/ 554355 h 601027"/>
                  <a:gd name="connsiteX171" fmla="*/ 302512 w 381944"/>
                  <a:gd name="connsiteY171" fmla="*/ 545783 h 601027"/>
                  <a:gd name="connsiteX172" fmla="*/ 303465 w 381944"/>
                  <a:gd name="connsiteY172" fmla="*/ 544830 h 601027"/>
                  <a:gd name="connsiteX173" fmla="*/ 312990 w 381944"/>
                  <a:gd name="connsiteY173" fmla="*/ 534353 h 601027"/>
                  <a:gd name="connsiteX174" fmla="*/ 314895 w 381944"/>
                  <a:gd name="connsiteY174" fmla="*/ 532448 h 601027"/>
                  <a:gd name="connsiteX175" fmla="*/ 315847 w 381944"/>
                  <a:gd name="connsiteY175" fmla="*/ 531495 h 601027"/>
                  <a:gd name="connsiteX176" fmla="*/ 321562 w 381944"/>
                  <a:gd name="connsiteY176" fmla="*/ 522923 h 601027"/>
                  <a:gd name="connsiteX177" fmla="*/ 324420 w 381944"/>
                  <a:gd name="connsiteY177" fmla="*/ 519113 h 601027"/>
                  <a:gd name="connsiteX178" fmla="*/ 329182 w 381944"/>
                  <a:gd name="connsiteY178" fmla="*/ 510540 h 601027"/>
                  <a:gd name="connsiteX179" fmla="*/ 330135 w 381944"/>
                  <a:gd name="connsiteY179" fmla="*/ 509588 h 601027"/>
                  <a:gd name="connsiteX180" fmla="*/ 332040 w 381944"/>
                  <a:gd name="connsiteY180" fmla="*/ 506730 h 601027"/>
                  <a:gd name="connsiteX181" fmla="*/ 337755 w 381944"/>
                  <a:gd name="connsiteY181" fmla="*/ 495300 h 601027"/>
                  <a:gd name="connsiteX182" fmla="*/ 338707 w 381944"/>
                  <a:gd name="connsiteY182" fmla="*/ 494348 h 601027"/>
                  <a:gd name="connsiteX183" fmla="*/ 343470 w 381944"/>
                  <a:gd name="connsiteY183" fmla="*/ 481965 h 601027"/>
                  <a:gd name="connsiteX184" fmla="*/ 343470 w 381944"/>
                  <a:gd name="connsiteY184" fmla="*/ 481013 h 601027"/>
                  <a:gd name="connsiteX185" fmla="*/ 346327 w 381944"/>
                  <a:gd name="connsiteY185" fmla="*/ 472440 h 601027"/>
                  <a:gd name="connsiteX186" fmla="*/ 346327 w 381944"/>
                  <a:gd name="connsiteY186" fmla="*/ 470535 h 601027"/>
                  <a:gd name="connsiteX187" fmla="*/ 370140 w 381944"/>
                  <a:gd name="connsiteY187" fmla="*/ 470535 h 601027"/>
                  <a:gd name="connsiteX188" fmla="*/ 379665 w 381944"/>
                  <a:gd name="connsiteY188" fmla="*/ 461010 h 601027"/>
                  <a:gd name="connsiteX189" fmla="*/ 370140 w 381944"/>
                  <a:gd name="connsiteY189" fmla="*/ 448628 h 601027"/>
                  <a:gd name="connsiteX190" fmla="*/ 241552 w 381944"/>
                  <a:gd name="connsiteY190" fmla="*/ 239078 h 601027"/>
                  <a:gd name="connsiteX191" fmla="*/ 151065 w 381944"/>
                  <a:gd name="connsiteY191" fmla="*/ 239078 h 601027"/>
                  <a:gd name="connsiteX192" fmla="*/ 320610 w 381944"/>
                  <a:gd name="connsiteY192" fmla="*/ 27623 h 601027"/>
                  <a:gd name="connsiteX193" fmla="*/ 358710 w 381944"/>
                  <a:gd name="connsiteY193" fmla="*/ 103823 h 601027"/>
                  <a:gd name="connsiteX194" fmla="*/ 241552 w 381944"/>
                  <a:gd name="connsiteY194" fmla="*/ 239078 h 601027"/>
                  <a:gd name="connsiteX195" fmla="*/ 241552 w 381944"/>
                  <a:gd name="connsiteY195" fmla="*/ 96203 h 601027"/>
                  <a:gd name="connsiteX196" fmla="*/ 132015 w 381944"/>
                  <a:gd name="connsiteY196" fmla="*/ 96203 h 601027"/>
                  <a:gd name="connsiteX197" fmla="*/ 131062 w 381944"/>
                  <a:gd name="connsiteY197" fmla="*/ 96203 h 601027"/>
                  <a:gd name="connsiteX198" fmla="*/ 67245 w 381944"/>
                  <a:gd name="connsiteY198" fmla="*/ 20003 h 601027"/>
                  <a:gd name="connsiteX199" fmla="*/ 303465 w 381944"/>
                  <a:gd name="connsiteY199" fmla="*/ 20003 h 601027"/>
                  <a:gd name="connsiteX200" fmla="*/ 241552 w 381944"/>
                  <a:gd name="connsiteY200" fmla="*/ 96203 h 601027"/>
                  <a:gd name="connsiteX201" fmla="*/ 226312 w 381944"/>
                  <a:gd name="connsiteY201" fmla="*/ 115253 h 601027"/>
                  <a:gd name="connsiteX202" fmla="*/ 187260 w 381944"/>
                  <a:gd name="connsiteY202" fmla="*/ 163830 h 601027"/>
                  <a:gd name="connsiteX203" fmla="*/ 146302 w 381944"/>
                  <a:gd name="connsiteY203" fmla="*/ 115253 h 601027"/>
                  <a:gd name="connsiteX204" fmla="*/ 226312 w 381944"/>
                  <a:gd name="connsiteY204" fmla="*/ 115253 h 601027"/>
                  <a:gd name="connsiteX205" fmla="*/ 19620 w 381944"/>
                  <a:gd name="connsiteY205" fmla="*/ 103823 h 601027"/>
                  <a:gd name="connsiteX206" fmla="*/ 50100 w 381944"/>
                  <a:gd name="connsiteY206" fmla="*/ 28575 h 601027"/>
                  <a:gd name="connsiteX207" fmla="*/ 174877 w 381944"/>
                  <a:gd name="connsiteY207" fmla="*/ 178118 h 601027"/>
                  <a:gd name="connsiteX208" fmla="*/ 175830 w 381944"/>
                  <a:gd name="connsiteY208" fmla="*/ 178118 h 601027"/>
                  <a:gd name="connsiteX209" fmla="*/ 158685 w 381944"/>
                  <a:gd name="connsiteY209" fmla="*/ 200025 h 601027"/>
                  <a:gd name="connsiteX210" fmla="*/ 113917 w 381944"/>
                  <a:gd name="connsiteY210" fmla="*/ 200025 h 601027"/>
                  <a:gd name="connsiteX211" fmla="*/ 104392 w 381944"/>
                  <a:gd name="connsiteY211" fmla="*/ 200978 h 601027"/>
                  <a:gd name="connsiteX212" fmla="*/ 19620 w 381944"/>
                  <a:gd name="connsiteY212" fmla="*/ 103823 h 601027"/>
                  <a:gd name="connsiteX213" fmla="*/ 179640 w 381944"/>
                  <a:gd name="connsiteY213" fmla="*/ 581978 h 601027"/>
                  <a:gd name="connsiteX214" fmla="*/ 151065 w 381944"/>
                  <a:gd name="connsiteY214" fmla="*/ 555308 h 601027"/>
                  <a:gd name="connsiteX215" fmla="*/ 188212 w 381944"/>
                  <a:gd name="connsiteY215" fmla="*/ 562928 h 601027"/>
                  <a:gd name="connsiteX216" fmla="*/ 197737 w 381944"/>
                  <a:gd name="connsiteY216" fmla="*/ 553403 h 601027"/>
                  <a:gd name="connsiteX217" fmla="*/ 188212 w 381944"/>
                  <a:gd name="connsiteY217" fmla="*/ 543878 h 601027"/>
                  <a:gd name="connsiteX218" fmla="*/ 138682 w 381944"/>
                  <a:gd name="connsiteY218" fmla="*/ 527685 h 601027"/>
                  <a:gd name="connsiteX219" fmla="*/ 102487 w 381944"/>
                  <a:gd name="connsiteY219" fmla="*/ 458153 h 601027"/>
                  <a:gd name="connsiteX220" fmla="*/ 188212 w 381944"/>
                  <a:gd name="connsiteY220" fmla="*/ 372428 h 601027"/>
                  <a:gd name="connsiteX221" fmla="*/ 273937 w 381944"/>
                  <a:gd name="connsiteY221" fmla="*/ 458153 h 601027"/>
                  <a:gd name="connsiteX222" fmla="*/ 231075 w 381944"/>
                  <a:gd name="connsiteY222" fmla="*/ 532448 h 601027"/>
                  <a:gd name="connsiteX223" fmla="*/ 226312 w 381944"/>
                  <a:gd name="connsiteY223" fmla="*/ 541020 h 601027"/>
                  <a:gd name="connsiteX224" fmla="*/ 226312 w 381944"/>
                  <a:gd name="connsiteY224" fmla="*/ 553403 h 601027"/>
                  <a:gd name="connsiteX225" fmla="*/ 197737 w 381944"/>
                  <a:gd name="connsiteY225" fmla="*/ 581978 h 601027"/>
                  <a:gd name="connsiteX226" fmla="*/ 179640 w 381944"/>
                  <a:gd name="connsiteY226" fmla="*/ 581978 h 60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</a:cxnLst>
                <a:rect l="l" t="t" r="r" b="b"/>
                <a:pathLst>
                  <a:path w="381944" h="601027">
                    <a:moveTo>
                      <a:pt x="370140" y="448628"/>
                    </a:moveTo>
                    <a:lnTo>
                      <a:pt x="332040" y="448628"/>
                    </a:lnTo>
                    <a:cubicBezTo>
                      <a:pt x="326325" y="448628"/>
                      <a:pt x="322515" y="452438"/>
                      <a:pt x="322515" y="458153"/>
                    </a:cubicBezTo>
                    <a:cubicBezTo>
                      <a:pt x="322515" y="461963"/>
                      <a:pt x="324420" y="464820"/>
                      <a:pt x="327277" y="465773"/>
                    </a:cubicBezTo>
                    <a:cubicBezTo>
                      <a:pt x="326325" y="468630"/>
                      <a:pt x="325372" y="471488"/>
                      <a:pt x="325372" y="473393"/>
                    </a:cubicBezTo>
                    <a:cubicBezTo>
                      <a:pt x="325372" y="473393"/>
                      <a:pt x="325372" y="474345"/>
                      <a:pt x="325372" y="474345"/>
                    </a:cubicBezTo>
                    <a:cubicBezTo>
                      <a:pt x="324420" y="477203"/>
                      <a:pt x="323467" y="481013"/>
                      <a:pt x="321562" y="483870"/>
                    </a:cubicBezTo>
                    <a:cubicBezTo>
                      <a:pt x="321562" y="483870"/>
                      <a:pt x="320610" y="484823"/>
                      <a:pt x="320610" y="484823"/>
                    </a:cubicBezTo>
                    <a:cubicBezTo>
                      <a:pt x="318705" y="488633"/>
                      <a:pt x="317752" y="491490"/>
                      <a:pt x="315847" y="494348"/>
                    </a:cubicBezTo>
                    <a:cubicBezTo>
                      <a:pt x="315847" y="495300"/>
                      <a:pt x="314895" y="496253"/>
                      <a:pt x="314895" y="496253"/>
                    </a:cubicBezTo>
                    <a:lnTo>
                      <a:pt x="313942" y="497205"/>
                    </a:lnTo>
                    <a:cubicBezTo>
                      <a:pt x="312037" y="500063"/>
                      <a:pt x="311085" y="501968"/>
                      <a:pt x="309180" y="504825"/>
                    </a:cubicBezTo>
                    <a:cubicBezTo>
                      <a:pt x="308227" y="505778"/>
                      <a:pt x="307275" y="507683"/>
                      <a:pt x="306322" y="508635"/>
                    </a:cubicBezTo>
                    <a:cubicBezTo>
                      <a:pt x="304417" y="511493"/>
                      <a:pt x="302512" y="513398"/>
                      <a:pt x="300607" y="515303"/>
                    </a:cubicBezTo>
                    <a:lnTo>
                      <a:pt x="298702" y="521018"/>
                    </a:lnTo>
                    <a:cubicBezTo>
                      <a:pt x="295845" y="523875"/>
                      <a:pt x="292987" y="527685"/>
                      <a:pt x="290130" y="530543"/>
                    </a:cubicBezTo>
                    <a:cubicBezTo>
                      <a:pt x="290130" y="530543"/>
                      <a:pt x="289177" y="531495"/>
                      <a:pt x="289177" y="531495"/>
                    </a:cubicBezTo>
                    <a:cubicBezTo>
                      <a:pt x="286320" y="534353"/>
                      <a:pt x="283462" y="536258"/>
                      <a:pt x="280605" y="539115"/>
                    </a:cubicBezTo>
                    <a:cubicBezTo>
                      <a:pt x="279652" y="540068"/>
                      <a:pt x="279652" y="540068"/>
                      <a:pt x="278700" y="541020"/>
                    </a:cubicBezTo>
                    <a:lnTo>
                      <a:pt x="277747" y="541973"/>
                    </a:lnTo>
                    <a:cubicBezTo>
                      <a:pt x="275842" y="543878"/>
                      <a:pt x="272985" y="545783"/>
                      <a:pt x="271080" y="546735"/>
                    </a:cubicBezTo>
                    <a:cubicBezTo>
                      <a:pt x="270127" y="547688"/>
                      <a:pt x="268222" y="548640"/>
                      <a:pt x="267270" y="549593"/>
                    </a:cubicBezTo>
                    <a:cubicBezTo>
                      <a:pt x="264412" y="551498"/>
                      <a:pt x="262507" y="552450"/>
                      <a:pt x="259650" y="554355"/>
                    </a:cubicBezTo>
                    <a:lnTo>
                      <a:pt x="255840" y="556260"/>
                    </a:lnTo>
                    <a:cubicBezTo>
                      <a:pt x="252030" y="558165"/>
                      <a:pt x="249172" y="560070"/>
                      <a:pt x="244410" y="561975"/>
                    </a:cubicBezTo>
                    <a:cubicBezTo>
                      <a:pt x="244410" y="559118"/>
                      <a:pt x="245362" y="557213"/>
                      <a:pt x="245362" y="554355"/>
                    </a:cubicBezTo>
                    <a:lnTo>
                      <a:pt x="245362" y="546735"/>
                    </a:lnTo>
                    <a:cubicBezTo>
                      <a:pt x="274890" y="527685"/>
                      <a:pt x="292987" y="494348"/>
                      <a:pt x="292987" y="459105"/>
                    </a:cubicBezTo>
                    <a:cubicBezTo>
                      <a:pt x="292987" y="401003"/>
                      <a:pt x="246315" y="354330"/>
                      <a:pt x="188212" y="354330"/>
                    </a:cubicBezTo>
                    <a:cubicBezTo>
                      <a:pt x="130110" y="354330"/>
                      <a:pt x="83437" y="401003"/>
                      <a:pt x="83437" y="459105"/>
                    </a:cubicBezTo>
                    <a:cubicBezTo>
                      <a:pt x="83437" y="491490"/>
                      <a:pt x="98677" y="521970"/>
                      <a:pt x="124395" y="541973"/>
                    </a:cubicBezTo>
                    <a:cubicBezTo>
                      <a:pt x="124395" y="541973"/>
                      <a:pt x="125347" y="542925"/>
                      <a:pt x="125347" y="542925"/>
                    </a:cubicBezTo>
                    <a:cubicBezTo>
                      <a:pt x="125347" y="542925"/>
                      <a:pt x="126300" y="543878"/>
                      <a:pt x="128205" y="544830"/>
                    </a:cubicBezTo>
                    <a:cubicBezTo>
                      <a:pt x="129157" y="545783"/>
                      <a:pt x="130110" y="546735"/>
                      <a:pt x="131062" y="546735"/>
                    </a:cubicBezTo>
                    <a:lnTo>
                      <a:pt x="131062" y="554355"/>
                    </a:lnTo>
                    <a:cubicBezTo>
                      <a:pt x="131062" y="557213"/>
                      <a:pt x="131062" y="559118"/>
                      <a:pt x="132015" y="561975"/>
                    </a:cubicBezTo>
                    <a:cubicBezTo>
                      <a:pt x="92010" y="544830"/>
                      <a:pt x="61530" y="509588"/>
                      <a:pt x="50100" y="467678"/>
                    </a:cubicBezTo>
                    <a:cubicBezTo>
                      <a:pt x="52957" y="465773"/>
                      <a:pt x="54862" y="462915"/>
                      <a:pt x="54862" y="460058"/>
                    </a:cubicBezTo>
                    <a:cubicBezTo>
                      <a:pt x="54862" y="455295"/>
                      <a:pt x="51052" y="451485"/>
                      <a:pt x="46290" y="450533"/>
                    </a:cubicBezTo>
                    <a:cubicBezTo>
                      <a:pt x="45337" y="443865"/>
                      <a:pt x="45337" y="438150"/>
                      <a:pt x="45337" y="431483"/>
                    </a:cubicBezTo>
                    <a:cubicBezTo>
                      <a:pt x="45337" y="427673"/>
                      <a:pt x="45337" y="422910"/>
                      <a:pt x="46290" y="418148"/>
                    </a:cubicBezTo>
                    <a:lnTo>
                      <a:pt x="46290" y="414338"/>
                    </a:lnTo>
                    <a:cubicBezTo>
                      <a:pt x="46290" y="410528"/>
                      <a:pt x="47242" y="406718"/>
                      <a:pt x="48195" y="403860"/>
                    </a:cubicBezTo>
                    <a:lnTo>
                      <a:pt x="49147" y="401003"/>
                    </a:lnTo>
                    <a:cubicBezTo>
                      <a:pt x="50100" y="396240"/>
                      <a:pt x="51052" y="391478"/>
                      <a:pt x="52957" y="387668"/>
                    </a:cubicBezTo>
                    <a:cubicBezTo>
                      <a:pt x="53910" y="383858"/>
                      <a:pt x="55815" y="379095"/>
                      <a:pt x="57720" y="375285"/>
                    </a:cubicBezTo>
                    <a:lnTo>
                      <a:pt x="58672" y="374333"/>
                    </a:lnTo>
                    <a:cubicBezTo>
                      <a:pt x="60577" y="369570"/>
                      <a:pt x="63435" y="364808"/>
                      <a:pt x="66292" y="360045"/>
                    </a:cubicBezTo>
                    <a:lnTo>
                      <a:pt x="77722" y="372428"/>
                    </a:lnTo>
                    <a:cubicBezTo>
                      <a:pt x="79627" y="374333"/>
                      <a:pt x="82485" y="375285"/>
                      <a:pt x="84390" y="375285"/>
                    </a:cubicBezTo>
                    <a:cubicBezTo>
                      <a:pt x="86295" y="375285"/>
                      <a:pt x="89152" y="374333"/>
                      <a:pt x="91057" y="372428"/>
                    </a:cubicBezTo>
                    <a:cubicBezTo>
                      <a:pt x="94867" y="368618"/>
                      <a:pt x="94867" y="362903"/>
                      <a:pt x="91057" y="359093"/>
                    </a:cubicBezTo>
                    <a:lnTo>
                      <a:pt x="76770" y="344805"/>
                    </a:lnTo>
                    <a:cubicBezTo>
                      <a:pt x="81532" y="339090"/>
                      <a:pt x="85342" y="334328"/>
                      <a:pt x="91057" y="329565"/>
                    </a:cubicBezTo>
                    <a:cubicBezTo>
                      <a:pt x="92962" y="327660"/>
                      <a:pt x="93915" y="324803"/>
                      <a:pt x="93915" y="322898"/>
                    </a:cubicBezTo>
                    <a:lnTo>
                      <a:pt x="93915" y="243840"/>
                    </a:lnTo>
                    <a:cubicBezTo>
                      <a:pt x="93915" y="233363"/>
                      <a:pt x="102487" y="223838"/>
                      <a:pt x="113917" y="223838"/>
                    </a:cubicBezTo>
                    <a:lnTo>
                      <a:pt x="143445" y="223838"/>
                    </a:lnTo>
                    <a:lnTo>
                      <a:pt x="135825" y="233363"/>
                    </a:lnTo>
                    <a:lnTo>
                      <a:pt x="125347" y="233363"/>
                    </a:lnTo>
                    <a:cubicBezTo>
                      <a:pt x="113917" y="233363"/>
                      <a:pt x="104392" y="242888"/>
                      <a:pt x="104392" y="254318"/>
                    </a:cubicBezTo>
                    <a:lnTo>
                      <a:pt x="104392" y="300990"/>
                    </a:lnTo>
                    <a:cubicBezTo>
                      <a:pt x="104392" y="304800"/>
                      <a:pt x="106297" y="307658"/>
                      <a:pt x="109155" y="309563"/>
                    </a:cubicBezTo>
                    <a:cubicBezTo>
                      <a:pt x="111060" y="310515"/>
                      <a:pt x="112012" y="310515"/>
                      <a:pt x="113917" y="310515"/>
                    </a:cubicBezTo>
                    <a:cubicBezTo>
                      <a:pt x="115822" y="310515"/>
                      <a:pt x="116775" y="310515"/>
                      <a:pt x="118680" y="309563"/>
                    </a:cubicBezTo>
                    <a:cubicBezTo>
                      <a:pt x="137730" y="298133"/>
                      <a:pt x="158685" y="292418"/>
                      <a:pt x="180592" y="290513"/>
                    </a:cubicBezTo>
                    <a:lnTo>
                      <a:pt x="180592" y="319088"/>
                    </a:lnTo>
                    <a:cubicBezTo>
                      <a:pt x="180592" y="324803"/>
                      <a:pt x="184402" y="328613"/>
                      <a:pt x="190117" y="328613"/>
                    </a:cubicBezTo>
                    <a:cubicBezTo>
                      <a:pt x="195832" y="328613"/>
                      <a:pt x="199642" y="324803"/>
                      <a:pt x="199642" y="319088"/>
                    </a:cubicBezTo>
                    <a:lnTo>
                      <a:pt x="199642" y="280988"/>
                    </a:lnTo>
                    <a:cubicBezTo>
                      <a:pt x="199642" y="275273"/>
                      <a:pt x="195832" y="271463"/>
                      <a:pt x="190117" y="271463"/>
                    </a:cubicBezTo>
                    <a:cubicBezTo>
                      <a:pt x="167257" y="271463"/>
                      <a:pt x="144397" y="276225"/>
                      <a:pt x="123442" y="285750"/>
                    </a:cubicBezTo>
                    <a:lnTo>
                      <a:pt x="123442" y="254318"/>
                    </a:lnTo>
                    <a:cubicBezTo>
                      <a:pt x="123442" y="254318"/>
                      <a:pt x="123442" y="254318"/>
                      <a:pt x="123442" y="254318"/>
                    </a:cubicBezTo>
                    <a:cubicBezTo>
                      <a:pt x="123442" y="255270"/>
                      <a:pt x="123442" y="256223"/>
                      <a:pt x="124395" y="257175"/>
                    </a:cubicBezTo>
                    <a:cubicBezTo>
                      <a:pt x="126300" y="260033"/>
                      <a:pt x="129157" y="262890"/>
                      <a:pt x="132967" y="262890"/>
                    </a:cubicBezTo>
                    <a:lnTo>
                      <a:pt x="247267" y="262890"/>
                    </a:lnTo>
                    <a:cubicBezTo>
                      <a:pt x="250125" y="262890"/>
                      <a:pt x="252982" y="261938"/>
                      <a:pt x="254887" y="260033"/>
                    </a:cubicBezTo>
                    <a:lnTo>
                      <a:pt x="256792" y="257175"/>
                    </a:lnTo>
                    <a:lnTo>
                      <a:pt x="256792" y="281940"/>
                    </a:lnTo>
                    <a:cubicBezTo>
                      <a:pt x="248220" y="278130"/>
                      <a:pt x="239647" y="275273"/>
                      <a:pt x="231075" y="272415"/>
                    </a:cubicBezTo>
                    <a:cubicBezTo>
                      <a:pt x="226312" y="271463"/>
                      <a:pt x="220597" y="274320"/>
                      <a:pt x="219645" y="279083"/>
                    </a:cubicBezTo>
                    <a:cubicBezTo>
                      <a:pt x="218692" y="283845"/>
                      <a:pt x="221550" y="289560"/>
                      <a:pt x="226312" y="290513"/>
                    </a:cubicBezTo>
                    <a:cubicBezTo>
                      <a:pt x="238695" y="293370"/>
                      <a:pt x="251077" y="299085"/>
                      <a:pt x="261555" y="304800"/>
                    </a:cubicBezTo>
                    <a:cubicBezTo>
                      <a:pt x="263460" y="305753"/>
                      <a:pt x="264412" y="305753"/>
                      <a:pt x="266317" y="305753"/>
                    </a:cubicBezTo>
                    <a:cubicBezTo>
                      <a:pt x="268222" y="305753"/>
                      <a:pt x="269175" y="305753"/>
                      <a:pt x="271080" y="304800"/>
                    </a:cubicBezTo>
                    <a:cubicBezTo>
                      <a:pt x="273937" y="302895"/>
                      <a:pt x="275842" y="300038"/>
                      <a:pt x="275842" y="296228"/>
                    </a:cubicBezTo>
                    <a:lnTo>
                      <a:pt x="275842" y="249555"/>
                    </a:lnTo>
                    <a:cubicBezTo>
                      <a:pt x="275842" y="248603"/>
                      <a:pt x="275842" y="246698"/>
                      <a:pt x="275842" y="245745"/>
                    </a:cubicBezTo>
                    <a:cubicBezTo>
                      <a:pt x="274890" y="241935"/>
                      <a:pt x="272985" y="238125"/>
                      <a:pt x="271080" y="235268"/>
                    </a:cubicBezTo>
                    <a:lnTo>
                      <a:pt x="280605" y="224790"/>
                    </a:lnTo>
                    <a:cubicBezTo>
                      <a:pt x="284415" y="228600"/>
                      <a:pt x="286320" y="233363"/>
                      <a:pt x="286320" y="238125"/>
                    </a:cubicBezTo>
                    <a:lnTo>
                      <a:pt x="286320" y="317183"/>
                    </a:lnTo>
                    <a:cubicBezTo>
                      <a:pt x="286320" y="320040"/>
                      <a:pt x="287272" y="321945"/>
                      <a:pt x="289177" y="323850"/>
                    </a:cubicBezTo>
                    <a:cubicBezTo>
                      <a:pt x="293940" y="328613"/>
                      <a:pt x="298702" y="334328"/>
                      <a:pt x="303465" y="339090"/>
                    </a:cubicBezTo>
                    <a:lnTo>
                      <a:pt x="289177" y="354330"/>
                    </a:lnTo>
                    <a:cubicBezTo>
                      <a:pt x="285367" y="358140"/>
                      <a:pt x="285367" y="363855"/>
                      <a:pt x="289177" y="367665"/>
                    </a:cubicBezTo>
                    <a:cubicBezTo>
                      <a:pt x="291082" y="369570"/>
                      <a:pt x="292987" y="370523"/>
                      <a:pt x="295845" y="370523"/>
                    </a:cubicBezTo>
                    <a:cubicBezTo>
                      <a:pt x="298702" y="370523"/>
                      <a:pt x="300607" y="369570"/>
                      <a:pt x="302512" y="367665"/>
                    </a:cubicBezTo>
                    <a:lnTo>
                      <a:pt x="313942" y="355283"/>
                    </a:lnTo>
                    <a:cubicBezTo>
                      <a:pt x="323467" y="371475"/>
                      <a:pt x="330135" y="390525"/>
                      <a:pt x="332992" y="409575"/>
                    </a:cubicBezTo>
                    <a:cubicBezTo>
                      <a:pt x="333945" y="414338"/>
                      <a:pt x="337755" y="418148"/>
                      <a:pt x="342517" y="418148"/>
                    </a:cubicBezTo>
                    <a:cubicBezTo>
                      <a:pt x="342517" y="418148"/>
                      <a:pt x="343470" y="418148"/>
                      <a:pt x="343470" y="418148"/>
                    </a:cubicBezTo>
                    <a:cubicBezTo>
                      <a:pt x="348232" y="417195"/>
                      <a:pt x="352042" y="412433"/>
                      <a:pt x="352042" y="407670"/>
                    </a:cubicBezTo>
                    <a:cubicBezTo>
                      <a:pt x="349185" y="383858"/>
                      <a:pt x="340612" y="361950"/>
                      <a:pt x="328230" y="341948"/>
                    </a:cubicBezTo>
                    <a:lnTo>
                      <a:pt x="332040" y="338138"/>
                    </a:lnTo>
                    <a:cubicBezTo>
                      <a:pt x="335850" y="334328"/>
                      <a:pt x="335850" y="328613"/>
                      <a:pt x="332040" y="324803"/>
                    </a:cubicBezTo>
                    <a:cubicBezTo>
                      <a:pt x="328230" y="320993"/>
                      <a:pt x="322515" y="320993"/>
                      <a:pt x="318705" y="324803"/>
                    </a:cubicBezTo>
                    <a:lnTo>
                      <a:pt x="317752" y="325755"/>
                    </a:lnTo>
                    <a:cubicBezTo>
                      <a:pt x="313942" y="320993"/>
                      <a:pt x="310132" y="317183"/>
                      <a:pt x="306322" y="313373"/>
                    </a:cubicBezTo>
                    <a:lnTo>
                      <a:pt x="306322" y="238125"/>
                    </a:lnTo>
                    <a:cubicBezTo>
                      <a:pt x="306322" y="227648"/>
                      <a:pt x="301560" y="217170"/>
                      <a:pt x="293940" y="209550"/>
                    </a:cubicBezTo>
                    <a:lnTo>
                      <a:pt x="379665" y="110490"/>
                    </a:lnTo>
                    <a:cubicBezTo>
                      <a:pt x="382522" y="107633"/>
                      <a:pt x="382522" y="103823"/>
                      <a:pt x="380617" y="100013"/>
                    </a:cubicBezTo>
                    <a:lnTo>
                      <a:pt x="332992" y="4762"/>
                    </a:lnTo>
                    <a:cubicBezTo>
                      <a:pt x="332992" y="3810"/>
                      <a:pt x="332040" y="2857"/>
                      <a:pt x="331087" y="2857"/>
                    </a:cubicBezTo>
                    <a:cubicBezTo>
                      <a:pt x="331087" y="2857"/>
                      <a:pt x="331087" y="2857"/>
                      <a:pt x="330135" y="2857"/>
                    </a:cubicBezTo>
                    <a:cubicBezTo>
                      <a:pt x="329182" y="1905"/>
                      <a:pt x="328230" y="1905"/>
                      <a:pt x="328230" y="952"/>
                    </a:cubicBezTo>
                    <a:cubicBezTo>
                      <a:pt x="328230" y="952"/>
                      <a:pt x="328230" y="952"/>
                      <a:pt x="327277" y="952"/>
                    </a:cubicBezTo>
                    <a:cubicBezTo>
                      <a:pt x="326325" y="952"/>
                      <a:pt x="325372" y="0"/>
                      <a:pt x="324420" y="0"/>
                    </a:cubicBezTo>
                    <a:cubicBezTo>
                      <a:pt x="324420" y="0"/>
                      <a:pt x="324420" y="0"/>
                      <a:pt x="323467" y="0"/>
                    </a:cubicBezTo>
                    <a:cubicBezTo>
                      <a:pt x="323467" y="0"/>
                      <a:pt x="323467" y="0"/>
                      <a:pt x="323467" y="0"/>
                    </a:cubicBezTo>
                    <a:lnTo>
                      <a:pt x="47242" y="0"/>
                    </a:lnTo>
                    <a:cubicBezTo>
                      <a:pt x="47242" y="0"/>
                      <a:pt x="47242" y="0"/>
                      <a:pt x="47242" y="0"/>
                    </a:cubicBezTo>
                    <a:cubicBezTo>
                      <a:pt x="47242" y="0"/>
                      <a:pt x="46290" y="0"/>
                      <a:pt x="46290" y="0"/>
                    </a:cubicBezTo>
                    <a:cubicBezTo>
                      <a:pt x="45337" y="0"/>
                      <a:pt x="45337" y="0"/>
                      <a:pt x="44385" y="952"/>
                    </a:cubicBezTo>
                    <a:cubicBezTo>
                      <a:pt x="44385" y="952"/>
                      <a:pt x="44385" y="952"/>
                      <a:pt x="44385" y="952"/>
                    </a:cubicBezTo>
                    <a:cubicBezTo>
                      <a:pt x="43432" y="952"/>
                      <a:pt x="42480" y="1905"/>
                      <a:pt x="41527" y="2857"/>
                    </a:cubicBezTo>
                    <a:cubicBezTo>
                      <a:pt x="41527" y="2857"/>
                      <a:pt x="41527" y="2857"/>
                      <a:pt x="40575" y="3810"/>
                    </a:cubicBezTo>
                    <a:cubicBezTo>
                      <a:pt x="39622" y="4762"/>
                      <a:pt x="39622" y="5715"/>
                      <a:pt x="38670" y="6668"/>
                    </a:cubicBezTo>
                    <a:cubicBezTo>
                      <a:pt x="38670" y="6668"/>
                      <a:pt x="38670" y="6668"/>
                      <a:pt x="38670" y="6668"/>
                    </a:cubicBezTo>
                    <a:cubicBezTo>
                      <a:pt x="38670" y="6668"/>
                      <a:pt x="38670" y="6668"/>
                      <a:pt x="38670" y="6668"/>
                    </a:cubicBezTo>
                    <a:lnTo>
                      <a:pt x="570" y="101918"/>
                    </a:lnTo>
                    <a:cubicBezTo>
                      <a:pt x="-383" y="104775"/>
                      <a:pt x="-383" y="108585"/>
                      <a:pt x="2475" y="111443"/>
                    </a:cubicBezTo>
                    <a:lnTo>
                      <a:pt x="89152" y="210503"/>
                    </a:lnTo>
                    <a:cubicBezTo>
                      <a:pt x="81532" y="217170"/>
                      <a:pt x="76770" y="227648"/>
                      <a:pt x="76770" y="239078"/>
                    </a:cubicBezTo>
                    <a:lnTo>
                      <a:pt x="76770" y="314325"/>
                    </a:lnTo>
                    <a:cubicBezTo>
                      <a:pt x="72960" y="318135"/>
                      <a:pt x="69150" y="322898"/>
                      <a:pt x="65340" y="326708"/>
                    </a:cubicBezTo>
                    <a:lnTo>
                      <a:pt x="64387" y="325755"/>
                    </a:lnTo>
                    <a:cubicBezTo>
                      <a:pt x="60577" y="321945"/>
                      <a:pt x="54862" y="321945"/>
                      <a:pt x="51052" y="325755"/>
                    </a:cubicBezTo>
                    <a:cubicBezTo>
                      <a:pt x="47242" y="329565"/>
                      <a:pt x="47242" y="335280"/>
                      <a:pt x="51052" y="339090"/>
                    </a:cubicBezTo>
                    <a:lnTo>
                      <a:pt x="54862" y="342900"/>
                    </a:lnTo>
                    <a:cubicBezTo>
                      <a:pt x="51052" y="349568"/>
                      <a:pt x="47242" y="356235"/>
                      <a:pt x="43432" y="363855"/>
                    </a:cubicBezTo>
                    <a:lnTo>
                      <a:pt x="42480" y="365760"/>
                    </a:lnTo>
                    <a:cubicBezTo>
                      <a:pt x="40575" y="370523"/>
                      <a:pt x="38670" y="375285"/>
                      <a:pt x="36765" y="380048"/>
                    </a:cubicBezTo>
                    <a:cubicBezTo>
                      <a:pt x="34860" y="384810"/>
                      <a:pt x="33907" y="389573"/>
                      <a:pt x="32955" y="395288"/>
                    </a:cubicBezTo>
                    <a:lnTo>
                      <a:pt x="32002" y="398145"/>
                    </a:lnTo>
                    <a:cubicBezTo>
                      <a:pt x="31050" y="401955"/>
                      <a:pt x="30097" y="405765"/>
                      <a:pt x="30097" y="410528"/>
                    </a:cubicBezTo>
                    <a:cubicBezTo>
                      <a:pt x="30097" y="411480"/>
                      <a:pt x="30097" y="412433"/>
                      <a:pt x="30097" y="414338"/>
                    </a:cubicBezTo>
                    <a:cubicBezTo>
                      <a:pt x="29145" y="420053"/>
                      <a:pt x="29145" y="424815"/>
                      <a:pt x="29145" y="429578"/>
                    </a:cubicBezTo>
                    <a:cubicBezTo>
                      <a:pt x="29145" y="436245"/>
                      <a:pt x="30097" y="441960"/>
                      <a:pt x="30097" y="448628"/>
                    </a:cubicBezTo>
                    <a:lnTo>
                      <a:pt x="10095" y="448628"/>
                    </a:lnTo>
                    <a:cubicBezTo>
                      <a:pt x="4380" y="448628"/>
                      <a:pt x="570" y="452438"/>
                      <a:pt x="570" y="458153"/>
                    </a:cubicBezTo>
                    <a:cubicBezTo>
                      <a:pt x="570" y="463868"/>
                      <a:pt x="4380" y="467678"/>
                      <a:pt x="10095" y="467678"/>
                    </a:cubicBezTo>
                    <a:lnTo>
                      <a:pt x="32002" y="467678"/>
                    </a:lnTo>
                    <a:cubicBezTo>
                      <a:pt x="45337" y="523875"/>
                      <a:pt x="89152" y="569595"/>
                      <a:pt x="145350" y="584835"/>
                    </a:cubicBezTo>
                    <a:cubicBezTo>
                      <a:pt x="153922" y="594360"/>
                      <a:pt x="166305" y="601028"/>
                      <a:pt x="180592" y="601028"/>
                    </a:cubicBezTo>
                    <a:lnTo>
                      <a:pt x="198690" y="601028"/>
                    </a:lnTo>
                    <a:cubicBezTo>
                      <a:pt x="212977" y="601028"/>
                      <a:pt x="225360" y="595313"/>
                      <a:pt x="233932" y="584835"/>
                    </a:cubicBezTo>
                    <a:cubicBezTo>
                      <a:pt x="233932" y="584835"/>
                      <a:pt x="234885" y="584835"/>
                      <a:pt x="234885" y="584835"/>
                    </a:cubicBezTo>
                    <a:lnTo>
                      <a:pt x="235837" y="584835"/>
                    </a:lnTo>
                    <a:cubicBezTo>
                      <a:pt x="236790" y="584835"/>
                      <a:pt x="237742" y="583883"/>
                      <a:pt x="238695" y="583883"/>
                    </a:cubicBezTo>
                    <a:cubicBezTo>
                      <a:pt x="243457" y="582930"/>
                      <a:pt x="247267" y="581025"/>
                      <a:pt x="251077" y="579120"/>
                    </a:cubicBezTo>
                    <a:cubicBezTo>
                      <a:pt x="251077" y="579120"/>
                      <a:pt x="252030" y="579120"/>
                      <a:pt x="252030" y="579120"/>
                    </a:cubicBezTo>
                    <a:cubicBezTo>
                      <a:pt x="256792" y="577215"/>
                      <a:pt x="260602" y="575310"/>
                      <a:pt x="265365" y="572453"/>
                    </a:cubicBezTo>
                    <a:lnTo>
                      <a:pt x="269175" y="570548"/>
                    </a:lnTo>
                    <a:cubicBezTo>
                      <a:pt x="272032" y="568643"/>
                      <a:pt x="274890" y="566738"/>
                      <a:pt x="277747" y="565785"/>
                    </a:cubicBezTo>
                    <a:cubicBezTo>
                      <a:pt x="278700" y="564833"/>
                      <a:pt x="280605" y="563880"/>
                      <a:pt x="281557" y="562928"/>
                    </a:cubicBezTo>
                    <a:cubicBezTo>
                      <a:pt x="284415" y="561023"/>
                      <a:pt x="287272" y="559118"/>
                      <a:pt x="289177" y="557213"/>
                    </a:cubicBezTo>
                    <a:lnTo>
                      <a:pt x="290130" y="556260"/>
                    </a:lnTo>
                    <a:cubicBezTo>
                      <a:pt x="291082" y="555308"/>
                      <a:pt x="292035" y="555308"/>
                      <a:pt x="292987" y="554355"/>
                    </a:cubicBezTo>
                    <a:cubicBezTo>
                      <a:pt x="295845" y="551498"/>
                      <a:pt x="299655" y="548640"/>
                      <a:pt x="302512" y="545783"/>
                    </a:cubicBezTo>
                    <a:cubicBezTo>
                      <a:pt x="302512" y="545783"/>
                      <a:pt x="303465" y="544830"/>
                      <a:pt x="303465" y="544830"/>
                    </a:cubicBezTo>
                    <a:cubicBezTo>
                      <a:pt x="307275" y="541020"/>
                      <a:pt x="310132" y="538163"/>
                      <a:pt x="312990" y="534353"/>
                    </a:cubicBezTo>
                    <a:cubicBezTo>
                      <a:pt x="313942" y="533400"/>
                      <a:pt x="313942" y="532448"/>
                      <a:pt x="314895" y="532448"/>
                    </a:cubicBezTo>
                    <a:lnTo>
                      <a:pt x="315847" y="531495"/>
                    </a:lnTo>
                    <a:cubicBezTo>
                      <a:pt x="317752" y="528638"/>
                      <a:pt x="319657" y="525780"/>
                      <a:pt x="321562" y="522923"/>
                    </a:cubicBezTo>
                    <a:cubicBezTo>
                      <a:pt x="322515" y="521970"/>
                      <a:pt x="323467" y="520065"/>
                      <a:pt x="324420" y="519113"/>
                    </a:cubicBezTo>
                    <a:cubicBezTo>
                      <a:pt x="326325" y="516255"/>
                      <a:pt x="328230" y="513398"/>
                      <a:pt x="329182" y="510540"/>
                    </a:cubicBezTo>
                    <a:lnTo>
                      <a:pt x="330135" y="509588"/>
                    </a:lnTo>
                    <a:cubicBezTo>
                      <a:pt x="331087" y="508635"/>
                      <a:pt x="331087" y="507683"/>
                      <a:pt x="332040" y="506730"/>
                    </a:cubicBezTo>
                    <a:cubicBezTo>
                      <a:pt x="333945" y="502920"/>
                      <a:pt x="335850" y="499110"/>
                      <a:pt x="337755" y="495300"/>
                    </a:cubicBezTo>
                    <a:cubicBezTo>
                      <a:pt x="337755" y="495300"/>
                      <a:pt x="338707" y="494348"/>
                      <a:pt x="338707" y="494348"/>
                    </a:cubicBezTo>
                    <a:cubicBezTo>
                      <a:pt x="340612" y="490538"/>
                      <a:pt x="341565" y="486728"/>
                      <a:pt x="343470" y="481965"/>
                    </a:cubicBezTo>
                    <a:cubicBezTo>
                      <a:pt x="343470" y="481965"/>
                      <a:pt x="343470" y="481013"/>
                      <a:pt x="343470" y="481013"/>
                    </a:cubicBezTo>
                    <a:cubicBezTo>
                      <a:pt x="344422" y="478155"/>
                      <a:pt x="345375" y="475298"/>
                      <a:pt x="346327" y="472440"/>
                    </a:cubicBezTo>
                    <a:cubicBezTo>
                      <a:pt x="346327" y="471488"/>
                      <a:pt x="346327" y="470535"/>
                      <a:pt x="346327" y="470535"/>
                    </a:cubicBezTo>
                    <a:lnTo>
                      <a:pt x="370140" y="470535"/>
                    </a:lnTo>
                    <a:cubicBezTo>
                      <a:pt x="375855" y="470535"/>
                      <a:pt x="379665" y="466725"/>
                      <a:pt x="379665" y="461010"/>
                    </a:cubicBezTo>
                    <a:cubicBezTo>
                      <a:pt x="379665" y="455295"/>
                      <a:pt x="375855" y="448628"/>
                      <a:pt x="370140" y="448628"/>
                    </a:cubicBezTo>
                    <a:close/>
                    <a:moveTo>
                      <a:pt x="241552" y="239078"/>
                    </a:moveTo>
                    <a:lnTo>
                      <a:pt x="151065" y="239078"/>
                    </a:lnTo>
                    <a:lnTo>
                      <a:pt x="320610" y="27623"/>
                    </a:lnTo>
                    <a:lnTo>
                      <a:pt x="358710" y="103823"/>
                    </a:lnTo>
                    <a:lnTo>
                      <a:pt x="241552" y="239078"/>
                    </a:lnTo>
                    <a:close/>
                    <a:moveTo>
                      <a:pt x="241552" y="96203"/>
                    </a:moveTo>
                    <a:lnTo>
                      <a:pt x="132015" y="96203"/>
                    </a:lnTo>
                    <a:cubicBezTo>
                      <a:pt x="132015" y="96203"/>
                      <a:pt x="131062" y="96203"/>
                      <a:pt x="131062" y="96203"/>
                    </a:cubicBezTo>
                    <a:lnTo>
                      <a:pt x="67245" y="20003"/>
                    </a:lnTo>
                    <a:lnTo>
                      <a:pt x="303465" y="20003"/>
                    </a:lnTo>
                    <a:lnTo>
                      <a:pt x="241552" y="96203"/>
                    </a:lnTo>
                    <a:close/>
                    <a:moveTo>
                      <a:pt x="226312" y="115253"/>
                    </a:moveTo>
                    <a:lnTo>
                      <a:pt x="187260" y="163830"/>
                    </a:lnTo>
                    <a:lnTo>
                      <a:pt x="146302" y="115253"/>
                    </a:lnTo>
                    <a:lnTo>
                      <a:pt x="226312" y="115253"/>
                    </a:lnTo>
                    <a:close/>
                    <a:moveTo>
                      <a:pt x="19620" y="103823"/>
                    </a:moveTo>
                    <a:lnTo>
                      <a:pt x="50100" y="28575"/>
                    </a:lnTo>
                    <a:lnTo>
                      <a:pt x="174877" y="178118"/>
                    </a:lnTo>
                    <a:cubicBezTo>
                      <a:pt x="174877" y="178118"/>
                      <a:pt x="174877" y="178118"/>
                      <a:pt x="175830" y="178118"/>
                    </a:cubicBezTo>
                    <a:lnTo>
                      <a:pt x="158685" y="200025"/>
                    </a:lnTo>
                    <a:lnTo>
                      <a:pt x="113917" y="200025"/>
                    </a:lnTo>
                    <a:cubicBezTo>
                      <a:pt x="111060" y="200025"/>
                      <a:pt x="108202" y="200978"/>
                      <a:pt x="104392" y="200978"/>
                    </a:cubicBezTo>
                    <a:lnTo>
                      <a:pt x="19620" y="103823"/>
                    </a:lnTo>
                    <a:close/>
                    <a:moveTo>
                      <a:pt x="179640" y="581978"/>
                    </a:moveTo>
                    <a:cubicBezTo>
                      <a:pt x="164400" y="581978"/>
                      <a:pt x="152017" y="569595"/>
                      <a:pt x="151065" y="555308"/>
                    </a:cubicBezTo>
                    <a:cubicBezTo>
                      <a:pt x="161542" y="559118"/>
                      <a:pt x="174877" y="562928"/>
                      <a:pt x="188212" y="562928"/>
                    </a:cubicBezTo>
                    <a:cubicBezTo>
                      <a:pt x="193927" y="562928"/>
                      <a:pt x="197737" y="559118"/>
                      <a:pt x="197737" y="553403"/>
                    </a:cubicBezTo>
                    <a:cubicBezTo>
                      <a:pt x="197737" y="547688"/>
                      <a:pt x="193927" y="543878"/>
                      <a:pt x="188212" y="543878"/>
                    </a:cubicBezTo>
                    <a:cubicBezTo>
                      <a:pt x="167257" y="543878"/>
                      <a:pt x="146302" y="532448"/>
                      <a:pt x="138682" y="527685"/>
                    </a:cubicBezTo>
                    <a:cubicBezTo>
                      <a:pt x="115822" y="511493"/>
                      <a:pt x="102487" y="485775"/>
                      <a:pt x="102487" y="458153"/>
                    </a:cubicBezTo>
                    <a:cubicBezTo>
                      <a:pt x="102487" y="410528"/>
                      <a:pt x="140587" y="372428"/>
                      <a:pt x="188212" y="372428"/>
                    </a:cubicBezTo>
                    <a:cubicBezTo>
                      <a:pt x="235837" y="372428"/>
                      <a:pt x="273937" y="410528"/>
                      <a:pt x="273937" y="458153"/>
                    </a:cubicBezTo>
                    <a:cubicBezTo>
                      <a:pt x="273937" y="488633"/>
                      <a:pt x="257745" y="517208"/>
                      <a:pt x="231075" y="532448"/>
                    </a:cubicBezTo>
                    <a:cubicBezTo>
                      <a:pt x="228217" y="534353"/>
                      <a:pt x="226312" y="537210"/>
                      <a:pt x="226312" y="541020"/>
                    </a:cubicBezTo>
                    <a:lnTo>
                      <a:pt x="226312" y="553403"/>
                    </a:lnTo>
                    <a:cubicBezTo>
                      <a:pt x="226312" y="569595"/>
                      <a:pt x="213930" y="581978"/>
                      <a:pt x="197737" y="581978"/>
                    </a:cubicBezTo>
                    <a:lnTo>
                      <a:pt x="179640" y="58197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16F7D8C0-9E53-4778-A641-24DBE7F54726}"/>
                  </a:ext>
                </a:extLst>
              </p:cNvPr>
              <p:cNvSpPr/>
              <p:nvPr/>
            </p:nvSpPr>
            <p:spPr>
              <a:xfrm>
                <a:off x="6547574" y="4894262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B40DE1E-D48F-4C74-9B54-774317AD5B4F}"/>
                  </a:ext>
                </a:extLst>
              </p:cNvPr>
              <p:cNvSpPr/>
              <p:nvPr/>
            </p:nvSpPr>
            <p:spPr>
              <a:xfrm>
                <a:off x="6547574" y="4951412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936D8C1E-1447-45AC-A18A-2DE302B8C232}"/>
                  </a:ext>
                </a:extLst>
              </p:cNvPr>
              <p:cNvSpPr/>
              <p:nvPr/>
            </p:nvSpPr>
            <p:spPr>
              <a:xfrm>
                <a:off x="6566624" y="4932362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B03DE46F-C695-42EE-8F92-A32570D833A0}"/>
                  </a:ext>
                </a:extLst>
              </p:cNvPr>
              <p:cNvSpPr/>
              <p:nvPr/>
            </p:nvSpPr>
            <p:spPr>
              <a:xfrm>
                <a:off x="6509474" y="4932362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90A58405-6EE7-4EA9-BB7B-CA287562236B}"/>
                  </a:ext>
                </a:extLst>
              </p:cNvPr>
              <p:cNvSpPr/>
              <p:nvPr/>
            </p:nvSpPr>
            <p:spPr>
              <a:xfrm>
                <a:off x="6118949" y="5008562"/>
                <a:ext cx="19050" cy="38100"/>
              </a:xfrm>
              <a:custGeom>
                <a:avLst/>
                <a:gdLst>
                  <a:gd name="connsiteX0" fmla="*/ 9525 w 19050"/>
                  <a:gd name="connsiteY0" fmla="*/ 38100 h 38100"/>
                  <a:gd name="connsiteX1" fmla="*/ 19050 w 19050"/>
                  <a:gd name="connsiteY1" fmla="*/ 28575 h 38100"/>
                  <a:gd name="connsiteX2" fmla="*/ 19050 w 19050"/>
                  <a:gd name="connsiteY2" fmla="*/ 9525 h 38100"/>
                  <a:gd name="connsiteX3" fmla="*/ 9525 w 19050"/>
                  <a:gd name="connsiteY3" fmla="*/ 0 h 38100"/>
                  <a:gd name="connsiteX4" fmla="*/ 0 w 19050"/>
                  <a:gd name="connsiteY4" fmla="*/ 9525 h 38100"/>
                  <a:gd name="connsiteX5" fmla="*/ 0 w 19050"/>
                  <a:gd name="connsiteY5" fmla="*/ 28575 h 38100"/>
                  <a:gd name="connsiteX6" fmla="*/ 9525 w 19050"/>
                  <a:gd name="connsiteY6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38100"/>
                    </a:move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4D59848A-1855-4E6C-99CC-B35AC7D08405}"/>
                  </a:ext>
                </a:extLst>
              </p:cNvPr>
              <p:cNvSpPr/>
              <p:nvPr/>
            </p:nvSpPr>
            <p:spPr>
              <a:xfrm>
                <a:off x="6118949" y="5065712"/>
                <a:ext cx="19050" cy="38100"/>
              </a:xfrm>
              <a:custGeom>
                <a:avLst/>
                <a:gdLst>
                  <a:gd name="connsiteX0" fmla="*/ 9525 w 19050"/>
                  <a:gd name="connsiteY0" fmla="*/ 0 h 38100"/>
                  <a:gd name="connsiteX1" fmla="*/ 0 w 19050"/>
                  <a:gd name="connsiteY1" fmla="*/ 9525 h 38100"/>
                  <a:gd name="connsiteX2" fmla="*/ 0 w 19050"/>
                  <a:gd name="connsiteY2" fmla="*/ 28575 h 38100"/>
                  <a:gd name="connsiteX3" fmla="*/ 9525 w 19050"/>
                  <a:gd name="connsiteY3" fmla="*/ 38100 h 38100"/>
                  <a:gd name="connsiteX4" fmla="*/ 19050 w 19050"/>
                  <a:gd name="connsiteY4" fmla="*/ 28575 h 38100"/>
                  <a:gd name="connsiteX5" fmla="*/ 19050 w 19050"/>
                  <a:gd name="connsiteY5" fmla="*/ 9525 h 38100"/>
                  <a:gd name="connsiteX6" fmla="*/ 9525 w 19050"/>
                  <a:gd name="connsiteY6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3810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28575"/>
                    </a:lnTo>
                    <a:cubicBezTo>
                      <a:pt x="0" y="34290"/>
                      <a:pt x="3810" y="38100"/>
                      <a:pt x="9525" y="38100"/>
                    </a:cubicBezTo>
                    <a:cubicBezTo>
                      <a:pt x="15240" y="38100"/>
                      <a:pt x="19050" y="34290"/>
                      <a:pt x="19050" y="28575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B180BBAB-3BD4-4D0D-BF80-11E4489A46A7}"/>
                  </a:ext>
                </a:extLst>
              </p:cNvPr>
              <p:cNvSpPr/>
              <p:nvPr/>
            </p:nvSpPr>
            <p:spPr>
              <a:xfrm>
                <a:off x="6137999" y="5046662"/>
                <a:ext cx="38100" cy="19050"/>
              </a:xfrm>
              <a:custGeom>
                <a:avLst/>
                <a:gdLst>
                  <a:gd name="connsiteX0" fmla="*/ 38100 w 38100"/>
                  <a:gd name="connsiteY0" fmla="*/ 9525 h 19050"/>
                  <a:gd name="connsiteX1" fmla="*/ 28575 w 38100"/>
                  <a:gd name="connsiteY1" fmla="*/ 0 h 19050"/>
                  <a:gd name="connsiteX2" fmla="*/ 9525 w 38100"/>
                  <a:gd name="connsiteY2" fmla="*/ 0 h 19050"/>
                  <a:gd name="connsiteX3" fmla="*/ 0 w 38100"/>
                  <a:gd name="connsiteY3" fmla="*/ 9525 h 19050"/>
                  <a:gd name="connsiteX4" fmla="*/ 9525 w 38100"/>
                  <a:gd name="connsiteY4" fmla="*/ 19050 h 19050"/>
                  <a:gd name="connsiteX5" fmla="*/ 28575 w 38100"/>
                  <a:gd name="connsiteY5" fmla="*/ 19050 h 19050"/>
                  <a:gd name="connsiteX6" fmla="*/ 3810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38100" y="9525"/>
                    </a:move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:a16="http://schemas.microsoft.com/office/drawing/2014/main" id="{ED620326-4913-4C68-BCFB-B847A7F3AB23}"/>
                  </a:ext>
                </a:extLst>
              </p:cNvPr>
              <p:cNvSpPr/>
              <p:nvPr/>
            </p:nvSpPr>
            <p:spPr>
              <a:xfrm>
                <a:off x="6080849" y="5046662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C14C865-5E85-49D2-BBFE-2B745A14AFAB}"/>
              </a:ext>
            </a:extLst>
          </p:cNvPr>
          <p:cNvGrpSpPr/>
          <p:nvPr/>
        </p:nvGrpSpPr>
        <p:grpSpPr>
          <a:xfrm>
            <a:off x="7500276" y="4299587"/>
            <a:ext cx="549981" cy="551497"/>
            <a:chOff x="7508985" y="5098898"/>
            <a:chExt cx="549981" cy="551497"/>
          </a:xfrm>
        </p:grpSpPr>
        <p:grpSp>
          <p:nvGrpSpPr>
            <p:cNvPr id="154" name="Graphic 24">
              <a:extLst>
                <a:ext uri="{FF2B5EF4-FFF2-40B4-BE49-F238E27FC236}">
                  <a16:creationId xmlns:a16="http://schemas.microsoft.com/office/drawing/2014/main" id="{CCB5DA9C-1554-44BC-B900-0A3C38387356}"/>
                </a:ext>
              </a:extLst>
            </p:cNvPr>
            <p:cNvGrpSpPr/>
            <p:nvPr/>
          </p:nvGrpSpPr>
          <p:grpSpPr>
            <a:xfrm>
              <a:off x="7518510" y="5107946"/>
              <a:ext cx="533400" cy="533400"/>
              <a:chOff x="7065836" y="4775200"/>
              <a:chExt cx="533400" cy="53340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59" name="Freeform: Shape 158">
                <a:extLst>
                  <a:ext uri="{FF2B5EF4-FFF2-40B4-BE49-F238E27FC236}">
                    <a16:creationId xmlns:a16="http://schemas.microsoft.com/office/drawing/2014/main" id="{00770181-8640-4C78-87D9-F1649B0DBDF9}"/>
                  </a:ext>
                </a:extLst>
              </p:cNvPr>
              <p:cNvSpPr/>
              <p:nvPr/>
            </p:nvSpPr>
            <p:spPr>
              <a:xfrm>
                <a:off x="7112746" y="4775200"/>
                <a:ext cx="486489" cy="486489"/>
              </a:xfrm>
              <a:custGeom>
                <a:avLst/>
                <a:gdLst>
                  <a:gd name="connsiteX0" fmla="*/ 467439 w 486489"/>
                  <a:gd name="connsiteY0" fmla="*/ 209550 h 486489"/>
                  <a:gd name="connsiteX1" fmla="*/ 431244 w 486489"/>
                  <a:gd name="connsiteY1" fmla="*/ 209550 h 486489"/>
                  <a:gd name="connsiteX2" fmla="*/ 422672 w 486489"/>
                  <a:gd name="connsiteY2" fmla="*/ 183833 h 486489"/>
                  <a:gd name="connsiteX3" fmla="*/ 421719 w 486489"/>
                  <a:gd name="connsiteY3" fmla="*/ 182880 h 486489"/>
                  <a:gd name="connsiteX4" fmla="*/ 416957 w 486489"/>
                  <a:gd name="connsiteY4" fmla="*/ 172403 h 486489"/>
                  <a:gd name="connsiteX5" fmla="*/ 416004 w 486489"/>
                  <a:gd name="connsiteY5" fmla="*/ 170498 h 486489"/>
                  <a:gd name="connsiteX6" fmla="*/ 409337 w 486489"/>
                  <a:gd name="connsiteY6" fmla="*/ 158115 h 486489"/>
                  <a:gd name="connsiteX7" fmla="*/ 433149 w 486489"/>
                  <a:gd name="connsiteY7" fmla="*/ 134303 h 486489"/>
                  <a:gd name="connsiteX8" fmla="*/ 433149 w 486489"/>
                  <a:gd name="connsiteY8" fmla="*/ 102870 h 486489"/>
                  <a:gd name="connsiteX9" fmla="*/ 383619 w 486489"/>
                  <a:gd name="connsiteY9" fmla="*/ 53340 h 486489"/>
                  <a:gd name="connsiteX10" fmla="*/ 352187 w 486489"/>
                  <a:gd name="connsiteY10" fmla="*/ 53340 h 486489"/>
                  <a:gd name="connsiteX11" fmla="*/ 328374 w 486489"/>
                  <a:gd name="connsiteY11" fmla="*/ 77153 h 486489"/>
                  <a:gd name="connsiteX12" fmla="*/ 315992 w 486489"/>
                  <a:gd name="connsiteY12" fmla="*/ 70485 h 486489"/>
                  <a:gd name="connsiteX13" fmla="*/ 314087 w 486489"/>
                  <a:gd name="connsiteY13" fmla="*/ 69533 h 486489"/>
                  <a:gd name="connsiteX14" fmla="*/ 303609 w 486489"/>
                  <a:gd name="connsiteY14" fmla="*/ 64770 h 486489"/>
                  <a:gd name="connsiteX15" fmla="*/ 302657 w 486489"/>
                  <a:gd name="connsiteY15" fmla="*/ 63818 h 486489"/>
                  <a:gd name="connsiteX16" fmla="*/ 276939 w 486489"/>
                  <a:gd name="connsiteY16" fmla="*/ 55245 h 486489"/>
                  <a:gd name="connsiteX17" fmla="*/ 276939 w 486489"/>
                  <a:gd name="connsiteY17" fmla="*/ 20955 h 486489"/>
                  <a:gd name="connsiteX18" fmla="*/ 255984 w 486489"/>
                  <a:gd name="connsiteY18" fmla="*/ 0 h 486489"/>
                  <a:gd name="connsiteX19" fmla="*/ 219789 w 486489"/>
                  <a:gd name="connsiteY19" fmla="*/ 0 h 486489"/>
                  <a:gd name="connsiteX20" fmla="*/ 183594 w 486489"/>
                  <a:gd name="connsiteY20" fmla="*/ 0 h 486489"/>
                  <a:gd name="connsiteX21" fmla="*/ 162639 w 486489"/>
                  <a:gd name="connsiteY21" fmla="*/ 20955 h 486489"/>
                  <a:gd name="connsiteX22" fmla="*/ 162639 w 486489"/>
                  <a:gd name="connsiteY22" fmla="*/ 55245 h 486489"/>
                  <a:gd name="connsiteX23" fmla="*/ 136922 w 486489"/>
                  <a:gd name="connsiteY23" fmla="*/ 63818 h 486489"/>
                  <a:gd name="connsiteX24" fmla="*/ 135969 w 486489"/>
                  <a:gd name="connsiteY24" fmla="*/ 64770 h 486489"/>
                  <a:gd name="connsiteX25" fmla="*/ 125492 w 486489"/>
                  <a:gd name="connsiteY25" fmla="*/ 69533 h 486489"/>
                  <a:gd name="connsiteX26" fmla="*/ 123587 w 486489"/>
                  <a:gd name="connsiteY26" fmla="*/ 70485 h 486489"/>
                  <a:gd name="connsiteX27" fmla="*/ 111204 w 486489"/>
                  <a:gd name="connsiteY27" fmla="*/ 77153 h 486489"/>
                  <a:gd name="connsiteX28" fmla="*/ 87392 w 486489"/>
                  <a:gd name="connsiteY28" fmla="*/ 53340 h 486489"/>
                  <a:gd name="connsiteX29" fmla="*/ 55959 w 486489"/>
                  <a:gd name="connsiteY29" fmla="*/ 53340 h 486489"/>
                  <a:gd name="connsiteX30" fmla="*/ 6429 w 486489"/>
                  <a:gd name="connsiteY30" fmla="*/ 102870 h 486489"/>
                  <a:gd name="connsiteX31" fmla="*/ 6429 w 486489"/>
                  <a:gd name="connsiteY31" fmla="*/ 134303 h 486489"/>
                  <a:gd name="connsiteX32" fmla="*/ 30242 w 486489"/>
                  <a:gd name="connsiteY32" fmla="*/ 158115 h 486489"/>
                  <a:gd name="connsiteX33" fmla="*/ 23574 w 486489"/>
                  <a:gd name="connsiteY33" fmla="*/ 170498 h 486489"/>
                  <a:gd name="connsiteX34" fmla="*/ 22622 w 486489"/>
                  <a:gd name="connsiteY34" fmla="*/ 172403 h 486489"/>
                  <a:gd name="connsiteX35" fmla="*/ 21669 w 486489"/>
                  <a:gd name="connsiteY35" fmla="*/ 173355 h 486489"/>
                  <a:gd name="connsiteX36" fmla="*/ 80724 w 486489"/>
                  <a:gd name="connsiteY36" fmla="*/ 232410 h 486489"/>
                  <a:gd name="connsiteX37" fmla="*/ 97869 w 486489"/>
                  <a:gd name="connsiteY37" fmla="*/ 192405 h 486489"/>
                  <a:gd name="connsiteX38" fmla="*/ 10239 w 486489"/>
                  <a:gd name="connsiteY38" fmla="*/ 104775 h 486489"/>
                  <a:gd name="connsiteX39" fmla="*/ 19764 w 486489"/>
                  <a:gd name="connsiteY39" fmla="*/ 95250 h 486489"/>
                  <a:gd name="connsiteX40" fmla="*/ 105489 w 486489"/>
                  <a:gd name="connsiteY40" fmla="*/ 180975 h 486489"/>
                  <a:gd name="connsiteX41" fmla="*/ 116919 w 486489"/>
                  <a:gd name="connsiteY41" fmla="*/ 167640 h 486489"/>
                  <a:gd name="connsiteX42" fmla="*/ 100727 w 486489"/>
                  <a:gd name="connsiteY42" fmla="*/ 167640 h 486489"/>
                  <a:gd name="connsiteX43" fmla="*/ 90249 w 486489"/>
                  <a:gd name="connsiteY43" fmla="*/ 157163 h 486489"/>
                  <a:gd name="connsiteX44" fmla="*/ 90249 w 486489"/>
                  <a:gd name="connsiteY44" fmla="*/ 140970 h 486489"/>
                  <a:gd name="connsiteX45" fmla="*/ 100727 w 486489"/>
                  <a:gd name="connsiteY45" fmla="*/ 130493 h 486489"/>
                  <a:gd name="connsiteX46" fmla="*/ 116919 w 486489"/>
                  <a:gd name="connsiteY46" fmla="*/ 130493 h 486489"/>
                  <a:gd name="connsiteX47" fmla="*/ 127397 w 486489"/>
                  <a:gd name="connsiteY47" fmla="*/ 140970 h 486489"/>
                  <a:gd name="connsiteX48" fmla="*/ 127397 w 486489"/>
                  <a:gd name="connsiteY48" fmla="*/ 157163 h 486489"/>
                  <a:gd name="connsiteX49" fmla="*/ 117872 w 486489"/>
                  <a:gd name="connsiteY49" fmla="*/ 166688 h 486489"/>
                  <a:gd name="connsiteX50" fmla="*/ 219789 w 486489"/>
                  <a:gd name="connsiteY50" fmla="*/ 123825 h 486489"/>
                  <a:gd name="connsiteX51" fmla="*/ 315992 w 486489"/>
                  <a:gd name="connsiteY51" fmla="*/ 161925 h 486489"/>
                  <a:gd name="connsiteX52" fmla="*/ 312182 w 486489"/>
                  <a:gd name="connsiteY52" fmla="*/ 158115 h 486489"/>
                  <a:gd name="connsiteX53" fmla="*/ 312182 w 486489"/>
                  <a:gd name="connsiteY53" fmla="*/ 141923 h 486489"/>
                  <a:gd name="connsiteX54" fmla="*/ 322659 w 486489"/>
                  <a:gd name="connsiteY54" fmla="*/ 131445 h 486489"/>
                  <a:gd name="connsiteX55" fmla="*/ 338852 w 486489"/>
                  <a:gd name="connsiteY55" fmla="*/ 131445 h 486489"/>
                  <a:gd name="connsiteX56" fmla="*/ 349329 w 486489"/>
                  <a:gd name="connsiteY56" fmla="*/ 141923 h 486489"/>
                  <a:gd name="connsiteX57" fmla="*/ 349329 w 486489"/>
                  <a:gd name="connsiteY57" fmla="*/ 158115 h 486489"/>
                  <a:gd name="connsiteX58" fmla="*/ 338852 w 486489"/>
                  <a:gd name="connsiteY58" fmla="*/ 168593 h 486489"/>
                  <a:gd name="connsiteX59" fmla="*/ 322659 w 486489"/>
                  <a:gd name="connsiteY59" fmla="*/ 168593 h 486489"/>
                  <a:gd name="connsiteX60" fmla="*/ 362664 w 486489"/>
                  <a:gd name="connsiteY60" fmla="*/ 266700 h 486489"/>
                  <a:gd name="connsiteX61" fmla="*/ 305514 w 486489"/>
                  <a:gd name="connsiteY61" fmla="*/ 381000 h 486489"/>
                  <a:gd name="connsiteX62" fmla="*/ 391239 w 486489"/>
                  <a:gd name="connsiteY62" fmla="*/ 466725 h 486489"/>
                  <a:gd name="connsiteX63" fmla="*/ 381714 w 486489"/>
                  <a:gd name="connsiteY63" fmla="*/ 476250 h 486489"/>
                  <a:gd name="connsiteX64" fmla="*/ 294084 w 486489"/>
                  <a:gd name="connsiteY64" fmla="*/ 388620 h 486489"/>
                  <a:gd name="connsiteX65" fmla="*/ 254079 w 486489"/>
                  <a:gd name="connsiteY65" fmla="*/ 405765 h 486489"/>
                  <a:gd name="connsiteX66" fmla="*/ 313134 w 486489"/>
                  <a:gd name="connsiteY66" fmla="*/ 464820 h 486489"/>
                  <a:gd name="connsiteX67" fmla="*/ 314087 w 486489"/>
                  <a:gd name="connsiteY67" fmla="*/ 463868 h 486489"/>
                  <a:gd name="connsiteX68" fmla="*/ 315992 w 486489"/>
                  <a:gd name="connsiteY68" fmla="*/ 462915 h 486489"/>
                  <a:gd name="connsiteX69" fmla="*/ 328374 w 486489"/>
                  <a:gd name="connsiteY69" fmla="*/ 456248 h 486489"/>
                  <a:gd name="connsiteX70" fmla="*/ 352187 w 486489"/>
                  <a:gd name="connsiteY70" fmla="*/ 480060 h 486489"/>
                  <a:gd name="connsiteX71" fmla="*/ 383619 w 486489"/>
                  <a:gd name="connsiteY71" fmla="*/ 480060 h 486489"/>
                  <a:gd name="connsiteX72" fmla="*/ 433149 w 486489"/>
                  <a:gd name="connsiteY72" fmla="*/ 430530 h 486489"/>
                  <a:gd name="connsiteX73" fmla="*/ 433149 w 486489"/>
                  <a:gd name="connsiteY73" fmla="*/ 399098 h 486489"/>
                  <a:gd name="connsiteX74" fmla="*/ 409337 w 486489"/>
                  <a:gd name="connsiteY74" fmla="*/ 375285 h 486489"/>
                  <a:gd name="connsiteX75" fmla="*/ 416004 w 486489"/>
                  <a:gd name="connsiteY75" fmla="*/ 362903 h 486489"/>
                  <a:gd name="connsiteX76" fmla="*/ 416957 w 486489"/>
                  <a:gd name="connsiteY76" fmla="*/ 360998 h 486489"/>
                  <a:gd name="connsiteX77" fmla="*/ 421719 w 486489"/>
                  <a:gd name="connsiteY77" fmla="*/ 350520 h 486489"/>
                  <a:gd name="connsiteX78" fmla="*/ 422672 w 486489"/>
                  <a:gd name="connsiteY78" fmla="*/ 349568 h 486489"/>
                  <a:gd name="connsiteX79" fmla="*/ 431244 w 486489"/>
                  <a:gd name="connsiteY79" fmla="*/ 323850 h 486489"/>
                  <a:gd name="connsiteX80" fmla="*/ 467439 w 486489"/>
                  <a:gd name="connsiteY80" fmla="*/ 323850 h 486489"/>
                  <a:gd name="connsiteX81" fmla="*/ 486489 w 486489"/>
                  <a:gd name="connsiteY81" fmla="*/ 304800 h 486489"/>
                  <a:gd name="connsiteX82" fmla="*/ 486489 w 486489"/>
                  <a:gd name="connsiteY82" fmla="*/ 266700 h 486489"/>
                  <a:gd name="connsiteX83" fmla="*/ 486489 w 486489"/>
                  <a:gd name="connsiteY83" fmla="*/ 228600 h 486489"/>
                  <a:gd name="connsiteX84" fmla="*/ 467439 w 486489"/>
                  <a:gd name="connsiteY84" fmla="*/ 209550 h 486489"/>
                  <a:gd name="connsiteX85" fmla="*/ 248364 w 486489"/>
                  <a:gd name="connsiteY85" fmla="*/ 83820 h 486489"/>
                  <a:gd name="connsiteX86" fmla="*/ 236934 w 486489"/>
                  <a:gd name="connsiteY86" fmla="*/ 95250 h 486489"/>
                  <a:gd name="connsiteX87" fmla="*/ 203597 w 486489"/>
                  <a:gd name="connsiteY87" fmla="*/ 95250 h 486489"/>
                  <a:gd name="connsiteX88" fmla="*/ 192167 w 486489"/>
                  <a:gd name="connsiteY88" fmla="*/ 83820 h 486489"/>
                  <a:gd name="connsiteX89" fmla="*/ 192167 w 486489"/>
                  <a:gd name="connsiteY89" fmla="*/ 69533 h 486489"/>
                  <a:gd name="connsiteX90" fmla="*/ 203597 w 486489"/>
                  <a:gd name="connsiteY90" fmla="*/ 58103 h 486489"/>
                  <a:gd name="connsiteX91" fmla="*/ 236934 w 486489"/>
                  <a:gd name="connsiteY91" fmla="*/ 58103 h 486489"/>
                  <a:gd name="connsiteX92" fmla="*/ 248364 w 486489"/>
                  <a:gd name="connsiteY92" fmla="*/ 69533 h 486489"/>
                  <a:gd name="connsiteX93" fmla="*/ 248364 w 486489"/>
                  <a:gd name="connsiteY93" fmla="*/ 83820 h 486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486489" h="486489">
                    <a:moveTo>
                      <a:pt x="467439" y="209550"/>
                    </a:moveTo>
                    <a:lnTo>
                      <a:pt x="431244" y="209550"/>
                    </a:lnTo>
                    <a:cubicBezTo>
                      <a:pt x="429339" y="200978"/>
                      <a:pt x="425529" y="192405"/>
                      <a:pt x="422672" y="183833"/>
                    </a:cubicBezTo>
                    <a:cubicBezTo>
                      <a:pt x="422672" y="183833"/>
                      <a:pt x="422672" y="182880"/>
                      <a:pt x="421719" y="182880"/>
                    </a:cubicBezTo>
                    <a:cubicBezTo>
                      <a:pt x="419814" y="179070"/>
                      <a:pt x="418862" y="175260"/>
                      <a:pt x="416957" y="172403"/>
                    </a:cubicBezTo>
                    <a:cubicBezTo>
                      <a:pt x="416957" y="171450"/>
                      <a:pt x="416004" y="171450"/>
                      <a:pt x="416004" y="170498"/>
                    </a:cubicBezTo>
                    <a:cubicBezTo>
                      <a:pt x="414099" y="166688"/>
                      <a:pt x="412194" y="161925"/>
                      <a:pt x="409337" y="158115"/>
                    </a:cubicBezTo>
                    <a:lnTo>
                      <a:pt x="433149" y="134303"/>
                    </a:lnTo>
                    <a:cubicBezTo>
                      <a:pt x="441722" y="125730"/>
                      <a:pt x="441722" y="111443"/>
                      <a:pt x="433149" y="102870"/>
                    </a:cubicBezTo>
                    <a:lnTo>
                      <a:pt x="383619" y="53340"/>
                    </a:lnTo>
                    <a:cubicBezTo>
                      <a:pt x="375047" y="44768"/>
                      <a:pt x="360759" y="44768"/>
                      <a:pt x="352187" y="53340"/>
                    </a:cubicBezTo>
                    <a:lnTo>
                      <a:pt x="328374" y="77153"/>
                    </a:lnTo>
                    <a:cubicBezTo>
                      <a:pt x="324564" y="75248"/>
                      <a:pt x="319802" y="72390"/>
                      <a:pt x="315992" y="70485"/>
                    </a:cubicBezTo>
                    <a:cubicBezTo>
                      <a:pt x="315039" y="70485"/>
                      <a:pt x="315039" y="69533"/>
                      <a:pt x="314087" y="69533"/>
                    </a:cubicBezTo>
                    <a:cubicBezTo>
                      <a:pt x="310277" y="67628"/>
                      <a:pt x="307419" y="65723"/>
                      <a:pt x="303609" y="64770"/>
                    </a:cubicBezTo>
                    <a:cubicBezTo>
                      <a:pt x="303609" y="64770"/>
                      <a:pt x="302657" y="64770"/>
                      <a:pt x="302657" y="63818"/>
                    </a:cubicBezTo>
                    <a:cubicBezTo>
                      <a:pt x="294084" y="60008"/>
                      <a:pt x="285512" y="57150"/>
                      <a:pt x="276939" y="55245"/>
                    </a:cubicBezTo>
                    <a:lnTo>
                      <a:pt x="276939" y="20955"/>
                    </a:lnTo>
                    <a:cubicBezTo>
                      <a:pt x="276939" y="9525"/>
                      <a:pt x="267414" y="0"/>
                      <a:pt x="255984" y="0"/>
                    </a:cubicBezTo>
                    <a:lnTo>
                      <a:pt x="219789" y="0"/>
                    </a:lnTo>
                    <a:lnTo>
                      <a:pt x="183594" y="0"/>
                    </a:lnTo>
                    <a:cubicBezTo>
                      <a:pt x="172164" y="0"/>
                      <a:pt x="162639" y="9525"/>
                      <a:pt x="162639" y="20955"/>
                    </a:cubicBezTo>
                    <a:lnTo>
                      <a:pt x="162639" y="55245"/>
                    </a:lnTo>
                    <a:cubicBezTo>
                      <a:pt x="154067" y="57150"/>
                      <a:pt x="145494" y="60960"/>
                      <a:pt x="136922" y="63818"/>
                    </a:cubicBezTo>
                    <a:cubicBezTo>
                      <a:pt x="136922" y="63818"/>
                      <a:pt x="135969" y="63818"/>
                      <a:pt x="135969" y="64770"/>
                    </a:cubicBezTo>
                    <a:cubicBezTo>
                      <a:pt x="132159" y="66675"/>
                      <a:pt x="128349" y="67628"/>
                      <a:pt x="125492" y="69533"/>
                    </a:cubicBezTo>
                    <a:cubicBezTo>
                      <a:pt x="124539" y="69533"/>
                      <a:pt x="124539" y="70485"/>
                      <a:pt x="123587" y="70485"/>
                    </a:cubicBezTo>
                    <a:cubicBezTo>
                      <a:pt x="119777" y="72390"/>
                      <a:pt x="115014" y="74295"/>
                      <a:pt x="111204" y="77153"/>
                    </a:cubicBezTo>
                    <a:lnTo>
                      <a:pt x="87392" y="53340"/>
                    </a:lnTo>
                    <a:cubicBezTo>
                      <a:pt x="78819" y="44768"/>
                      <a:pt x="64532" y="44768"/>
                      <a:pt x="55959" y="53340"/>
                    </a:cubicBezTo>
                    <a:lnTo>
                      <a:pt x="6429" y="102870"/>
                    </a:lnTo>
                    <a:cubicBezTo>
                      <a:pt x="-2143" y="111443"/>
                      <a:pt x="-2143" y="125730"/>
                      <a:pt x="6429" y="134303"/>
                    </a:cubicBezTo>
                    <a:lnTo>
                      <a:pt x="30242" y="158115"/>
                    </a:lnTo>
                    <a:cubicBezTo>
                      <a:pt x="28337" y="161925"/>
                      <a:pt x="25479" y="166688"/>
                      <a:pt x="23574" y="170498"/>
                    </a:cubicBezTo>
                    <a:cubicBezTo>
                      <a:pt x="23574" y="171450"/>
                      <a:pt x="22622" y="171450"/>
                      <a:pt x="22622" y="172403"/>
                    </a:cubicBezTo>
                    <a:cubicBezTo>
                      <a:pt x="22622" y="172403"/>
                      <a:pt x="22622" y="173355"/>
                      <a:pt x="21669" y="173355"/>
                    </a:cubicBezTo>
                    <a:lnTo>
                      <a:pt x="80724" y="232410"/>
                    </a:lnTo>
                    <a:cubicBezTo>
                      <a:pt x="84534" y="218123"/>
                      <a:pt x="90249" y="204788"/>
                      <a:pt x="97869" y="192405"/>
                    </a:cubicBezTo>
                    <a:lnTo>
                      <a:pt x="10239" y="104775"/>
                    </a:lnTo>
                    <a:lnTo>
                      <a:pt x="19764" y="95250"/>
                    </a:lnTo>
                    <a:lnTo>
                      <a:pt x="105489" y="180975"/>
                    </a:lnTo>
                    <a:cubicBezTo>
                      <a:pt x="109299" y="176213"/>
                      <a:pt x="112157" y="172403"/>
                      <a:pt x="116919" y="167640"/>
                    </a:cubicBezTo>
                    <a:cubicBezTo>
                      <a:pt x="112157" y="172403"/>
                      <a:pt x="105489" y="172403"/>
                      <a:pt x="100727" y="167640"/>
                    </a:cubicBezTo>
                    <a:lnTo>
                      <a:pt x="90249" y="157163"/>
                    </a:lnTo>
                    <a:cubicBezTo>
                      <a:pt x="85487" y="152400"/>
                      <a:pt x="85487" y="144780"/>
                      <a:pt x="90249" y="140970"/>
                    </a:cubicBezTo>
                    <a:lnTo>
                      <a:pt x="100727" y="130493"/>
                    </a:lnTo>
                    <a:cubicBezTo>
                      <a:pt x="105489" y="125730"/>
                      <a:pt x="113109" y="125730"/>
                      <a:pt x="116919" y="130493"/>
                    </a:cubicBezTo>
                    <a:lnTo>
                      <a:pt x="127397" y="140970"/>
                    </a:lnTo>
                    <a:cubicBezTo>
                      <a:pt x="132159" y="145733"/>
                      <a:pt x="132159" y="153353"/>
                      <a:pt x="127397" y="157163"/>
                    </a:cubicBezTo>
                    <a:lnTo>
                      <a:pt x="117872" y="166688"/>
                    </a:lnTo>
                    <a:cubicBezTo>
                      <a:pt x="143589" y="140018"/>
                      <a:pt x="179784" y="123825"/>
                      <a:pt x="219789" y="123825"/>
                    </a:cubicBezTo>
                    <a:cubicBezTo>
                      <a:pt x="256937" y="123825"/>
                      <a:pt x="291227" y="138113"/>
                      <a:pt x="315992" y="161925"/>
                    </a:cubicBezTo>
                    <a:lnTo>
                      <a:pt x="312182" y="158115"/>
                    </a:lnTo>
                    <a:cubicBezTo>
                      <a:pt x="307419" y="153353"/>
                      <a:pt x="307419" y="145733"/>
                      <a:pt x="312182" y="141923"/>
                    </a:cubicBezTo>
                    <a:lnTo>
                      <a:pt x="322659" y="131445"/>
                    </a:lnTo>
                    <a:cubicBezTo>
                      <a:pt x="327422" y="126682"/>
                      <a:pt x="335042" y="126682"/>
                      <a:pt x="338852" y="131445"/>
                    </a:cubicBezTo>
                    <a:lnTo>
                      <a:pt x="349329" y="141923"/>
                    </a:lnTo>
                    <a:cubicBezTo>
                      <a:pt x="354092" y="146685"/>
                      <a:pt x="354092" y="154305"/>
                      <a:pt x="349329" y="158115"/>
                    </a:cubicBezTo>
                    <a:lnTo>
                      <a:pt x="338852" y="168593"/>
                    </a:lnTo>
                    <a:cubicBezTo>
                      <a:pt x="334089" y="173355"/>
                      <a:pt x="327422" y="173355"/>
                      <a:pt x="322659" y="168593"/>
                    </a:cubicBezTo>
                    <a:cubicBezTo>
                      <a:pt x="347424" y="194310"/>
                      <a:pt x="362664" y="228600"/>
                      <a:pt x="362664" y="266700"/>
                    </a:cubicBezTo>
                    <a:cubicBezTo>
                      <a:pt x="362664" y="313373"/>
                      <a:pt x="339804" y="355283"/>
                      <a:pt x="305514" y="381000"/>
                    </a:cubicBezTo>
                    <a:lnTo>
                      <a:pt x="391239" y="466725"/>
                    </a:lnTo>
                    <a:lnTo>
                      <a:pt x="381714" y="476250"/>
                    </a:lnTo>
                    <a:lnTo>
                      <a:pt x="294084" y="388620"/>
                    </a:lnTo>
                    <a:cubicBezTo>
                      <a:pt x="281702" y="396240"/>
                      <a:pt x="268367" y="401955"/>
                      <a:pt x="254079" y="405765"/>
                    </a:cubicBezTo>
                    <a:lnTo>
                      <a:pt x="313134" y="464820"/>
                    </a:lnTo>
                    <a:cubicBezTo>
                      <a:pt x="313134" y="464820"/>
                      <a:pt x="314087" y="464820"/>
                      <a:pt x="314087" y="463868"/>
                    </a:cubicBezTo>
                    <a:cubicBezTo>
                      <a:pt x="315039" y="463868"/>
                      <a:pt x="315039" y="462915"/>
                      <a:pt x="315992" y="462915"/>
                    </a:cubicBezTo>
                    <a:cubicBezTo>
                      <a:pt x="319802" y="461010"/>
                      <a:pt x="324564" y="459105"/>
                      <a:pt x="328374" y="456248"/>
                    </a:cubicBezTo>
                    <a:lnTo>
                      <a:pt x="352187" y="480060"/>
                    </a:lnTo>
                    <a:cubicBezTo>
                      <a:pt x="360759" y="488633"/>
                      <a:pt x="375047" y="488633"/>
                      <a:pt x="383619" y="480060"/>
                    </a:cubicBezTo>
                    <a:lnTo>
                      <a:pt x="433149" y="430530"/>
                    </a:lnTo>
                    <a:cubicBezTo>
                      <a:pt x="441722" y="421958"/>
                      <a:pt x="441722" y="407670"/>
                      <a:pt x="433149" y="399098"/>
                    </a:cubicBezTo>
                    <a:lnTo>
                      <a:pt x="409337" y="375285"/>
                    </a:lnTo>
                    <a:cubicBezTo>
                      <a:pt x="411242" y="371475"/>
                      <a:pt x="414099" y="366713"/>
                      <a:pt x="416004" y="362903"/>
                    </a:cubicBezTo>
                    <a:cubicBezTo>
                      <a:pt x="416004" y="361950"/>
                      <a:pt x="416957" y="361950"/>
                      <a:pt x="416957" y="360998"/>
                    </a:cubicBezTo>
                    <a:cubicBezTo>
                      <a:pt x="418862" y="357188"/>
                      <a:pt x="420767" y="354330"/>
                      <a:pt x="421719" y="350520"/>
                    </a:cubicBezTo>
                    <a:cubicBezTo>
                      <a:pt x="421719" y="350520"/>
                      <a:pt x="421719" y="349568"/>
                      <a:pt x="422672" y="349568"/>
                    </a:cubicBezTo>
                    <a:cubicBezTo>
                      <a:pt x="426482" y="340995"/>
                      <a:pt x="429339" y="332423"/>
                      <a:pt x="431244" y="323850"/>
                    </a:cubicBezTo>
                    <a:lnTo>
                      <a:pt x="467439" y="323850"/>
                    </a:lnTo>
                    <a:cubicBezTo>
                      <a:pt x="477917" y="323850"/>
                      <a:pt x="486489" y="315278"/>
                      <a:pt x="486489" y="304800"/>
                    </a:cubicBezTo>
                    <a:lnTo>
                      <a:pt x="486489" y="266700"/>
                    </a:lnTo>
                    <a:lnTo>
                      <a:pt x="486489" y="228600"/>
                    </a:lnTo>
                    <a:cubicBezTo>
                      <a:pt x="486489" y="218123"/>
                      <a:pt x="477917" y="209550"/>
                      <a:pt x="467439" y="209550"/>
                    </a:cubicBezTo>
                    <a:close/>
                    <a:moveTo>
                      <a:pt x="248364" y="83820"/>
                    </a:moveTo>
                    <a:cubicBezTo>
                      <a:pt x="248364" y="90488"/>
                      <a:pt x="242649" y="95250"/>
                      <a:pt x="236934" y="95250"/>
                    </a:cubicBezTo>
                    <a:lnTo>
                      <a:pt x="203597" y="95250"/>
                    </a:lnTo>
                    <a:cubicBezTo>
                      <a:pt x="196929" y="95250"/>
                      <a:pt x="192167" y="89535"/>
                      <a:pt x="192167" y="83820"/>
                    </a:cubicBezTo>
                    <a:lnTo>
                      <a:pt x="192167" y="69533"/>
                    </a:lnTo>
                    <a:cubicBezTo>
                      <a:pt x="192167" y="62865"/>
                      <a:pt x="197882" y="58103"/>
                      <a:pt x="203597" y="58103"/>
                    </a:cubicBezTo>
                    <a:lnTo>
                      <a:pt x="236934" y="58103"/>
                    </a:lnTo>
                    <a:cubicBezTo>
                      <a:pt x="243602" y="58103"/>
                      <a:pt x="248364" y="63818"/>
                      <a:pt x="248364" y="69533"/>
                    </a:cubicBezTo>
                    <a:lnTo>
                      <a:pt x="248364" y="8382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:a16="http://schemas.microsoft.com/office/drawing/2014/main" id="{183952C7-1E64-43E3-8487-DFFCFD6341A7}"/>
                  </a:ext>
                </a:extLst>
              </p:cNvPr>
              <p:cNvSpPr/>
              <p:nvPr/>
            </p:nvSpPr>
            <p:spPr>
              <a:xfrm>
                <a:off x="7065836" y="4955222"/>
                <a:ext cx="355282" cy="353377"/>
              </a:xfrm>
              <a:custGeom>
                <a:avLst/>
                <a:gdLst>
                  <a:gd name="connsiteX0" fmla="*/ 292418 w 355282"/>
                  <a:gd name="connsiteY0" fmla="*/ 226695 h 353377"/>
                  <a:gd name="connsiteX1" fmla="*/ 266700 w 355282"/>
                  <a:gd name="connsiteY1" fmla="*/ 229553 h 353377"/>
                  <a:gd name="connsiteX2" fmla="*/ 123825 w 355282"/>
                  <a:gd name="connsiteY2" fmla="*/ 86678 h 353377"/>
                  <a:gd name="connsiteX3" fmla="*/ 126682 w 355282"/>
                  <a:gd name="connsiteY3" fmla="*/ 60960 h 353377"/>
                  <a:gd name="connsiteX4" fmla="*/ 65723 w 355282"/>
                  <a:gd name="connsiteY4" fmla="*/ 0 h 353377"/>
                  <a:gd name="connsiteX5" fmla="*/ 64770 w 355282"/>
                  <a:gd name="connsiteY5" fmla="*/ 2858 h 353377"/>
                  <a:gd name="connsiteX6" fmla="*/ 63818 w 355282"/>
                  <a:gd name="connsiteY6" fmla="*/ 3810 h 353377"/>
                  <a:gd name="connsiteX7" fmla="*/ 55245 w 355282"/>
                  <a:gd name="connsiteY7" fmla="*/ 29528 h 353377"/>
                  <a:gd name="connsiteX8" fmla="*/ 19050 w 355282"/>
                  <a:gd name="connsiteY8" fmla="*/ 29528 h 353377"/>
                  <a:gd name="connsiteX9" fmla="*/ 0 w 355282"/>
                  <a:gd name="connsiteY9" fmla="*/ 48578 h 353377"/>
                  <a:gd name="connsiteX10" fmla="*/ 0 w 355282"/>
                  <a:gd name="connsiteY10" fmla="*/ 86678 h 353377"/>
                  <a:gd name="connsiteX11" fmla="*/ 0 w 355282"/>
                  <a:gd name="connsiteY11" fmla="*/ 124778 h 353377"/>
                  <a:gd name="connsiteX12" fmla="*/ 19050 w 355282"/>
                  <a:gd name="connsiteY12" fmla="*/ 143828 h 353377"/>
                  <a:gd name="connsiteX13" fmla="*/ 55245 w 355282"/>
                  <a:gd name="connsiteY13" fmla="*/ 143828 h 353377"/>
                  <a:gd name="connsiteX14" fmla="*/ 63818 w 355282"/>
                  <a:gd name="connsiteY14" fmla="*/ 169545 h 353377"/>
                  <a:gd name="connsiteX15" fmla="*/ 64770 w 355282"/>
                  <a:gd name="connsiteY15" fmla="*/ 170498 h 353377"/>
                  <a:gd name="connsiteX16" fmla="*/ 69533 w 355282"/>
                  <a:gd name="connsiteY16" fmla="*/ 180975 h 353377"/>
                  <a:gd name="connsiteX17" fmla="*/ 70485 w 355282"/>
                  <a:gd name="connsiteY17" fmla="*/ 182880 h 353377"/>
                  <a:gd name="connsiteX18" fmla="*/ 77153 w 355282"/>
                  <a:gd name="connsiteY18" fmla="*/ 195263 h 353377"/>
                  <a:gd name="connsiteX19" fmla="*/ 53340 w 355282"/>
                  <a:gd name="connsiteY19" fmla="*/ 219075 h 353377"/>
                  <a:gd name="connsiteX20" fmla="*/ 53340 w 355282"/>
                  <a:gd name="connsiteY20" fmla="*/ 250508 h 353377"/>
                  <a:gd name="connsiteX21" fmla="*/ 102870 w 355282"/>
                  <a:gd name="connsiteY21" fmla="*/ 300038 h 353377"/>
                  <a:gd name="connsiteX22" fmla="*/ 134303 w 355282"/>
                  <a:gd name="connsiteY22" fmla="*/ 300038 h 353377"/>
                  <a:gd name="connsiteX23" fmla="*/ 158115 w 355282"/>
                  <a:gd name="connsiteY23" fmla="*/ 276225 h 353377"/>
                  <a:gd name="connsiteX24" fmla="*/ 170498 w 355282"/>
                  <a:gd name="connsiteY24" fmla="*/ 282893 h 353377"/>
                  <a:gd name="connsiteX25" fmla="*/ 172403 w 355282"/>
                  <a:gd name="connsiteY25" fmla="*/ 283845 h 353377"/>
                  <a:gd name="connsiteX26" fmla="*/ 182880 w 355282"/>
                  <a:gd name="connsiteY26" fmla="*/ 288608 h 353377"/>
                  <a:gd name="connsiteX27" fmla="*/ 183833 w 355282"/>
                  <a:gd name="connsiteY27" fmla="*/ 289560 h 353377"/>
                  <a:gd name="connsiteX28" fmla="*/ 209550 w 355282"/>
                  <a:gd name="connsiteY28" fmla="*/ 298133 h 353377"/>
                  <a:gd name="connsiteX29" fmla="*/ 209550 w 355282"/>
                  <a:gd name="connsiteY29" fmla="*/ 332423 h 353377"/>
                  <a:gd name="connsiteX30" fmla="*/ 230505 w 355282"/>
                  <a:gd name="connsiteY30" fmla="*/ 353378 h 353377"/>
                  <a:gd name="connsiteX31" fmla="*/ 266700 w 355282"/>
                  <a:gd name="connsiteY31" fmla="*/ 353378 h 353377"/>
                  <a:gd name="connsiteX32" fmla="*/ 302895 w 355282"/>
                  <a:gd name="connsiteY32" fmla="*/ 353378 h 353377"/>
                  <a:gd name="connsiteX33" fmla="*/ 323850 w 355282"/>
                  <a:gd name="connsiteY33" fmla="*/ 332423 h 353377"/>
                  <a:gd name="connsiteX34" fmla="*/ 323850 w 355282"/>
                  <a:gd name="connsiteY34" fmla="*/ 298133 h 353377"/>
                  <a:gd name="connsiteX35" fmla="*/ 349568 w 355282"/>
                  <a:gd name="connsiteY35" fmla="*/ 289560 h 353377"/>
                  <a:gd name="connsiteX36" fmla="*/ 350520 w 355282"/>
                  <a:gd name="connsiteY36" fmla="*/ 288608 h 353377"/>
                  <a:gd name="connsiteX37" fmla="*/ 355283 w 355282"/>
                  <a:gd name="connsiteY37" fmla="*/ 286703 h 353377"/>
                  <a:gd name="connsiteX38" fmla="*/ 352425 w 355282"/>
                  <a:gd name="connsiteY38" fmla="*/ 286703 h 353377"/>
                  <a:gd name="connsiteX39" fmla="*/ 292418 w 355282"/>
                  <a:gd name="connsiteY39" fmla="*/ 226695 h 353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55282" h="353377">
                    <a:moveTo>
                      <a:pt x="292418" y="226695"/>
                    </a:moveTo>
                    <a:cubicBezTo>
                      <a:pt x="283845" y="228600"/>
                      <a:pt x="275273" y="229553"/>
                      <a:pt x="266700" y="229553"/>
                    </a:cubicBezTo>
                    <a:cubicBezTo>
                      <a:pt x="187643" y="229553"/>
                      <a:pt x="123825" y="165735"/>
                      <a:pt x="123825" y="86678"/>
                    </a:cubicBezTo>
                    <a:cubicBezTo>
                      <a:pt x="123825" y="78105"/>
                      <a:pt x="124778" y="69533"/>
                      <a:pt x="126682" y="60960"/>
                    </a:cubicBezTo>
                    <a:lnTo>
                      <a:pt x="65723" y="0"/>
                    </a:lnTo>
                    <a:cubicBezTo>
                      <a:pt x="65723" y="953"/>
                      <a:pt x="64770" y="1905"/>
                      <a:pt x="64770" y="2858"/>
                    </a:cubicBezTo>
                    <a:cubicBezTo>
                      <a:pt x="64770" y="2858"/>
                      <a:pt x="64770" y="3810"/>
                      <a:pt x="63818" y="3810"/>
                    </a:cubicBezTo>
                    <a:cubicBezTo>
                      <a:pt x="60008" y="12383"/>
                      <a:pt x="57150" y="20955"/>
                      <a:pt x="55245" y="29528"/>
                    </a:cubicBezTo>
                    <a:lnTo>
                      <a:pt x="19050" y="29528"/>
                    </a:lnTo>
                    <a:cubicBezTo>
                      <a:pt x="8573" y="29528"/>
                      <a:pt x="0" y="38100"/>
                      <a:pt x="0" y="48578"/>
                    </a:cubicBezTo>
                    <a:lnTo>
                      <a:pt x="0" y="86678"/>
                    </a:lnTo>
                    <a:lnTo>
                      <a:pt x="0" y="124778"/>
                    </a:lnTo>
                    <a:cubicBezTo>
                      <a:pt x="0" y="135255"/>
                      <a:pt x="8573" y="143828"/>
                      <a:pt x="19050" y="143828"/>
                    </a:cubicBezTo>
                    <a:lnTo>
                      <a:pt x="55245" y="143828"/>
                    </a:lnTo>
                    <a:cubicBezTo>
                      <a:pt x="57150" y="152400"/>
                      <a:pt x="60960" y="160973"/>
                      <a:pt x="63818" y="169545"/>
                    </a:cubicBezTo>
                    <a:cubicBezTo>
                      <a:pt x="63818" y="169545"/>
                      <a:pt x="63818" y="170498"/>
                      <a:pt x="64770" y="170498"/>
                    </a:cubicBezTo>
                    <a:cubicBezTo>
                      <a:pt x="66675" y="174308"/>
                      <a:pt x="67628" y="178117"/>
                      <a:pt x="69533" y="180975"/>
                    </a:cubicBezTo>
                    <a:cubicBezTo>
                      <a:pt x="69533" y="181928"/>
                      <a:pt x="70485" y="181928"/>
                      <a:pt x="70485" y="182880"/>
                    </a:cubicBezTo>
                    <a:cubicBezTo>
                      <a:pt x="72390" y="186690"/>
                      <a:pt x="74295" y="191453"/>
                      <a:pt x="77153" y="195263"/>
                    </a:cubicBezTo>
                    <a:lnTo>
                      <a:pt x="53340" y="219075"/>
                    </a:lnTo>
                    <a:cubicBezTo>
                      <a:pt x="44768" y="227648"/>
                      <a:pt x="44768" y="241935"/>
                      <a:pt x="53340" y="250508"/>
                    </a:cubicBezTo>
                    <a:lnTo>
                      <a:pt x="102870" y="300038"/>
                    </a:lnTo>
                    <a:cubicBezTo>
                      <a:pt x="111443" y="308610"/>
                      <a:pt x="125730" y="308610"/>
                      <a:pt x="134303" y="300038"/>
                    </a:cubicBezTo>
                    <a:lnTo>
                      <a:pt x="158115" y="276225"/>
                    </a:lnTo>
                    <a:cubicBezTo>
                      <a:pt x="161925" y="278130"/>
                      <a:pt x="166688" y="280988"/>
                      <a:pt x="170498" y="282893"/>
                    </a:cubicBezTo>
                    <a:cubicBezTo>
                      <a:pt x="171450" y="282893"/>
                      <a:pt x="171450" y="283845"/>
                      <a:pt x="172403" y="283845"/>
                    </a:cubicBezTo>
                    <a:cubicBezTo>
                      <a:pt x="176213" y="285750"/>
                      <a:pt x="179070" y="287655"/>
                      <a:pt x="182880" y="288608"/>
                    </a:cubicBezTo>
                    <a:cubicBezTo>
                      <a:pt x="182880" y="288608"/>
                      <a:pt x="183833" y="288608"/>
                      <a:pt x="183833" y="289560"/>
                    </a:cubicBezTo>
                    <a:cubicBezTo>
                      <a:pt x="192405" y="293370"/>
                      <a:pt x="200978" y="296228"/>
                      <a:pt x="209550" y="298133"/>
                    </a:cubicBezTo>
                    <a:lnTo>
                      <a:pt x="209550" y="332423"/>
                    </a:lnTo>
                    <a:cubicBezTo>
                      <a:pt x="209550" y="343853"/>
                      <a:pt x="219075" y="353378"/>
                      <a:pt x="230505" y="353378"/>
                    </a:cubicBezTo>
                    <a:lnTo>
                      <a:pt x="266700" y="353378"/>
                    </a:lnTo>
                    <a:lnTo>
                      <a:pt x="302895" y="353378"/>
                    </a:lnTo>
                    <a:cubicBezTo>
                      <a:pt x="314325" y="353378"/>
                      <a:pt x="323850" y="343853"/>
                      <a:pt x="323850" y="332423"/>
                    </a:cubicBezTo>
                    <a:lnTo>
                      <a:pt x="323850" y="298133"/>
                    </a:lnTo>
                    <a:cubicBezTo>
                      <a:pt x="332423" y="296228"/>
                      <a:pt x="340995" y="292418"/>
                      <a:pt x="349568" y="289560"/>
                    </a:cubicBezTo>
                    <a:cubicBezTo>
                      <a:pt x="349568" y="289560"/>
                      <a:pt x="350520" y="289560"/>
                      <a:pt x="350520" y="288608"/>
                    </a:cubicBezTo>
                    <a:cubicBezTo>
                      <a:pt x="352425" y="287655"/>
                      <a:pt x="354330" y="286703"/>
                      <a:pt x="355283" y="286703"/>
                    </a:cubicBezTo>
                    <a:lnTo>
                      <a:pt x="352425" y="286703"/>
                    </a:lnTo>
                    <a:lnTo>
                      <a:pt x="292418" y="2266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55" name="Graphic 24">
              <a:extLst>
                <a:ext uri="{FF2B5EF4-FFF2-40B4-BE49-F238E27FC236}">
                  <a16:creationId xmlns:a16="http://schemas.microsoft.com/office/drawing/2014/main" id="{BCB7A04D-813F-4210-97A5-78A04C7E7775}"/>
                </a:ext>
              </a:extLst>
            </p:cNvPr>
            <p:cNvGrpSpPr/>
            <p:nvPr/>
          </p:nvGrpSpPr>
          <p:grpSpPr>
            <a:xfrm>
              <a:off x="7508985" y="5098898"/>
              <a:ext cx="549981" cy="551497"/>
              <a:chOff x="7056311" y="4765675"/>
              <a:chExt cx="549981" cy="55149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5A3415D6-204C-4AC1-90B0-9A8DA9325763}"/>
                  </a:ext>
                </a:extLst>
              </p:cNvPr>
              <p:cNvSpPr/>
              <p:nvPr/>
            </p:nvSpPr>
            <p:spPr>
              <a:xfrm>
                <a:off x="7056311" y="4765675"/>
                <a:ext cx="549981" cy="551497"/>
              </a:xfrm>
              <a:custGeom>
                <a:avLst/>
                <a:gdLst>
                  <a:gd name="connsiteX0" fmla="*/ 523875 w 549981"/>
                  <a:gd name="connsiteY0" fmla="*/ 209550 h 551497"/>
                  <a:gd name="connsiteX1" fmla="*/ 495300 w 549981"/>
                  <a:gd name="connsiteY1" fmla="*/ 209550 h 551497"/>
                  <a:gd name="connsiteX2" fmla="*/ 488633 w 549981"/>
                  <a:gd name="connsiteY2" fmla="*/ 189548 h 551497"/>
                  <a:gd name="connsiteX3" fmla="*/ 488633 w 549981"/>
                  <a:gd name="connsiteY3" fmla="*/ 188595 h 551497"/>
                  <a:gd name="connsiteX4" fmla="*/ 482918 w 549981"/>
                  <a:gd name="connsiteY4" fmla="*/ 177165 h 551497"/>
                  <a:gd name="connsiteX5" fmla="*/ 481965 w 549981"/>
                  <a:gd name="connsiteY5" fmla="*/ 175260 h 551497"/>
                  <a:gd name="connsiteX6" fmla="*/ 479108 w 549981"/>
                  <a:gd name="connsiteY6" fmla="*/ 168593 h 551497"/>
                  <a:gd name="connsiteX7" fmla="*/ 497205 w 549981"/>
                  <a:gd name="connsiteY7" fmla="*/ 150495 h 551497"/>
                  <a:gd name="connsiteX8" fmla="*/ 497205 w 549981"/>
                  <a:gd name="connsiteY8" fmla="*/ 105728 h 551497"/>
                  <a:gd name="connsiteX9" fmla="*/ 447675 w 549981"/>
                  <a:gd name="connsiteY9" fmla="*/ 56197 h 551497"/>
                  <a:gd name="connsiteX10" fmla="*/ 402908 w 549981"/>
                  <a:gd name="connsiteY10" fmla="*/ 56197 h 551497"/>
                  <a:gd name="connsiteX11" fmla="*/ 384810 w 549981"/>
                  <a:gd name="connsiteY11" fmla="*/ 74295 h 551497"/>
                  <a:gd name="connsiteX12" fmla="*/ 378143 w 549981"/>
                  <a:gd name="connsiteY12" fmla="*/ 71438 h 551497"/>
                  <a:gd name="connsiteX13" fmla="*/ 376238 w 549981"/>
                  <a:gd name="connsiteY13" fmla="*/ 70485 h 551497"/>
                  <a:gd name="connsiteX14" fmla="*/ 364808 w 549981"/>
                  <a:gd name="connsiteY14" fmla="*/ 65723 h 551497"/>
                  <a:gd name="connsiteX15" fmla="*/ 363855 w 549981"/>
                  <a:gd name="connsiteY15" fmla="*/ 64770 h 551497"/>
                  <a:gd name="connsiteX16" fmla="*/ 342900 w 549981"/>
                  <a:gd name="connsiteY16" fmla="*/ 57150 h 551497"/>
                  <a:gd name="connsiteX17" fmla="*/ 342900 w 549981"/>
                  <a:gd name="connsiteY17" fmla="*/ 30480 h 551497"/>
                  <a:gd name="connsiteX18" fmla="*/ 312420 w 549981"/>
                  <a:gd name="connsiteY18" fmla="*/ 0 h 551497"/>
                  <a:gd name="connsiteX19" fmla="*/ 240983 w 549981"/>
                  <a:gd name="connsiteY19" fmla="*/ 0 h 551497"/>
                  <a:gd name="connsiteX20" fmla="*/ 209550 w 549981"/>
                  <a:gd name="connsiteY20" fmla="*/ 30480 h 551497"/>
                  <a:gd name="connsiteX21" fmla="*/ 209550 w 549981"/>
                  <a:gd name="connsiteY21" fmla="*/ 57150 h 551497"/>
                  <a:gd name="connsiteX22" fmla="*/ 189548 w 549981"/>
                  <a:gd name="connsiteY22" fmla="*/ 63818 h 551497"/>
                  <a:gd name="connsiteX23" fmla="*/ 188595 w 549981"/>
                  <a:gd name="connsiteY23" fmla="*/ 63818 h 551497"/>
                  <a:gd name="connsiteX24" fmla="*/ 177165 w 549981"/>
                  <a:gd name="connsiteY24" fmla="*/ 69533 h 551497"/>
                  <a:gd name="connsiteX25" fmla="*/ 175260 w 549981"/>
                  <a:gd name="connsiteY25" fmla="*/ 70485 h 551497"/>
                  <a:gd name="connsiteX26" fmla="*/ 168593 w 549981"/>
                  <a:gd name="connsiteY26" fmla="*/ 73343 h 551497"/>
                  <a:gd name="connsiteX27" fmla="*/ 150495 w 549981"/>
                  <a:gd name="connsiteY27" fmla="*/ 55245 h 551497"/>
                  <a:gd name="connsiteX28" fmla="*/ 105728 w 549981"/>
                  <a:gd name="connsiteY28" fmla="*/ 55245 h 551497"/>
                  <a:gd name="connsiteX29" fmla="*/ 56197 w 549981"/>
                  <a:gd name="connsiteY29" fmla="*/ 104775 h 551497"/>
                  <a:gd name="connsiteX30" fmla="*/ 56197 w 549981"/>
                  <a:gd name="connsiteY30" fmla="*/ 149543 h 551497"/>
                  <a:gd name="connsiteX31" fmla="*/ 74295 w 549981"/>
                  <a:gd name="connsiteY31" fmla="*/ 167640 h 551497"/>
                  <a:gd name="connsiteX32" fmla="*/ 71438 w 549981"/>
                  <a:gd name="connsiteY32" fmla="*/ 174308 h 551497"/>
                  <a:gd name="connsiteX33" fmla="*/ 70485 w 549981"/>
                  <a:gd name="connsiteY33" fmla="*/ 176213 h 551497"/>
                  <a:gd name="connsiteX34" fmla="*/ 65723 w 549981"/>
                  <a:gd name="connsiteY34" fmla="*/ 187643 h 551497"/>
                  <a:gd name="connsiteX35" fmla="*/ 64770 w 549981"/>
                  <a:gd name="connsiteY35" fmla="*/ 188595 h 551497"/>
                  <a:gd name="connsiteX36" fmla="*/ 57150 w 549981"/>
                  <a:gd name="connsiteY36" fmla="*/ 209550 h 551497"/>
                  <a:gd name="connsiteX37" fmla="*/ 28575 w 549981"/>
                  <a:gd name="connsiteY37" fmla="*/ 209550 h 551497"/>
                  <a:gd name="connsiteX38" fmla="*/ 0 w 549981"/>
                  <a:gd name="connsiteY38" fmla="*/ 238125 h 551497"/>
                  <a:gd name="connsiteX39" fmla="*/ 0 w 549981"/>
                  <a:gd name="connsiteY39" fmla="*/ 314325 h 551497"/>
                  <a:gd name="connsiteX40" fmla="*/ 28575 w 549981"/>
                  <a:gd name="connsiteY40" fmla="*/ 342900 h 551497"/>
                  <a:gd name="connsiteX41" fmla="*/ 57150 w 549981"/>
                  <a:gd name="connsiteY41" fmla="*/ 342900 h 551497"/>
                  <a:gd name="connsiteX42" fmla="*/ 63818 w 549981"/>
                  <a:gd name="connsiteY42" fmla="*/ 362903 h 551497"/>
                  <a:gd name="connsiteX43" fmla="*/ 63818 w 549981"/>
                  <a:gd name="connsiteY43" fmla="*/ 363855 h 551497"/>
                  <a:gd name="connsiteX44" fmla="*/ 69533 w 549981"/>
                  <a:gd name="connsiteY44" fmla="*/ 375285 h 551497"/>
                  <a:gd name="connsiteX45" fmla="*/ 70485 w 549981"/>
                  <a:gd name="connsiteY45" fmla="*/ 377190 h 551497"/>
                  <a:gd name="connsiteX46" fmla="*/ 73343 w 549981"/>
                  <a:gd name="connsiteY46" fmla="*/ 383858 h 551497"/>
                  <a:gd name="connsiteX47" fmla="*/ 55245 w 549981"/>
                  <a:gd name="connsiteY47" fmla="*/ 401955 h 551497"/>
                  <a:gd name="connsiteX48" fmla="*/ 55245 w 549981"/>
                  <a:gd name="connsiteY48" fmla="*/ 446723 h 551497"/>
                  <a:gd name="connsiteX49" fmla="*/ 104775 w 549981"/>
                  <a:gd name="connsiteY49" fmla="*/ 496253 h 551497"/>
                  <a:gd name="connsiteX50" fmla="*/ 149543 w 549981"/>
                  <a:gd name="connsiteY50" fmla="*/ 496253 h 551497"/>
                  <a:gd name="connsiteX51" fmla="*/ 167640 w 549981"/>
                  <a:gd name="connsiteY51" fmla="*/ 478155 h 551497"/>
                  <a:gd name="connsiteX52" fmla="*/ 174308 w 549981"/>
                  <a:gd name="connsiteY52" fmla="*/ 481013 h 551497"/>
                  <a:gd name="connsiteX53" fmla="*/ 176213 w 549981"/>
                  <a:gd name="connsiteY53" fmla="*/ 481965 h 551497"/>
                  <a:gd name="connsiteX54" fmla="*/ 187643 w 549981"/>
                  <a:gd name="connsiteY54" fmla="*/ 486728 h 551497"/>
                  <a:gd name="connsiteX55" fmla="*/ 188595 w 549981"/>
                  <a:gd name="connsiteY55" fmla="*/ 487680 h 551497"/>
                  <a:gd name="connsiteX56" fmla="*/ 208598 w 549981"/>
                  <a:gd name="connsiteY56" fmla="*/ 494348 h 551497"/>
                  <a:gd name="connsiteX57" fmla="*/ 208598 w 549981"/>
                  <a:gd name="connsiteY57" fmla="*/ 521018 h 551497"/>
                  <a:gd name="connsiteX58" fmla="*/ 239078 w 549981"/>
                  <a:gd name="connsiteY58" fmla="*/ 551498 h 551497"/>
                  <a:gd name="connsiteX59" fmla="*/ 310515 w 549981"/>
                  <a:gd name="connsiteY59" fmla="*/ 551498 h 551497"/>
                  <a:gd name="connsiteX60" fmla="*/ 340995 w 549981"/>
                  <a:gd name="connsiteY60" fmla="*/ 521018 h 551497"/>
                  <a:gd name="connsiteX61" fmla="*/ 340995 w 549981"/>
                  <a:gd name="connsiteY61" fmla="*/ 495300 h 551497"/>
                  <a:gd name="connsiteX62" fmla="*/ 360998 w 549981"/>
                  <a:gd name="connsiteY62" fmla="*/ 488633 h 551497"/>
                  <a:gd name="connsiteX63" fmla="*/ 361950 w 549981"/>
                  <a:gd name="connsiteY63" fmla="*/ 488633 h 551497"/>
                  <a:gd name="connsiteX64" fmla="*/ 373380 w 549981"/>
                  <a:gd name="connsiteY64" fmla="*/ 482918 h 551497"/>
                  <a:gd name="connsiteX65" fmla="*/ 375285 w 549981"/>
                  <a:gd name="connsiteY65" fmla="*/ 481965 h 551497"/>
                  <a:gd name="connsiteX66" fmla="*/ 381953 w 549981"/>
                  <a:gd name="connsiteY66" fmla="*/ 479108 h 551497"/>
                  <a:gd name="connsiteX67" fmla="*/ 400050 w 549981"/>
                  <a:gd name="connsiteY67" fmla="*/ 497205 h 551497"/>
                  <a:gd name="connsiteX68" fmla="*/ 444818 w 549981"/>
                  <a:gd name="connsiteY68" fmla="*/ 497205 h 551497"/>
                  <a:gd name="connsiteX69" fmla="*/ 494348 w 549981"/>
                  <a:gd name="connsiteY69" fmla="*/ 447675 h 551497"/>
                  <a:gd name="connsiteX70" fmla="*/ 494348 w 549981"/>
                  <a:gd name="connsiteY70" fmla="*/ 402908 h 551497"/>
                  <a:gd name="connsiteX71" fmla="*/ 476250 w 549981"/>
                  <a:gd name="connsiteY71" fmla="*/ 384810 h 551497"/>
                  <a:gd name="connsiteX72" fmla="*/ 479108 w 549981"/>
                  <a:gd name="connsiteY72" fmla="*/ 378143 h 551497"/>
                  <a:gd name="connsiteX73" fmla="*/ 480060 w 549981"/>
                  <a:gd name="connsiteY73" fmla="*/ 376238 h 551497"/>
                  <a:gd name="connsiteX74" fmla="*/ 484823 w 549981"/>
                  <a:gd name="connsiteY74" fmla="*/ 364808 h 551497"/>
                  <a:gd name="connsiteX75" fmla="*/ 485775 w 549981"/>
                  <a:gd name="connsiteY75" fmla="*/ 363855 h 551497"/>
                  <a:gd name="connsiteX76" fmla="*/ 492443 w 549981"/>
                  <a:gd name="connsiteY76" fmla="*/ 343853 h 551497"/>
                  <a:gd name="connsiteX77" fmla="*/ 521018 w 549981"/>
                  <a:gd name="connsiteY77" fmla="*/ 343853 h 551497"/>
                  <a:gd name="connsiteX78" fmla="*/ 549593 w 549981"/>
                  <a:gd name="connsiteY78" fmla="*/ 315278 h 551497"/>
                  <a:gd name="connsiteX79" fmla="*/ 549593 w 549981"/>
                  <a:gd name="connsiteY79" fmla="*/ 238125 h 551497"/>
                  <a:gd name="connsiteX80" fmla="*/ 523875 w 549981"/>
                  <a:gd name="connsiteY80" fmla="*/ 209550 h 551497"/>
                  <a:gd name="connsiteX81" fmla="*/ 533400 w 549981"/>
                  <a:gd name="connsiteY81" fmla="*/ 314325 h 551497"/>
                  <a:gd name="connsiteX82" fmla="*/ 523875 w 549981"/>
                  <a:gd name="connsiteY82" fmla="*/ 323850 h 551497"/>
                  <a:gd name="connsiteX83" fmla="*/ 487680 w 549981"/>
                  <a:gd name="connsiteY83" fmla="*/ 323850 h 551497"/>
                  <a:gd name="connsiteX84" fmla="*/ 478155 w 549981"/>
                  <a:gd name="connsiteY84" fmla="*/ 330518 h 551497"/>
                  <a:gd name="connsiteX85" fmla="*/ 469583 w 549981"/>
                  <a:gd name="connsiteY85" fmla="*/ 355283 h 551497"/>
                  <a:gd name="connsiteX86" fmla="*/ 469583 w 549981"/>
                  <a:gd name="connsiteY86" fmla="*/ 356235 h 551497"/>
                  <a:gd name="connsiteX87" fmla="*/ 464820 w 549981"/>
                  <a:gd name="connsiteY87" fmla="*/ 366713 h 551497"/>
                  <a:gd name="connsiteX88" fmla="*/ 463868 w 549981"/>
                  <a:gd name="connsiteY88" fmla="*/ 368618 h 551497"/>
                  <a:gd name="connsiteX89" fmla="*/ 457200 w 549981"/>
                  <a:gd name="connsiteY89" fmla="*/ 380048 h 551497"/>
                  <a:gd name="connsiteX90" fmla="*/ 459105 w 549981"/>
                  <a:gd name="connsiteY90" fmla="*/ 391478 h 551497"/>
                  <a:gd name="connsiteX91" fmla="*/ 482918 w 549981"/>
                  <a:gd name="connsiteY91" fmla="*/ 415290 h 551497"/>
                  <a:gd name="connsiteX92" fmla="*/ 482918 w 549981"/>
                  <a:gd name="connsiteY92" fmla="*/ 433388 h 551497"/>
                  <a:gd name="connsiteX93" fmla="*/ 433388 w 549981"/>
                  <a:gd name="connsiteY93" fmla="*/ 482918 h 551497"/>
                  <a:gd name="connsiteX94" fmla="*/ 415290 w 549981"/>
                  <a:gd name="connsiteY94" fmla="*/ 482918 h 551497"/>
                  <a:gd name="connsiteX95" fmla="*/ 391478 w 549981"/>
                  <a:gd name="connsiteY95" fmla="*/ 459105 h 551497"/>
                  <a:gd name="connsiteX96" fmla="*/ 380048 w 549981"/>
                  <a:gd name="connsiteY96" fmla="*/ 457200 h 551497"/>
                  <a:gd name="connsiteX97" fmla="*/ 367665 w 549981"/>
                  <a:gd name="connsiteY97" fmla="*/ 463868 h 551497"/>
                  <a:gd name="connsiteX98" fmla="*/ 366713 w 549981"/>
                  <a:gd name="connsiteY98" fmla="*/ 464820 h 551497"/>
                  <a:gd name="connsiteX99" fmla="*/ 356235 w 549981"/>
                  <a:gd name="connsiteY99" fmla="*/ 469583 h 551497"/>
                  <a:gd name="connsiteX100" fmla="*/ 355283 w 549981"/>
                  <a:gd name="connsiteY100" fmla="*/ 469583 h 551497"/>
                  <a:gd name="connsiteX101" fmla="*/ 330518 w 549981"/>
                  <a:gd name="connsiteY101" fmla="*/ 478155 h 551497"/>
                  <a:gd name="connsiteX102" fmla="*/ 323850 w 549981"/>
                  <a:gd name="connsiteY102" fmla="*/ 487680 h 551497"/>
                  <a:gd name="connsiteX103" fmla="*/ 323850 w 549981"/>
                  <a:gd name="connsiteY103" fmla="*/ 521970 h 551497"/>
                  <a:gd name="connsiteX104" fmla="*/ 312420 w 549981"/>
                  <a:gd name="connsiteY104" fmla="*/ 533400 h 551497"/>
                  <a:gd name="connsiteX105" fmla="*/ 240983 w 549981"/>
                  <a:gd name="connsiteY105" fmla="*/ 533400 h 551497"/>
                  <a:gd name="connsiteX106" fmla="*/ 229553 w 549981"/>
                  <a:gd name="connsiteY106" fmla="*/ 521970 h 551497"/>
                  <a:gd name="connsiteX107" fmla="*/ 229553 w 549981"/>
                  <a:gd name="connsiteY107" fmla="*/ 487680 h 551497"/>
                  <a:gd name="connsiteX108" fmla="*/ 222885 w 549981"/>
                  <a:gd name="connsiteY108" fmla="*/ 478155 h 551497"/>
                  <a:gd name="connsiteX109" fmla="*/ 198120 w 549981"/>
                  <a:gd name="connsiteY109" fmla="*/ 469583 h 551497"/>
                  <a:gd name="connsiteX110" fmla="*/ 197168 w 549981"/>
                  <a:gd name="connsiteY110" fmla="*/ 469583 h 551497"/>
                  <a:gd name="connsiteX111" fmla="*/ 186690 w 549981"/>
                  <a:gd name="connsiteY111" fmla="*/ 464820 h 551497"/>
                  <a:gd name="connsiteX112" fmla="*/ 184785 w 549981"/>
                  <a:gd name="connsiteY112" fmla="*/ 463868 h 551497"/>
                  <a:gd name="connsiteX113" fmla="*/ 173355 w 549981"/>
                  <a:gd name="connsiteY113" fmla="*/ 457200 h 551497"/>
                  <a:gd name="connsiteX114" fmla="*/ 168593 w 549981"/>
                  <a:gd name="connsiteY114" fmla="*/ 456248 h 551497"/>
                  <a:gd name="connsiteX115" fmla="*/ 161925 w 549981"/>
                  <a:gd name="connsiteY115" fmla="*/ 459105 h 551497"/>
                  <a:gd name="connsiteX116" fmla="*/ 138113 w 549981"/>
                  <a:gd name="connsiteY116" fmla="*/ 482918 h 551497"/>
                  <a:gd name="connsiteX117" fmla="*/ 120015 w 549981"/>
                  <a:gd name="connsiteY117" fmla="*/ 482918 h 551497"/>
                  <a:gd name="connsiteX118" fmla="*/ 70485 w 549981"/>
                  <a:gd name="connsiteY118" fmla="*/ 433388 h 551497"/>
                  <a:gd name="connsiteX119" fmla="*/ 70485 w 549981"/>
                  <a:gd name="connsiteY119" fmla="*/ 415290 h 551497"/>
                  <a:gd name="connsiteX120" fmla="*/ 94298 w 549981"/>
                  <a:gd name="connsiteY120" fmla="*/ 391478 h 551497"/>
                  <a:gd name="connsiteX121" fmla="*/ 96203 w 549981"/>
                  <a:gd name="connsiteY121" fmla="*/ 380048 h 551497"/>
                  <a:gd name="connsiteX122" fmla="*/ 89535 w 549981"/>
                  <a:gd name="connsiteY122" fmla="*/ 367665 h 551497"/>
                  <a:gd name="connsiteX123" fmla="*/ 88583 w 549981"/>
                  <a:gd name="connsiteY123" fmla="*/ 366713 h 551497"/>
                  <a:gd name="connsiteX124" fmla="*/ 83820 w 549981"/>
                  <a:gd name="connsiteY124" fmla="*/ 356235 h 551497"/>
                  <a:gd name="connsiteX125" fmla="*/ 83820 w 549981"/>
                  <a:gd name="connsiteY125" fmla="*/ 355283 h 551497"/>
                  <a:gd name="connsiteX126" fmla="*/ 75248 w 549981"/>
                  <a:gd name="connsiteY126" fmla="*/ 330518 h 551497"/>
                  <a:gd name="connsiteX127" fmla="*/ 65723 w 549981"/>
                  <a:gd name="connsiteY127" fmla="*/ 323850 h 551497"/>
                  <a:gd name="connsiteX128" fmla="*/ 28575 w 549981"/>
                  <a:gd name="connsiteY128" fmla="*/ 323850 h 551497"/>
                  <a:gd name="connsiteX129" fmla="*/ 19050 w 549981"/>
                  <a:gd name="connsiteY129" fmla="*/ 314325 h 551497"/>
                  <a:gd name="connsiteX130" fmla="*/ 19050 w 549981"/>
                  <a:gd name="connsiteY130" fmla="*/ 238125 h 551497"/>
                  <a:gd name="connsiteX131" fmla="*/ 28575 w 549981"/>
                  <a:gd name="connsiteY131" fmla="*/ 228600 h 551497"/>
                  <a:gd name="connsiteX132" fmla="*/ 64770 w 549981"/>
                  <a:gd name="connsiteY132" fmla="*/ 228600 h 551497"/>
                  <a:gd name="connsiteX133" fmla="*/ 74295 w 549981"/>
                  <a:gd name="connsiteY133" fmla="*/ 221933 h 551497"/>
                  <a:gd name="connsiteX134" fmla="*/ 82868 w 549981"/>
                  <a:gd name="connsiteY134" fmla="*/ 197168 h 551497"/>
                  <a:gd name="connsiteX135" fmla="*/ 82868 w 549981"/>
                  <a:gd name="connsiteY135" fmla="*/ 196215 h 551497"/>
                  <a:gd name="connsiteX136" fmla="*/ 87630 w 549981"/>
                  <a:gd name="connsiteY136" fmla="*/ 185738 h 551497"/>
                  <a:gd name="connsiteX137" fmla="*/ 88583 w 549981"/>
                  <a:gd name="connsiteY137" fmla="*/ 183833 h 551497"/>
                  <a:gd name="connsiteX138" fmla="*/ 95250 w 549981"/>
                  <a:gd name="connsiteY138" fmla="*/ 172403 h 551497"/>
                  <a:gd name="connsiteX139" fmla="*/ 93345 w 549981"/>
                  <a:gd name="connsiteY139" fmla="*/ 160973 h 551497"/>
                  <a:gd name="connsiteX140" fmla="*/ 69533 w 549981"/>
                  <a:gd name="connsiteY140" fmla="*/ 137160 h 551497"/>
                  <a:gd name="connsiteX141" fmla="*/ 69533 w 549981"/>
                  <a:gd name="connsiteY141" fmla="*/ 119063 h 551497"/>
                  <a:gd name="connsiteX142" fmla="*/ 119063 w 549981"/>
                  <a:gd name="connsiteY142" fmla="*/ 69533 h 551497"/>
                  <a:gd name="connsiteX143" fmla="*/ 137160 w 549981"/>
                  <a:gd name="connsiteY143" fmla="*/ 69533 h 551497"/>
                  <a:gd name="connsiteX144" fmla="*/ 160973 w 549981"/>
                  <a:gd name="connsiteY144" fmla="*/ 93345 h 551497"/>
                  <a:gd name="connsiteX145" fmla="*/ 172403 w 549981"/>
                  <a:gd name="connsiteY145" fmla="*/ 95250 h 551497"/>
                  <a:gd name="connsiteX146" fmla="*/ 184785 w 549981"/>
                  <a:gd name="connsiteY146" fmla="*/ 88583 h 551497"/>
                  <a:gd name="connsiteX147" fmla="*/ 185738 w 549981"/>
                  <a:gd name="connsiteY147" fmla="*/ 87630 h 551497"/>
                  <a:gd name="connsiteX148" fmla="*/ 196215 w 549981"/>
                  <a:gd name="connsiteY148" fmla="*/ 82868 h 551497"/>
                  <a:gd name="connsiteX149" fmla="*/ 197168 w 549981"/>
                  <a:gd name="connsiteY149" fmla="*/ 82868 h 551497"/>
                  <a:gd name="connsiteX150" fmla="*/ 221933 w 549981"/>
                  <a:gd name="connsiteY150" fmla="*/ 74295 h 551497"/>
                  <a:gd name="connsiteX151" fmla="*/ 228600 w 549981"/>
                  <a:gd name="connsiteY151" fmla="*/ 64770 h 551497"/>
                  <a:gd name="connsiteX152" fmla="*/ 228600 w 549981"/>
                  <a:gd name="connsiteY152" fmla="*/ 30480 h 551497"/>
                  <a:gd name="connsiteX153" fmla="*/ 240030 w 549981"/>
                  <a:gd name="connsiteY153" fmla="*/ 19050 h 551497"/>
                  <a:gd name="connsiteX154" fmla="*/ 311468 w 549981"/>
                  <a:gd name="connsiteY154" fmla="*/ 19050 h 551497"/>
                  <a:gd name="connsiteX155" fmla="*/ 323850 w 549981"/>
                  <a:gd name="connsiteY155" fmla="*/ 30480 h 551497"/>
                  <a:gd name="connsiteX156" fmla="*/ 323850 w 549981"/>
                  <a:gd name="connsiteY156" fmla="*/ 64770 h 551497"/>
                  <a:gd name="connsiteX157" fmla="*/ 330518 w 549981"/>
                  <a:gd name="connsiteY157" fmla="*/ 74295 h 551497"/>
                  <a:gd name="connsiteX158" fmla="*/ 355283 w 549981"/>
                  <a:gd name="connsiteY158" fmla="*/ 82868 h 551497"/>
                  <a:gd name="connsiteX159" fmla="*/ 356235 w 549981"/>
                  <a:gd name="connsiteY159" fmla="*/ 82868 h 551497"/>
                  <a:gd name="connsiteX160" fmla="*/ 366713 w 549981"/>
                  <a:gd name="connsiteY160" fmla="*/ 87630 h 551497"/>
                  <a:gd name="connsiteX161" fmla="*/ 368618 w 549981"/>
                  <a:gd name="connsiteY161" fmla="*/ 88583 h 551497"/>
                  <a:gd name="connsiteX162" fmla="*/ 380048 w 549981"/>
                  <a:gd name="connsiteY162" fmla="*/ 95250 h 551497"/>
                  <a:gd name="connsiteX163" fmla="*/ 391478 w 549981"/>
                  <a:gd name="connsiteY163" fmla="*/ 93345 h 551497"/>
                  <a:gd name="connsiteX164" fmla="*/ 415290 w 549981"/>
                  <a:gd name="connsiteY164" fmla="*/ 69533 h 551497"/>
                  <a:gd name="connsiteX165" fmla="*/ 433388 w 549981"/>
                  <a:gd name="connsiteY165" fmla="*/ 69533 h 551497"/>
                  <a:gd name="connsiteX166" fmla="*/ 482918 w 549981"/>
                  <a:gd name="connsiteY166" fmla="*/ 119063 h 551497"/>
                  <a:gd name="connsiteX167" fmla="*/ 482918 w 549981"/>
                  <a:gd name="connsiteY167" fmla="*/ 137160 h 551497"/>
                  <a:gd name="connsiteX168" fmla="*/ 459105 w 549981"/>
                  <a:gd name="connsiteY168" fmla="*/ 160973 h 551497"/>
                  <a:gd name="connsiteX169" fmla="*/ 457200 w 549981"/>
                  <a:gd name="connsiteY169" fmla="*/ 172403 h 551497"/>
                  <a:gd name="connsiteX170" fmla="*/ 463868 w 549981"/>
                  <a:gd name="connsiteY170" fmla="*/ 184785 h 551497"/>
                  <a:gd name="connsiteX171" fmla="*/ 464820 w 549981"/>
                  <a:gd name="connsiteY171" fmla="*/ 185738 h 551497"/>
                  <a:gd name="connsiteX172" fmla="*/ 469583 w 549981"/>
                  <a:gd name="connsiteY172" fmla="*/ 196215 h 551497"/>
                  <a:gd name="connsiteX173" fmla="*/ 469583 w 549981"/>
                  <a:gd name="connsiteY173" fmla="*/ 197168 h 551497"/>
                  <a:gd name="connsiteX174" fmla="*/ 478155 w 549981"/>
                  <a:gd name="connsiteY174" fmla="*/ 221933 h 551497"/>
                  <a:gd name="connsiteX175" fmla="*/ 487680 w 549981"/>
                  <a:gd name="connsiteY175" fmla="*/ 228600 h 551497"/>
                  <a:gd name="connsiteX176" fmla="*/ 523875 w 549981"/>
                  <a:gd name="connsiteY176" fmla="*/ 228600 h 551497"/>
                  <a:gd name="connsiteX177" fmla="*/ 533400 w 549981"/>
                  <a:gd name="connsiteY177" fmla="*/ 238125 h 551497"/>
                  <a:gd name="connsiteX178" fmla="*/ 533400 w 549981"/>
                  <a:gd name="connsiteY178" fmla="*/ 314325 h 55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</a:cxnLst>
                <a:rect l="l" t="t" r="r" b="b"/>
                <a:pathLst>
                  <a:path w="549981" h="551497">
                    <a:moveTo>
                      <a:pt x="523875" y="209550"/>
                    </a:moveTo>
                    <a:lnTo>
                      <a:pt x="495300" y="209550"/>
                    </a:lnTo>
                    <a:cubicBezTo>
                      <a:pt x="493395" y="202883"/>
                      <a:pt x="490538" y="196215"/>
                      <a:pt x="488633" y="189548"/>
                    </a:cubicBezTo>
                    <a:cubicBezTo>
                      <a:pt x="488633" y="189548"/>
                      <a:pt x="488633" y="188595"/>
                      <a:pt x="488633" y="188595"/>
                    </a:cubicBezTo>
                    <a:cubicBezTo>
                      <a:pt x="486728" y="184785"/>
                      <a:pt x="485775" y="180975"/>
                      <a:pt x="482918" y="177165"/>
                    </a:cubicBezTo>
                    <a:lnTo>
                      <a:pt x="481965" y="175260"/>
                    </a:lnTo>
                    <a:cubicBezTo>
                      <a:pt x="481013" y="173355"/>
                      <a:pt x="480060" y="170498"/>
                      <a:pt x="479108" y="168593"/>
                    </a:cubicBezTo>
                    <a:lnTo>
                      <a:pt x="497205" y="150495"/>
                    </a:lnTo>
                    <a:cubicBezTo>
                      <a:pt x="509588" y="138113"/>
                      <a:pt x="509588" y="118110"/>
                      <a:pt x="497205" y="105728"/>
                    </a:cubicBezTo>
                    <a:lnTo>
                      <a:pt x="447675" y="56197"/>
                    </a:lnTo>
                    <a:cubicBezTo>
                      <a:pt x="435293" y="43815"/>
                      <a:pt x="415290" y="43815"/>
                      <a:pt x="402908" y="56197"/>
                    </a:cubicBezTo>
                    <a:lnTo>
                      <a:pt x="384810" y="74295"/>
                    </a:lnTo>
                    <a:cubicBezTo>
                      <a:pt x="382905" y="73343"/>
                      <a:pt x="381000" y="72390"/>
                      <a:pt x="378143" y="71438"/>
                    </a:cubicBezTo>
                    <a:lnTo>
                      <a:pt x="376238" y="70485"/>
                    </a:lnTo>
                    <a:cubicBezTo>
                      <a:pt x="372428" y="68580"/>
                      <a:pt x="368618" y="66675"/>
                      <a:pt x="364808" y="65723"/>
                    </a:cubicBezTo>
                    <a:lnTo>
                      <a:pt x="363855" y="64770"/>
                    </a:lnTo>
                    <a:cubicBezTo>
                      <a:pt x="356235" y="61913"/>
                      <a:pt x="349568" y="60008"/>
                      <a:pt x="342900" y="57150"/>
                    </a:cubicBezTo>
                    <a:lnTo>
                      <a:pt x="342900" y="30480"/>
                    </a:lnTo>
                    <a:cubicBezTo>
                      <a:pt x="342900" y="14288"/>
                      <a:pt x="328613" y="0"/>
                      <a:pt x="312420" y="0"/>
                    </a:cubicBezTo>
                    <a:lnTo>
                      <a:pt x="240983" y="0"/>
                    </a:lnTo>
                    <a:cubicBezTo>
                      <a:pt x="223838" y="0"/>
                      <a:pt x="209550" y="14288"/>
                      <a:pt x="209550" y="30480"/>
                    </a:cubicBezTo>
                    <a:lnTo>
                      <a:pt x="209550" y="57150"/>
                    </a:lnTo>
                    <a:cubicBezTo>
                      <a:pt x="202883" y="59055"/>
                      <a:pt x="196215" y="61913"/>
                      <a:pt x="189548" y="63818"/>
                    </a:cubicBezTo>
                    <a:cubicBezTo>
                      <a:pt x="189548" y="63818"/>
                      <a:pt x="188595" y="63818"/>
                      <a:pt x="188595" y="63818"/>
                    </a:cubicBezTo>
                    <a:cubicBezTo>
                      <a:pt x="184785" y="65723"/>
                      <a:pt x="180975" y="66675"/>
                      <a:pt x="177165" y="69533"/>
                    </a:cubicBezTo>
                    <a:lnTo>
                      <a:pt x="175260" y="70485"/>
                    </a:lnTo>
                    <a:cubicBezTo>
                      <a:pt x="173355" y="71438"/>
                      <a:pt x="170498" y="72390"/>
                      <a:pt x="168593" y="73343"/>
                    </a:cubicBezTo>
                    <a:lnTo>
                      <a:pt x="150495" y="55245"/>
                    </a:lnTo>
                    <a:cubicBezTo>
                      <a:pt x="138113" y="42863"/>
                      <a:pt x="118110" y="42863"/>
                      <a:pt x="105728" y="55245"/>
                    </a:cubicBezTo>
                    <a:lnTo>
                      <a:pt x="56197" y="104775"/>
                    </a:lnTo>
                    <a:cubicBezTo>
                      <a:pt x="43815" y="117158"/>
                      <a:pt x="43815" y="137160"/>
                      <a:pt x="56197" y="149543"/>
                    </a:cubicBezTo>
                    <a:lnTo>
                      <a:pt x="74295" y="167640"/>
                    </a:lnTo>
                    <a:cubicBezTo>
                      <a:pt x="73343" y="169545"/>
                      <a:pt x="72390" y="171450"/>
                      <a:pt x="71438" y="174308"/>
                    </a:cubicBezTo>
                    <a:lnTo>
                      <a:pt x="70485" y="176213"/>
                    </a:lnTo>
                    <a:cubicBezTo>
                      <a:pt x="68580" y="180023"/>
                      <a:pt x="66675" y="183833"/>
                      <a:pt x="65723" y="187643"/>
                    </a:cubicBezTo>
                    <a:lnTo>
                      <a:pt x="64770" y="188595"/>
                    </a:lnTo>
                    <a:cubicBezTo>
                      <a:pt x="61913" y="196215"/>
                      <a:pt x="60008" y="202883"/>
                      <a:pt x="57150" y="209550"/>
                    </a:cubicBezTo>
                    <a:lnTo>
                      <a:pt x="28575" y="209550"/>
                    </a:lnTo>
                    <a:cubicBezTo>
                      <a:pt x="12383" y="209550"/>
                      <a:pt x="0" y="222885"/>
                      <a:pt x="0" y="238125"/>
                    </a:cubicBezTo>
                    <a:lnTo>
                      <a:pt x="0" y="314325"/>
                    </a:lnTo>
                    <a:cubicBezTo>
                      <a:pt x="0" y="330518"/>
                      <a:pt x="13335" y="342900"/>
                      <a:pt x="28575" y="342900"/>
                    </a:cubicBezTo>
                    <a:lnTo>
                      <a:pt x="57150" y="342900"/>
                    </a:lnTo>
                    <a:cubicBezTo>
                      <a:pt x="59055" y="349568"/>
                      <a:pt x="61913" y="356235"/>
                      <a:pt x="63818" y="362903"/>
                    </a:cubicBezTo>
                    <a:cubicBezTo>
                      <a:pt x="63818" y="362903"/>
                      <a:pt x="63818" y="363855"/>
                      <a:pt x="63818" y="363855"/>
                    </a:cubicBezTo>
                    <a:cubicBezTo>
                      <a:pt x="65723" y="367665"/>
                      <a:pt x="66675" y="371475"/>
                      <a:pt x="69533" y="375285"/>
                    </a:cubicBezTo>
                    <a:lnTo>
                      <a:pt x="70485" y="377190"/>
                    </a:lnTo>
                    <a:cubicBezTo>
                      <a:pt x="71438" y="379095"/>
                      <a:pt x="72390" y="381953"/>
                      <a:pt x="73343" y="383858"/>
                    </a:cubicBezTo>
                    <a:lnTo>
                      <a:pt x="55245" y="401955"/>
                    </a:lnTo>
                    <a:cubicBezTo>
                      <a:pt x="42863" y="414338"/>
                      <a:pt x="42863" y="434340"/>
                      <a:pt x="55245" y="446723"/>
                    </a:cubicBezTo>
                    <a:lnTo>
                      <a:pt x="104775" y="496253"/>
                    </a:lnTo>
                    <a:cubicBezTo>
                      <a:pt x="117158" y="508635"/>
                      <a:pt x="137160" y="508635"/>
                      <a:pt x="149543" y="496253"/>
                    </a:cubicBezTo>
                    <a:lnTo>
                      <a:pt x="167640" y="478155"/>
                    </a:lnTo>
                    <a:cubicBezTo>
                      <a:pt x="169545" y="479108"/>
                      <a:pt x="171450" y="480060"/>
                      <a:pt x="174308" y="481013"/>
                    </a:cubicBezTo>
                    <a:lnTo>
                      <a:pt x="176213" y="481965"/>
                    </a:lnTo>
                    <a:cubicBezTo>
                      <a:pt x="180023" y="483870"/>
                      <a:pt x="183833" y="485775"/>
                      <a:pt x="187643" y="486728"/>
                    </a:cubicBezTo>
                    <a:lnTo>
                      <a:pt x="188595" y="487680"/>
                    </a:lnTo>
                    <a:cubicBezTo>
                      <a:pt x="195263" y="490538"/>
                      <a:pt x="201930" y="492443"/>
                      <a:pt x="208598" y="494348"/>
                    </a:cubicBezTo>
                    <a:lnTo>
                      <a:pt x="208598" y="521018"/>
                    </a:lnTo>
                    <a:cubicBezTo>
                      <a:pt x="208598" y="538163"/>
                      <a:pt x="222885" y="551498"/>
                      <a:pt x="239078" y="551498"/>
                    </a:cubicBezTo>
                    <a:lnTo>
                      <a:pt x="310515" y="551498"/>
                    </a:lnTo>
                    <a:cubicBezTo>
                      <a:pt x="327660" y="551498"/>
                      <a:pt x="340995" y="537210"/>
                      <a:pt x="340995" y="521018"/>
                    </a:cubicBezTo>
                    <a:lnTo>
                      <a:pt x="340995" y="495300"/>
                    </a:lnTo>
                    <a:cubicBezTo>
                      <a:pt x="347663" y="493395"/>
                      <a:pt x="354330" y="490538"/>
                      <a:pt x="360998" y="488633"/>
                    </a:cubicBezTo>
                    <a:cubicBezTo>
                      <a:pt x="360998" y="488633"/>
                      <a:pt x="361950" y="488633"/>
                      <a:pt x="361950" y="488633"/>
                    </a:cubicBezTo>
                    <a:cubicBezTo>
                      <a:pt x="365760" y="486728"/>
                      <a:pt x="369570" y="485775"/>
                      <a:pt x="373380" y="482918"/>
                    </a:cubicBezTo>
                    <a:lnTo>
                      <a:pt x="375285" y="481965"/>
                    </a:lnTo>
                    <a:cubicBezTo>
                      <a:pt x="377190" y="481013"/>
                      <a:pt x="380048" y="480060"/>
                      <a:pt x="381953" y="479108"/>
                    </a:cubicBezTo>
                    <a:lnTo>
                      <a:pt x="400050" y="497205"/>
                    </a:lnTo>
                    <a:cubicBezTo>
                      <a:pt x="412433" y="509588"/>
                      <a:pt x="432435" y="509588"/>
                      <a:pt x="444818" y="497205"/>
                    </a:cubicBezTo>
                    <a:lnTo>
                      <a:pt x="494348" y="447675"/>
                    </a:lnTo>
                    <a:cubicBezTo>
                      <a:pt x="506730" y="435293"/>
                      <a:pt x="506730" y="415290"/>
                      <a:pt x="494348" y="402908"/>
                    </a:cubicBezTo>
                    <a:lnTo>
                      <a:pt x="476250" y="384810"/>
                    </a:lnTo>
                    <a:cubicBezTo>
                      <a:pt x="477203" y="382905"/>
                      <a:pt x="478155" y="381000"/>
                      <a:pt x="479108" y="378143"/>
                    </a:cubicBezTo>
                    <a:lnTo>
                      <a:pt x="480060" y="376238"/>
                    </a:lnTo>
                    <a:cubicBezTo>
                      <a:pt x="481965" y="372428"/>
                      <a:pt x="483870" y="368618"/>
                      <a:pt x="484823" y="364808"/>
                    </a:cubicBezTo>
                    <a:lnTo>
                      <a:pt x="485775" y="363855"/>
                    </a:lnTo>
                    <a:cubicBezTo>
                      <a:pt x="488633" y="357188"/>
                      <a:pt x="490538" y="350520"/>
                      <a:pt x="492443" y="343853"/>
                    </a:cubicBezTo>
                    <a:lnTo>
                      <a:pt x="521018" y="343853"/>
                    </a:lnTo>
                    <a:cubicBezTo>
                      <a:pt x="537210" y="343853"/>
                      <a:pt x="549593" y="330518"/>
                      <a:pt x="549593" y="315278"/>
                    </a:cubicBezTo>
                    <a:lnTo>
                      <a:pt x="549593" y="238125"/>
                    </a:lnTo>
                    <a:cubicBezTo>
                      <a:pt x="552450" y="222885"/>
                      <a:pt x="539115" y="209550"/>
                      <a:pt x="523875" y="209550"/>
                    </a:cubicBezTo>
                    <a:close/>
                    <a:moveTo>
                      <a:pt x="533400" y="314325"/>
                    </a:moveTo>
                    <a:cubicBezTo>
                      <a:pt x="533400" y="320040"/>
                      <a:pt x="528638" y="323850"/>
                      <a:pt x="523875" y="323850"/>
                    </a:cubicBezTo>
                    <a:lnTo>
                      <a:pt x="487680" y="323850"/>
                    </a:lnTo>
                    <a:cubicBezTo>
                      <a:pt x="482918" y="323850"/>
                      <a:pt x="480060" y="326708"/>
                      <a:pt x="478155" y="330518"/>
                    </a:cubicBezTo>
                    <a:cubicBezTo>
                      <a:pt x="476250" y="339090"/>
                      <a:pt x="473393" y="346710"/>
                      <a:pt x="469583" y="355283"/>
                    </a:cubicBezTo>
                    <a:cubicBezTo>
                      <a:pt x="469583" y="355283"/>
                      <a:pt x="469583" y="356235"/>
                      <a:pt x="469583" y="356235"/>
                    </a:cubicBezTo>
                    <a:cubicBezTo>
                      <a:pt x="467678" y="360045"/>
                      <a:pt x="466725" y="362903"/>
                      <a:pt x="464820" y="366713"/>
                    </a:cubicBezTo>
                    <a:lnTo>
                      <a:pt x="463868" y="368618"/>
                    </a:lnTo>
                    <a:cubicBezTo>
                      <a:pt x="461963" y="372428"/>
                      <a:pt x="460058" y="376238"/>
                      <a:pt x="457200" y="380048"/>
                    </a:cubicBezTo>
                    <a:cubicBezTo>
                      <a:pt x="455295" y="383858"/>
                      <a:pt x="455295" y="388620"/>
                      <a:pt x="459105" y="391478"/>
                    </a:cubicBezTo>
                    <a:lnTo>
                      <a:pt x="482918" y="415290"/>
                    </a:lnTo>
                    <a:cubicBezTo>
                      <a:pt x="487680" y="420053"/>
                      <a:pt x="487680" y="428625"/>
                      <a:pt x="482918" y="433388"/>
                    </a:cubicBezTo>
                    <a:lnTo>
                      <a:pt x="433388" y="482918"/>
                    </a:lnTo>
                    <a:cubicBezTo>
                      <a:pt x="428625" y="487680"/>
                      <a:pt x="420053" y="487680"/>
                      <a:pt x="415290" y="482918"/>
                    </a:cubicBezTo>
                    <a:lnTo>
                      <a:pt x="391478" y="459105"/>
                    </a:lnTo>
                    <a:cubicBezTo>
                      <a:pt x="388620" y="456248"/>
                      <a:pt x="383858" y="455295"/>
                      <a:pt x="380048" y="457200"/>
                    </a:cubicBezTo>
                    <a:cubicBezTo>
                      <a:pt x="376238" y="459105"/>
                      <a:pt x="372428" y="461963"/>
                      <a:pt x="367665" y="463868"/>
                    </a:cubicBezTo>
                    <a:lnTo>
                      <a:pt x="366713" y="464820"/>
                    </a:lnTo>
                    <a:cubicBezTo>
                      <a:pt x="362903" y="466725"/>
                      <a:pt x="360045" y="467678"/>
                      <a:pt x="356235" y="469583"/>
                    </a:cubicBezTo>
                    <a:cubicBezTo>
                      <a:pt x="356235" y="469583"/>
                      <a:pt x="355283" y="469583"/>
                      <a:pt x="355283" y="469583"/>
                    </a:cubicBezTo>
                    <a:cubicBezTo>
                      <a:pt x="347663" y="472440"/>
                      <a:pt x="339090" y="475298"/>
                      <a:pt x="330518" y="478155"/>
                    </a:cubicBezTo>
                    <a:cubicBezTo>
                      <a:pt x="326708" y="479108"/>
                      <a:pt x="323850" y="482918"/>
                      <a:pt x="323850" y="487680"/>
                    </a:cubicBezTo>
                    <a:lnTo>
                      <a:pt x="323850" y="521970"/>
                    </a:lnTo>
                    <a:cubicBezTo>
                      <a:pt x="323850" y="528638"/>
                      <a:pt x="318135" y="533400"/>
                      <a:pt x="312420" y="533400"/>
                    </a:cubicBezTo>
                    <a:lnTo>
                      <a:pt x="240983" y="533400"/>
                    </a:lnTo>
                    <a:cubicBezTo>
                      <a:pt x="234315" y="533400"/>
                      <a:pt x="229553" y="527685"/>
                      <a:pt x="229553" y="521970"/>
                    </a:cubicBezTo>
                    <a:lnTo>
                      <a:pt x="229553" y="487680"/>
                    </a:lnTo>
                    <a:cubicBezTo>
                      <a:pt x="229553" y="482918"/>
                      <a:pt x="226695" y="480060"/>
                      <a:pt x="222885" y="478155"/>
                    </a:cubicBezTo>
                    <a:cubicBezTo>
                      <a:pt x="214313" y="476250"/>
                      <a:pt x="206693" y="473393"/>
                      <a:pt x="198120" y="469583"/>
                    </a:cubicBezTo>
                    <a:cubicBezTo>
                      <a:pt x="198120" y="469583"/>
                      <a:pt x="197168" y="469583"/>
                      <a:pt x="197168" y="469583"/>
                    </a:cubicBezTo>
                    <a:cubicBezTo>
                      <a:pt x="193358" y="467678"/>
                      <a:pt x="190500" y="466725"/>
                      <a:pt x="186690" y="464820"/>
                    </a:cubicBezTo>
                    <a:lnTo>
                      <a:pt x="184785" y="463868"/>
                    </a:lnTo>
                    <a:cubicBezTo>
                      <a:pt x="180975" y="461963"/>
                      <a:pt x="177165" y="460058"/>
                      <a:pt x="173355" y="457200"/>
                    </a:cubicBezTo>
                    <a:cubicBezTo>
                      <a:pt x="171450" y="456248"/>
                      <a:pt x="170498" y="456248"/>
                      <a:pt x="168593" y="456248"/>
                    </a:cubicBezTo>
                    <a:cubicBezTo>
                      <a:pt x="165735" y="456248"/>
                      <a:pt x="163830" y="457200"/>
                      <a:pt x="161925" y="459105"/>
                    </a:cubicBezTo>
                    <a:lnTo>
                      <a:pt x="138113" y="482918"/>
                    </a:lnTo>
                    <a:cubicBezTo>
                      <a:pt x="133350" y="487680"/>
                      <a:pt x="124778" y="487680"/>
                      <a:pt x="120015" y="482918"/>
                    </a:cubicBezTo>
                    <a:lnTo>
                      <a:pt x="70485" y="433388"/>
                    </a:lnTo>
                    <a:cubicBezTo>
                      <a:pt x="65723" y="428625"/>
                      <a:pt x="65723" y="420053"/>
                      <a:pt x="70485" y="415290"/>
                    </a:cubicBezTo>
                    <a:lnTo>
                      <a:pt x="94298" y="391478"/>
                    </a:lnTo>
                    <a:cubicBezTo>
                      <a:pt x="97155" y="388620"/>
                      <a:pt x="98108" y="383858"/>
                      <a:pt x="96203" y="380048"/>
                    </a:cubicBezTo>
                    <a:cubicBezTo>
                      <a:pt x="94298" y="376238"/>
                      <a:pt x="91440" y="372428"/>
                      <a:pt x="89535" y="367665"/>
                    </a:cubicBezTo>
                    <a:lnTo>
                      <a:pt x="88583" y="366713"/>
                    </a:lnTo>
                    <a:cubicBezTo>
                      <a:pt x="86678" y="362903"/>
                      <a:pt x="85725" y="360045"/>
                      <a:pt x="83820" y="356235"/>
                    </a:cubicBezTo>
                    <a:cubicBezTo>
                      <a:pt x="83820" y="356235"/>
                      <a:pt x="83820" y="355283"/>
                      <a:pt x="83820" y="355283"/>
                    </a:cubicBezTo>
                    <a:cubicBezTo>
                      <a:pt x="80963" y="347663"/>
                      <a:pt x="78105" y="339090"/>
                      <a:pt x="75248" y="330518"/>
                    </a:cubicBezTo>
                    <a:cubicBezTo>
                      <a:pt x="74295" y="326708"/>
                      <a:pt x="70485" y="323850"/>
                      <a:pt x="65723" y="323850"/>
                    </a:cubicBezTo>
                    <a:lnTo>
                      <a:pt x="28575" y="323850"/>
                    </a:lnTo>
                    <a:cubicBezTo>
                      <a:pt x="22860" y="323850"/>
                      <a:pt x="19050" y="319088"/>
                      <a:pt x="19050" y="314325"/>
                    </a:cubicBezTo>
                    <a:lnTo>
                      <a:pt x="19050" y="238125"/>
                    </a:lnTo>
                    <a:cubicBezTo>
                      <a:pt x="19050" y="232410"/>
                      <a:pt x="23813" y="228600"/>
                      <a:pt x="28575" y="228600"/>
                    </a:cubicBezTo>
                    <a:lnTo>
                      <a:pt x="64770" y="228600"/>
                    </a:lnTo>
                    <a:cubicBezTo>
                      <a:pt x="69533" y="228600"/>
                      <a:pt x="72390" y="225743"/>
                      <a:pt x="74295" y="221933"/>
                    </a:cubicBezTo>
                    <a:cubicBezTo>
                      <a:pt x="76200" y="213360"/>
                      <a:pt x="79058" y="205740"/>
                      <a:pt x="82868" y="197168"/>
                    </a:cubicBezTo>
                    <a:cubicBezTo>
                      <a:pt x="82868" y="197168"/>
                      <a:pt x="82868" y="196215"/>
                      <a:pt x="82868" y="196215"/>
                    </a:cubicBezTo>
                    <a:cubicBezTo>
                      <a:pt x="84773" y="192405"/>
                      <a:pt x="85725" y="189548"/>
                      <a:pt x="87630" y="185738"/>
                    </a:cubicBezTo>
                    <a:lnTo>
                      <a:pt x="88583" y="183833"/>
                    </a:lnTo>
                    <a:cubicBezTo>
                      <a:pt x="90488" y="180023"/>
                      <a:pt x="92393" y="176213"/>
                      <a:pt x="95250" y="172403"/>
                    </a:cubicBezTo>
                    <a:cubicBezTo>
                      <a:pt x="97155" y="168593"/>
                      <a:pt x="97155" y="163830"/>
                      <a:pt x="93345" y="160973"/>
                    </a:cubicBezTo>
                    <a:lnTo>
                      <a:pt x="69533" y="137160"/>
                    </a:lnTo>
                    <a:cubicBezTo>
                      <a:pt x="64770" y="132398"/>
                      <a:pt x="64770" y="123825"/>
                      <a:pt x="69533" y="119063"/>
                    </a:cubicBezTo>
                    <a:lnTo>
                      <a:pt x="119063" y="69533"/>
                    </a:lnTo>
                    <a:cubicBezTo>
                      <a:pt x="123825" y="64770"/>
                      <a:pt x="132398" y="64770"/>
                      <a:pt x="137160" y="69533"/>
                    </a:cubicBezTo>
                    <a:lnTo>
                      <a:pt x="160973" y="93345"/>
                    </a:lnTo>
                    <a:cubicBezTo>
                      <a:pt x="163830" y="96203"/>
                      <a:pt x="168593" y="97155"/>
                      <a:pt x="172403" y="95250"/>
                    </a:cubicBezTo>
                    <a:cubicBezTo>
                      <a:pt x="176213" y="93345"/>
                      <a:pt x="180023" y="90488"/>
                      <a:pt x="184785" y="88583"/>
                    </a:cubicBezTo>
                    <a:lnTo>
                      <a:pt x="185738" y="87630"/>
                    </a:lnTo>
                    <a:cubicBezTo>
                      <a:pt x="189548" y="85725"/>
                      <a:pt x="192405" y="84773"/>
                      <a:pt x="196215" y="82868"/>
                    </a:cubicBezTo>
                    <a:cubicBezTo>
                      <a:pt x="196215" y="82868"/>
                      <a:pt x="197168" y="82868"/>
                      <a:pt x="197168" y="82868"/>
                    </a:cubicBezTo>
                    <a:cubicBezTo>
                      <a:pt x="204788" y="80010"/>
                      <a:pt x="213360" y="77153"/>
                      <a:pt x="221933" y="74295"/>
                    </a:cubicBezTo>
                    <a:cubicBezTo>
                      <a:pt x="225743" y="73343"/>
                      <a:pt x="228600" y="69533"/>
                      <a:pt x="228600" y="64770"/>
                    </a:cubicBezTo>
                    <a:lnTo>
                      <a:pt x="228600" y="30480"/>
                    </a:lnTo>
                    <a:cubicBezTo>
                      <a:pt x="228600" y="24765"/>
                      <a:pt x="234315" y="19050"/>
                      <a:pt x="240030" y="19050"/>
                    </a:cubicBezTo>
                    <a:lnTo>
                      <a:pt x="311468" y="19050"/>
                    </a:lnTo>
                    <a:cubicBezTo>
                      <a:pt x="318135" y="19050"/>
                      <a:pt x="323850" y="24765"/>
                      <a:pt x="323850" y="30480"/>
                    </a:cubicBezTo>
                    <a:lnTo>
                      <a:pt x="323850" y="64770"/>
                    </a:lnTo>
                    <a:cubicBezTo>
                      <a:pt x="323850" y="69533"/>
                      <a:pt x="326708" y="72390"/>
                      <a:pt x="330518" y="74295"/>
                    </a:cubicBezTo>
                    <a:cubicBezTo>
                      <a:pt x="339090" y="76200"/>
                      <a:pt x="346710" y="79058"/>
                      <a:pt x="355283" y="82868"/>
                    </a:cubicBezTo>
                    <a:cubicBezTo>
                      <a:pt x="355283" y="82868"/>
                      <a:pt x="356235" y="82868"/>
                      <a:pt x="356235" y="82868"/>
                    </a:cubicBezTo>
                    <a:cubicBezTo>
                      <a:pt x="360045" y="84773"/>
                      <a:pt x="362903" y="85725"/>
                      <a:pt x="366713" y="87630"/>
                    </a:cubicBezTo>
                    <a:lnTo>
                      <a:pt x="368618" y="88583"/>
                    </a:lnTo>
                    <a:cubicBezTo>
                      <a:pt x="372428" y="90488"/>
                      <a:pt x="376238" y="92393"/>
                      <a:pt x="380048" y="95250"/>
                    </a:cubicBezTo>
                    <a:cubicBezTo>
                      <a:pt x="383858" y="97155"/>
                      <a:pt x="388620" y="97155"/>
                      <a:pt x="391478" y="93345"/>
                    </a:cubicBezTo>
                    <a:lnTo>
                      <a:pt x="415290" y="69533"/>
                    </a:lnTo>
                    <a:cubicBezTo>
                      <a:pt x="420053" y="64770"/>
                      <a:pt x="428625" y="64770"/>
                      <a:pt x="433388" y="69533"/>
                    </a:cubicBezTo>
                    <a:lnTo>
                      <a:pt x="482918" y="119063"/>
                    </a:lnTo>
                    <a:cubicBezTo>
                      <a:pt x="487680" y="123825"/>
                      <a:pt x="487680" y="132398"/>
                      <a:pt x="482918" y="137160"/>
                    </a:cubicBezTo>
                    <a:lnTo>
                      <a:pt x="459105" y="160973"/>
                    </a:lnTo>
                    <a:cubicBezTo>
                      <a:pt x="456248" y="163830"/>
                      <a:pt x="455295" y="168593"/>
                      <a:pt x="457200" y="172403"/>
                    </a:cubicBezTo>
                    <a:cubicBezTo>
                      <a:pt x="459105" y="176213"/>
                      <a:pt x="461963" y="180023"/>
                      <a:pt x="463868" y="184785"/>
                    </a:cubicBezTo>
                    <a:lnTo>
                      <a:pt x="464820" y="185738"/>
                    </a:lnTo>
                    <a:cubicBezTo>
                      <a:pt x="466725" y="189548"/>
                      <a:pt x="467678" y="192405"/>
                      <a:pt x="469583" y="196215"/>
                    </a:cubicBezTo>
                    <a:cubicBezTo>
                      <a:pt x="469583" y="196215"/>
                      <a:pt x="469583" y="197168"/>
                      <a:pt x="469583" y="197168"/>
                    </a:cubicBezTo>
                    <a:cubicBezTo>
                      <a:pt x="472440" y="204788"/>
                      <a:pt x="475298" y="213360"/>
                      <a:pt x="478155" y="221933"/>
                    </a:cubicBezTo>
                    <a:cubicBezTo>
                      <a:pt x="479108" y="225743"/>
                      <a:pt x="482918" y="228600"/>
                      <a:pt x="487680" y="228600"/>
                    </a:cubicBezTo>
                    <a:lnTo>
                      <a:pt x="523875" y="228600"/>
                    </a:lnTo>
                    <a:cubicBezTo>
                      <a:pt x="529590" y="228600"/>
                      <a:pt x="533400" y="233363"/>
                      <a:pt x="533400" y="238125"/>
                    </a:cubicBezTo>
                    <a:lnTo>
                      <a:pt x="533400" y="3143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B78718C9-6CAC-45D1-B409-50DE032D6056}"/>
                  </a:ext>
                </a:extLst>
              </p:cNvPr>
              <p:cNvSpPr/>
              <p:nvPr/>
            </p:nvSpPr>
            <p:spPr>
              <a:xfrm>
                <a:off x="7180136" y="4822825"/>
                <a:ext cx="304800" cy="371475"/>
              </a:xfrm>
              <a:custGeom>
                <a:avLst/>
                <a:gdLst>
                  <a:gd name="connsiteX0" fmla="*/ 279083 w 304800"/>
                  <a:gd name="connsiteY0" fmla="*/ 126682 h 371475"/>
                  <a:gd name="connsiteX1" fmla="*/ 289560 w 304800"/>
                  <a:gd name="connsiteY1" fmla="*/ 116205 h 371475"/>
                  <a:gd name="connsiteX2" fmla="*/ 289560 w 304800"/>
                  <a:gd name="connsiteY2" fmla="*/ 85725 h 371475"/>
                  <a:gd name="connsiteX3" fmla="*/ 279083 w 304800"/>
                  <a:gd name="connsiteY3" fmla="*/ 76200 h 371475"/>
                  <a:gd name="connsiteX4" fmla="*/ 248602 w 304800"/>
                  <a:gd name="connsiteY4" fmla="*/ 76200 h 371475"/>
                  <a:gd name="connsiteX5" fmla="*/ 238125 w 304800"/>
                  <a:gd name="connsiteY5" fmla="*/ 86678 h 371475"/>
                  <a:gd name="connsiteX6" fmla="*/ 235268 w 304800"/>
                  <a:gd name="connsiteY6" fmla="*/ 91440 h 371475"/>
                  <a:gd name="connsiteX7" fmla="*/ 161925 w 304800"/>
                  <a:gd name="connsiteY7" fmla="*/ 67628 h 371475"/>
                  <a:gd name="connsiteX8" fmla="*/ 161925 w 304800"/>
                  <a:gd name="connsiteY8" fmla="*/ 57150 h 371475"/>
                  <a:gd name="connsiteX9" fmla="*/ 169545 w 304800"/>
                  <a:gd name="connsiteY9" fmla="*/ 57150 h 371475"/>
                  <a:gd name="connsiteX10" fmla="*/ 190500 w 304800"/>
                  <a:gd name="connsiteY10" fmla="*/ 36195 h 371475"/>
                  <a:gd name="connsiteX11" fmla="*/ 190500 w 304800"/>
                  <a:gd name="connsiteY11" fmla="*/ 21908 h 371475"/>
                  <a:gd name="connsiteX12" fmla="*/ 169545 w 304800"/>
                  <a:gd name="connsiteY12" fmla="*/ 0 h 371475"/>
                  <a:gd name="connsiteX13" fmla="*/ 136208 w 304800"/>
                  <a:gd name="connsiteY13" fmla="*/ 0 h 371475"/>
                  <a:gd name="connsiteX14" fmla="*/ 114300 w 304800"/>
                  <a:gd name="connsiteY14" fmla="*/ 20955 h 371475"/>
                  <a:gd name="connsiteX15" fmla="*/ 114300 w 304800"/>
                  <a:gd name="connsiteY15" fmla="*/ 35243 h 371475"/>
                  <a:gd name="connsiteX16" fmla="*/ 135255 w 304800"/>
                  <a:gd name="connsiteY16" fmla="*/ 56197 h 371475"/>
                  <a:gd name="connsiteX17" fmla="*/ 142875 w 304800"/>
                  <a:gd name="connsiteY17" fmla="*/ 56197 h 371475"/>
                  <a:gd name="connsiteX18" fmla="*/ 142875 w 304800"/>
                  <a:gd name="connsiteY18" fmla="*/ 66675 h 371475"/>
                  <a:gd name="connsiteX19" fmla="*/ 69532 w 304800"/>
                  <a:gd name="connsiteY19" fmla="*/ 90488 h 371475"/>
                  <a:gd name="connsiteX20" fmla="*/ 66675 w 304800"/>
                  <a:gd name="connsiteY20" fmla="*/ 85725 h 371475"/>
                  <a:gd name="connsiteX21" fmla="*/ 56197 w 304800"/>
                  <a:gd name="connsiteY21" fmla="*/ 76200 h 371475"/>
                  <a:gd name="connsiteX22" fmla="*/ 25718 w 304800"/>
                  <a:gd name="connsiteY22" fmla="*/ 76200 h 371475"/>
                  <a:gd name="connsiteX23" fmla="*/ 15240 w 304800"/>
                  <a:gd name="connsiteY23" fmla="*/ 86678 h 371475"/>
                  <a:gd name="connsiteX24" fmla="*/ 15240 w 304800"/>
                  <a:gd name="connsiteY24" fmla="*/ 117157 h 371475"/>
                  <a:gd name="connsiteX25" fmla="*/ 25718 w 304800"/>
                  <a:gd name="connsiteY25" fmla="*/ 127635 h 371475"/>
                  <a:gd name="connsiteX26" fmla="*/ 28575 w 304800"/>
                  <a:gd name="connsiteY26" fmla="*/ 130493 h 371475"/>
                  <a:gd name="connsiteX27" fmla="*/ 0 w 304800"/>
                  <a:gd name="connsiteY27" fmla="*/ 219075 h 371475"/>
                  <a:gd name="connsiteX28" fmla="*/ 152400 w 304800"/>
                  <a:gd name="connsiteY28" fmla="*/ 371475 h 371475"/>
                  <a:gd name="connsiteX29" fmla="*/ 304800 w 304800"/>
                  <a:gd name="connsiteY29" fmla="*/ 219075 h 371475"/>
                  <a:gd name="connsiteX30" fmla="*/ 275273 w 304800"/>
                  <a:gd name="connsiteY30" fmla="*/ 129540 h 371475"/>
                  <a:gd name="connsiteX31" fmla="*/ 279083 w 304800"/>
                  <a:gd name="connsiteY31" fmla="*/ 126682 h 371475"/>
                  <a:gd name="connsiteX32" fmla="*/ 135255 w 304800"/>
                  <a:gd name="connsiteY32" fmla="*/ 38100 h 371475"/>
                  <a:gd name="connsiteX33" fmla="*/ 133350 w 304800"/>
                  <a:gd name="connsiteY33" fmla="*/ 36195 h 371475"/>
                  <a:gd name="connsiteX34" fmla="*/ 133350 w 304800"/>
                  <a:gd name="connsiteY34" fmla="*/ 21908 h 371475"/>
                  <a:gd name="connsiteX35" fmla="*/ 135255 w 304800"/>
                  <a:gd name="connsiteY35" fmla="*/ 20003 h 371475"/>
                  <a:gd name="connsiteX36" fmla="*/ 168593 w 304800"/>
                  <a:gd name="connsiteY36" fmla="*/ 20003 h 371475"/>
                  <a:gd name="connsiteX37" fmla="*/ 170498 w 304800"/>
                  <a:gd name="connsiteY37" fmla="*/ 21908 h 371475"/>
                  <a:gd name="connsiteX38" fmla="*/ 170498 w 304800"/>
                  <a:gd name="connsiteY38" fmla="*/ 36195 h 371475"/>
                  <a:gd name="connsiteX39" fmla="*/ 168593 w 304800"/>
                  <a:gd name="connsiteY39" fmla="*/ 38100 h 371475"/>
                  <a:gd name="connsiteX40" fmla="*/ 135255 w 304800"/>
                  <a:gd name="connsiteY40" fmla="*/ 38100 h 371475"/>
                  <a:gd name="connsiteX41" fmla="*/ 251460 w 304800"/>
                  <a:gd name="connsiteY41" fmla="*/ 102870 h 371475"/>
                  <a:gd name="connsiteX42" fmla="*/ 251460 w 304800"/>
                  <a:gd name="connsiteY42" fmla="*/ 100013 h 371475"/>
                  <a:gd name="connsiteX43" fmla="*/ 261938 w 304800"/>
                  <a:gd name="connsiteY43" fmla="*/ 89535 h 371475"/>
                  <a:gd name="connsiteX44" fmla="*/ 263843 w 304800"/>
                  <a:gd name="connsiteY44" fmla="*/ 88582 h 371475"/>
                  <a:gd name="connsiteX45" fmla="*/ 265748 w 304800"/>
                  <a:gd name="connsiteY45" fmla="*/ 89535 h 371475"/>
                  <a:gd name="connsiteX46" fmla="*/ 276225 w 304800"/>
                  <a:gd name="connsiteY46" fmla="*/ 100013 h 371475"/>
                  <a:gd name="connsiteX47" fmla="*/ 276225 w 304800"/>
                  <a:gd name="connsiteY47" fmla="*/ 102870 h 371475"/>
                  <a:gd name="connsiteX48" fmla="*/ 265748 w 304800"/>
                  <a:gd name="connsiteY48" fmla="*/ 113348 h 371475"/>
                  <a:gd name="connsiteX49" fmla="*/ 262890 w 304800"/>
                  <a:gd name="connsiteY49" fmla="*/ 113348 h 371475"/>
                  <a:gd name="connsiteX50" fmla="*/ 257175 w 304800"/>
                  <a:gd name="connsiteY50" fmla="*/ 107632 h 371475"/>
                  <a:gd name="connsiteX51" fmla="*/ 251460 w 304800"/>
                  <a:gd name="connsiteY51" fmla="*/ 102870 h 371475"/>
                  <a:gd name="connsiteX52" fmla="*/ 40005 w 304800"/>
                  <a:gd name="connsiteY52" fmla="*/ 113348 h 371475"/>
                  <a:gd name="connsiteX53" fmla="*/ 29528 w 304800"/>
                  <a:gd name="connsiteY53" fmla="*/ 102870 h 371475"/>
                  <a:gd name="connsiteX54" fmla="*/ 29528 w 304800"/>
                  <a:gd name="connsiteY54" fmla="*/ 100013 h 371475"/>
                  <a:gd name="connsiteX55" fmla="*/ 40005 w 304800"/>
                  <a:gd name="connsiteY55" fmla="*/ 89535 h 371475"/>
                  <a:gd name="connsiteX56" fmla="*/ 41910 w 304800"/>
                  <a:gd name="connsiteY56" fmla="*/ 88582 h 371475"/>
                  <a:gd name="connsiteX57" fmla="*/ 43815 w 304800"/>
                  <a:gd name="connsiteY57" fmla="*/ 89535 h 371475"/>
                  <a:gd name="connsiteX58" fmla="*/ 54293 w 304800"/>
                  <a:gd name="connsiteY58" fmla="*/ 100013 h 371475"/>
                  <a:gd name="connsiteX59" fmla="*/ 54293 w 304800"/>
                  <a:gd name="connsiteY59" fmla="*/ 102870 h 371475"/>
                  <a:gd name="connsiteX60" fmla="*/ 47625 w 304800"/>
                  <a:gd name="connsiteY60" fmla="*/ 108585 h 371475"/>
                  <a:gd name="connsiteX61" fmla="*/ 41910 w 304800"/>
                  <a:gd name="connsiteY61" fmla="*/ 114300 h 371475"/>
                  <a:gd name="connsiteX62" fmla="*/ 40005 w 304800"/>
                  <a:gd name="connsiteY62" fmla="*/ 113348 h 371475"/>
                  <a:gd name="connsiteX63" fmla="*/ 152400 w 304800"/>
                  <a:gd name="connsiteY63" fmla="*/ 352425 h 371475"/>
                  <a:gd name="connsiteX64" fmla="*/ 19050 w 304800"/>
                  <a:gd name="connsiteY64" fmla="*/ 219075 h 371475"/>
                  <a:gd name="connsiteX65" fmla="*/ 56197 w 304800"/>
                  <a:gd name="connsiteY65" fmla="*/ 127635 h 371475"/>
                  <a:gd name="connsiteX66" fmla="*/ 56197 w 304800"/>
                  <a:gd name="connsiteY66" fmla="*/ 127635 h 371475"/>
                  <a:gd name="connsiteX67" fmla="*/ 61913 w 304800"/>
                  <a:gd name="connsiteY67" fmla="*/ 121920 h 371475"/>
                  <a:gd name="connsiteX68" fmla="*/ 152400 w 304800"/>
                  <a:gd name="connsiteY68" fmla="*/ 85725 h 371475"/>
                  <a:gd name="connsiteX69" fmla="*/ 242888 w 304800"/>
                  <a:gd name="connsiteY69" fmla="*/ 121920 h 371475"/>
                  <a:gd name="connsiteX70" fmla="*/ 248602 w 304800"/>
                  <a:gd name="connsiteY70" fmla="*/ 127635 h 371475"/>
                  <a:gd name="connsiteX71" fmla="*/ 248602 w 304800"/>
                  <a:gd name="connsiteY71" fmla="*/ 127635 h 371475"/>
                  <a:gd name="connsiteX72" fmla="*/ 285750 w 304800"/>
                  <a:gd name="connsiteY72" fmla="*/ 219075 h 371475"/>
                  <a:gd name="connsiteX73" fmla="*/ 152400 w 304800"/>
                  <a:gd name="connsiteY73" fmla="*/ 352425 h 371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304800" h="371475">
                    <a:moveTo>
                      <a:pt x="279083" y="126682"/>
                    </a:moveTo>
                    <a:lnTo>
                      <a:pt x="289560" y="116205"/>
                    </a:lnTo>
                    <a:cubicBezTo>
                      <a:pt x="298133" y="107632"/>
                      <a:pt x="298133" y="94298"/>
                      <a:pt x="289560" y="85725"/>
                    </a:cubicBezTo>
                    <a:lnTo>
                      <a:pt x="279083" y="76200"/>
                    </a:lnTo>
                    <a:cubicBezTo>
                      <a:pt x="270510" y="67628"/>
                      <a:pt x="257175" y="67628"/>
                      <a:pt x="248602" y="76200"/>
                    </a:cubicBezTo>
                    <a:lnTo>
                      <a:pt x="238125" y="86678"/>
                    </a:lnTo>
                    <a:cubicBezTo>
                      <a:pt x="237173" y="87630"/>
                      <a:pt x="235268" y="89535"/>
                      <a:pt x="235268" y="91440"/>
                    </a:cubicBezTo>
                    <a:cubicBezTo>
                      <a:pt x="214313" y="78105"/>
                      <a:pt x="188595" y="69532"/>
                      <a:pt x="161925" y="67628"/>
                    </a:cubicBezTo>
                    <a:lnTo>
                      <a:pt x="161925" y="57150"/>
                    </a:lnTo>
                    <a:lnTo>
                      <a:pt x="169545" y="57150"/>
                    </a:lnTo>
                    <a:cubicBezTo>
                      <a:pt x="180975" y="57150"/>
                      <a:pt x="190500" y="47625"/>
                      <a:pt x="190500" y="36195"/>
                    </a:cubicBezTo>
                    <a:lnTo>
                      <a:pt x="190500" y="21908"/>
                    </a:lnTo>
                    <a:cubicBezTo>
                      <a:pt x="190500" y="9525"/>
                      <a:pt x="180975" y="0"/>
                      <a:pt x="169545" y="0"/>
                    </a:cubicBezTo>
                    <a:lnTo>
                      <a:pt x="136208" y="0"/>
                    </a:lnTo>
                    <a:cubicBezTo>
                      <a:pt x="123825" y="0"/>
                      <a:pt x="114300" y="9525"/>
                      <a:pt x="114300" y="20955"/>
                    </a:cubicBezTo>
                    <a:lnTo>
                      <a:pt x="114300" y="35243"/>
                    </a:lnTo>
                    <a:cubicBezTo>
                      <a:pt x="114300" y="46672"/>
                      <a:pt x="123825" y="56197"/>
                      <a:pt x="135255" y="56197"/>
                    </a:cubicBezTo>
                    <a:lnTo>
                      <a:pt x="142875" y="56197"/>
                    </a:lnTo>
                    <a:lnTo>
                      <a:pt x="142875" y="66675"/>
                    </a:lnTo>
                    <a:cubicBezTo>
                      <a:pt x="116205" y="68580"/>
                      <a:pt x="91440" y="77153"/>
                      <a:pt x="69532" y="90488"/>
                    </a:cubicBezTo>
                    <a:cubicBezTo>
                      <a:pt x="68580" y="88582"/>
                      <a:pt x="67628" y="87630"/>
                      <a:pt x="66675" y="85725"/>
                    </a:cubicBezTo>
                    <a:lnTo>
                      <a:pt x="56197" y="76200"/>
                    </a:lnTo>
                    <a:cubicBezTo>
                      <a:pt x="47625" y="67628"/>
                      <a:pt x="34290" y="67628"/>
                      <a:pt x="25718" y="76200"/>
                    </a:cubicBezTo>
                    <a:lnTo>
                      <a:pt x="15240" y="86678"/>
                    </a:lnTo>
                    <a:cubicBezTo>
                      <a:pt x="6668" y="95250"/>
                      <a:pt x="6668" y="108585"/>
                      <a:pt x="15240" y="117157"/>
                    </a:cubicBezTo>
                    <a:lnTo>
                      <a:pt x="25718" y="127635"/>
                    </a:lnTo>
                    <a:cubicBezTo>
                      <a:pt x="26670" y="128588"/>
                      <a:pt x="27622" y="129540"/>
                      <a:pt x="28575" y="130493"/>
                    </a:cubicBezTo>
                    <a:cubicBezTo>
                      <a:pt x="10478" y="155258"/>
                      <a:pt x="0" y="185738"/>
                      <a:pt x="0" y="219075"/>
                    </a:cubicBezTo>
                    <a:cubicBezTo>
                      <a:pt x="0" y="302895"/>
                      <a:pt x="68580" y="371475"/>
                      <a:pt x="152400" y="371475"/>
                    </a:cubicBezTo>
                    <a:cubicBezTo>
                      <a:pt x="236220" y="371475"/>
                      <a:pt x="304800" y="302895"/>
                      <a:pt x="304800" y="219075"/>
                    </a:cubicBezTo>
                    <a:cubicBezTo>
                      <a:pt x="304800" y="185738"/>
                      <a:pt x="294323" y="155258"/>
                      <a:pt x="275273" y="129540"/>
                    </a:cubicBezTo>
                    <a:cubicBezTo>
                      <a:pt x="276225" y="128588"/>
                      <a:pt x="278130" y="128588"/>
                      <a:pt x="279083" y="126682"/>
                    </a:cubicBezTo>
                    <a:close/>
                    <a:moveTo>
                      <a:pt x="135255" y="38100"/>
                    </a:moveTo>
                    <a:cubicBezTo>
                      <a:pt x="134303" y="38100"/>
                      <a:pt x="133350" y="37147"/>
                      <a:pt x="133350" y="36195"/>
                    </a:cubicBezTo>
                    <a:lnTo>
                      <a:pt x="133350" y="21908"/>
                    </a:lnTo>
                    <a:cubicBezTo>
                      <a:pt x="133350" y="20955"/>
                      <a:pt x="134303" y="20003"/>
                      <a:pt x="135255" y="20003"/>
                    </a:cubicBezTo>
                    <a:lnTo>
                      <a:pt x="168593" y="20003"/>
                    </a:lnTo>
                    <a:cubicBezTo>
                      <a:pt x="169545" y="20003"/>
                      <a:pt x="170498" y="20955"/>
                      <a:pt x="170498" y="21908"/>
                    </a:cubicBezTo>
                    <a:lnTo>
                      <a:pt x="170498" y="36195"/>
                    </a:lnTo>
                    <a:cubicBezTo>
                      <a:pt x="170498" y="37147"/>
                      <a:pt x="169545" y="38100"/>
                      <a:pt x="168593" y="38100"/>
                    </a:cubicBezTo>
                    <a:lnTo>
                      <a:pt x="135255" y="38100"/>
                    </a:lnTo>
                    <a:close/>
                    <a:moveTo>
                      <a:pt x="251460" y="102870"/>
                    </a:moveTo>
                    <a:cubicBezTo>
                      <a:pt x="250508" y="101918"/>
                      <a:pt x="250508" y="100965"/>
                      <a:pt x="251460" y="100013"/>
                    </a:cubicBezTo>
                    <a:lnTo>
                      <a:pt x="261938" y="89535"/>
                    </a:lnTo>
                    <a:cubicBezTo>
                      <a:pt x="261938" y="89535"/>
                      <a:pt x="262890" y="88582"/>
                      <a:pt x="263843" y="88582"/>
                    </a:cubicBezTo>
                    <a:cubicBezTo>
                      <a:pt x="264795" y="88582"/>
                      <a:pt x="264795" y="88582"/>
                      <a:pt x="265748" y="89535"/>
                    </a:cubicBezTo>
                    <a:lnTo>
                      <a:pt x="276225" y="100013"/>
                    </a:lnTo>
                    <a:cubicBezTo>
                      <a:pt x="277178" y="100965"/>
                      <a:pt x="277178" y="101918"/>
                      <a:pt x="276225" y="102870"/>
                    </a:cubicBezTo>
                    <a:lnTo>
                      <a:pt x="265748" y="113348"/>
                    </a:lnTo>
                    <a:cubicBezTo>
                      <a:pt x="264795" y="114300"/>
                      <a:pt x="263843" y="114300"/>
                      <a:pt x="262890" y="113348"/>
                    </a:cubicBezTo>
                    <a:cubicBezTo>
                      <a:pt x="260985" y="111443"/>
                      <a:pt x="259080" y="109538"/>
                      <a:pt x="257175" y="107632"/>
                    </a:cubicBezTo>
                    <a:lnTo>
                      <a:pt x="251460" y="102870"/>
                    </a:lnTo>
                    <a:close/>
                    <a:moveTo>
                      <a:pt x="40005" y="113348"/>
                    </a:moveTo>
                    <a:lnTo>
                      <a:pt x="29528" y="102870"/>
                    </a:lnTo>
                    <a:cubicBezTo>
                      <a:pt x="28575" y="101918"/>
                      <a:pt x="28575" y="100965"/>
                      <a:pt x="29528" y="100013"/>
                    </a:cubicBezTo>
                    <a:lnTo>
                      <a:pt x="40005" y="89535"/>
                    </a:lnTo>
                    <a:cubicBezTo>
                      <a:pt x="40005" y="89535"/>
                      <a:pt x="40957" y="88582"/>
                      <a:pt x="41910" y="88582"/>
                    </a:cubicBezTo>
                    <a:cubicBezTo>
                      <a:pt x="42863" y="88582"/>
                      <a:pt x="42863" y="88582"/>
                      <a:pt x="43815" y="89535"/>
                    </a:cubicBezTo>
                    <a:lnTo>
                      <a:pt x="54293" y="100013"/>
                    </a:lnTo>
                    <a:cubicBezTo>
                      <a:pt x="55245" y="100965"/>
                      <a:pt x="55245" y="101918"/>
                      <a:pt x="54293" y="102870"/>
                    </a:cubicBezTo>
                    <a:lnTo>
                      <a:pt x="47625" y="108585"/>
                    </a:lnTo>
                    <a:cubicBezTo>
                      <a:pt x="45720" y="110490"/>
                      <a:pt x="43815" y="112395"/>
                      <a:pt x="41910" y="114300"/>
                    </a:cubicBezTo>
                    <a:cubicBezTo>
                      <a:pt x="41910" y="114300"/>
                      <a:pt x="40005" y="114300"/>
                      <a:pt x="40005" y="113348"/>
                    </a:cubicBezTo>
                    <a:close/>
                    <a:moveTo>
                      <a:pt x="152400" y="352425"/>
                    </a:moveTo>
                    <a:cubicBezTo>
                      <a:pt x="79057" y="352425"/>
                      <a:pt x="19050" y="292418"/>
                      <a:pt x="19050" y="219075"/>
                    </a:cubicBezTo>
                    <a:cubicBezTo>
                      <a:pt x="19050" y="183833"/>
                      <a:pt x="33338" y="151448"/>
                      <a:pt x="56197" y="127635"/>
                    </a:cubicBezTo>
                    <a:cubicBezTo>
                      <a:pt x="56197" y="127635"/>
                      <a:pt x="56197" y="127635"/>
                      <a:pt x="56197" y="127635"/>
                    </a:cubicBezTo>
                    <a:lnTo>
                      <a:pt x="61913" y="121920"/>
                    </a:lnTo>
                    <a:cubicBezTo>
                      <a:pt x="85725" y="99060"/>
                      <a:pt x="117157" y="85725"/>
                      <a:pt x="152400" y="85725"/>
                    </a:cubicBezTo>
                    <a:cubicBezTo>
                      <a:pt x="187643" y="85725"/>
                      <a:pt x="219075" y="99060"/>
                      <a:pt x="242888" y="121920"/>
                    </a:cubicBezTo>
                    <a:lnTo>
                      <a:pt x="248602" y="127635"/>
                    </a:lnTo>
                    <a:cubicBezTo>
                      <a:pt x="248602" y="127635"/>
                      <a:pt x="248602" y="127635"/>
                      <a:pt x="248602" y="127635"/>
                    </a:cubicBezTo>
                    <a:cubicBezTo>
                      <a:pt x="271463" y="151448"/>
                      <a:pt x="285750" y="183833"/>
                      <a:pt x="285750" y="219075"/>
                    </a:cubicBezTo>
                    <a:cubicBezTo>
                      <a:pt x="285750" y="292418"/>
                      <a:pt x="225743" y="352425"/>
                      <a:pt x="152400" y="3524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F58D93EC-5EEE-45E3-A2E3-69D9CBE58305}"/>
                  </a:ext>
                </a:extLst>
              </p:cNvPr>
              <p:cNvSpPr/>
              <p:nvPr/>
            </p:nvSpPr>
            <p:spPr>
              <a:xfrm>
                <a:off x="7323249" y="4984749"/>
                <a:ext cx="95011" cy="142875"/>
              </a:xfrm>
              <a:custGeom>
                <a:avLst/>
                <a:gdLst>
                  <a:gd name="connsiteX0" fmla="*/ 22622 w 95011"/>
                  <a:gd name="connsiteY0" fmla="*/ 57150 h 142875"/>
                  <a:gd name="connsiteX1" fmla="*/ 63579 w 95011"/>
                  <a:gd name="connsiteY1" fmla="*/ 16193 h 142875"/>
                  <a:gd name="connsiteX2" fmla="*/ 63579 w 95011"/>
                  <a:gd name="connsiteY2" fmla="*/ 2857 h 142875"/>
                  <a:gd name="connsiteX3" fmla="*/ 50244 w 95011"/>
                  <a:gd name="connsiteY3" fmla="*/ 2857 h 142875"/>
                  <a:gd name="connsiteX4" fmla="*/ 2619 w 95011"/>
                  <a:gd name="connsiteY4" fmla="*/ 50482 h 142875"/>
                  <a:gd name="connsiteX5" fmla="*/ 714 w 95011"/>
                  <a:gd name="connsiteY5" fmla="*/ 53340 h 142875"/>
                  <a:gd name="connsiteX6" fmla="*/ 714 w 95011"/>
                  <a:gd name="connsiteY6" fmla="*/ 60960 h 142875"/>
                  <a:gd name="connsiteX7" fmla="*/ 2619 w 95011"/>
                  <a:gd name="connsiteY7" fmla="*/ 63818 h 142875"/>
                  <a:gd name="connsiteX8" fmla="*/ 78819 w 95011"/>
                  <a:gd name="connsiteY8" fmla="*/ 140018 h 142875"/>
                  <a:gd name="connsiteX9" fmla="*/ 85487 w 95011"/>
                  <a:gd name="connsiteY9" fmla="*/ 142875 h 142875"/>
                  <a:gd name="connsiteX10" fmla="*/ 92154 w 95011"/>
                  <a:gd name="connsiteY10" fmla="*/ 140018 h 142875"/>
                  <a:gd name="connsiteX11" fmla="*/ 92154 w 95011"/>
                  <a:gd name="connsiteY11" fmla="*/ 126683 h 142875"/>
                  <a:gd name="connsiteX12" fmla="*/ 22622 w 95011"/>
                  <a:gd name="connsiteY12" fmla="*/ 5715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011" h="142875">
                    <a:moveTo>
                      <a:pt x="22622" y="57150"/>
                    </a:moveTo>
                    <a:lnTo>
                      <a:pt x="63579" y="16193"/>
                    </a:lnTo>
                    <a:cubicBezTo>
                      <a:pt x="67389" y="12382"/>
                      <a:pt x="67389" y="6668"/>
                      <a:pt x="63579" y="2857"/>
                    </a:cubicBezTo>
                    <a:cubicBezTo>
                      <a:pt x="59769" y="-952"/>
                      <a:pt x="54054" y="-952"/>
                      <a:pt x="50244" y="2857"/>
                    </a:cubicBezTo>
                    <a:lnTo>
                      <a:pt x="2619" y="50482"/>
                    </a:lnTo>
                    <a:cubicBezTo>
                      <a:pt x="1667" y="51435"/>
                      <a:pt x="714" y="52388"/>
                      <a:pt x="714" y="53340"/>
                    </a:cubicBezTo>
                    <a:cubicBezTo>
                      <a:pt x="-238" y="55245"/>
                      <a:pt x="-238" y="58102"/>
                      <a:pt x="714" y="60960"/>
                    </a:cubicBezTo>
                    <a:cubicBezTo>
                      <a:pt x="1667" y="61913"/>
                      <a:pt x="1667" y="62865"/>
                      <a:pt x="2619" y="63818"/>
                    </a:cubicBezTo>
                    <a:lnTo>
                      <a:pt x="78819" y="140018"/>
                    </a:lnTo>
                    <a:cubicBezTo>
                      <a:pt x="80724" y="141923"/>
                      <a:pt x="83582" y="142875"/>
                      <a:pt x="85487" y="142875"/>
                    </a:cubicBezTo>
                    <a:cubicBezTo>
                      <a:pt x="87392" y="142875"/>
                      <a:pt x="90249" y="141923"/>
                      <a:pt x="92154" y="140018"/>
                    </a:cubicBezTo>
                    <a:cubicBezTo>
                      <a:pt x="95964" y="136208"/>
                      <a:pt x="95964" y="130493"/>
                      <a:pt x="92154" y="126683"/>
                    </a:cubicBezTo>
                    <a:lnTo>
                      <a:pt x="22622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E68FFAEA-A1B3-453B-81EB-DEF09D5BD0EA}"/>
              </a:ext>
            </a:extLst>
          </p:cNvPr>
          <p:cNvGrpSpPr/>
          <p:nvPr/>
        </p:nvGrpSpPr>
        <p:grpSpPr>
          <a:xfrm>
            <a:off x="5343283" y="3342841"/>
            <a:ext cx="571500" cy="552450"/>
            <a:chOff x="5351992" y="3878309"/>
            <a:chExt cx="571500" cy="552450"/>
          </a:xfrm>
        </p:grpSpPr>
        <p:grpSp>
          <p:nvGrpSpPr>
            <p:cNvPr id="162" name="Graphic 26">
              <a:extLst>
                <a:ext uri="{FF2B5EF4-FFF2-40B4-BE49-F238E27FC236}">
                  <a16:creationId xmlns:a16="http://schemas.microsoft.com/office/drawing/2014/main" id="{6EC82460-4571-481C-BA5B-2DD211A0D67C}"/>
                </a:ext>
              </a:extLst>
            </p:cNvPr>
            <p:cNvGrpSpPr/>
            <p:nvPr/>
          </p:nvGrpSpPr>
          <p:grpSpPr>
            <a:xfrm>
              <a:off x="5361517" y="3927838"/>
              <a:ext cx="552450" cy="314325"/>
              <a:chOff x="4908843" y="3617912"/>
              <a:chExt cx="552450" cy="3143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68" name="Freeform: Shape 167">
                <a:extLst>
                  <a:ext uri="{FF2B5EF4-FFF2-40B4-BE49-F238E27FC236}">
                    <a16:creationId xmlns:a16="http://schemas.microsoft.com/office/drawing/2014/main" id="{9ECB260A-F01D-45BE-B9D4-2FD4FBEA4AD1}"/>
                  </a:ext>
                </a:extLst>
              </p:cNvPr>
              <p:cNvSpPr/>
              <p:nvPr/>
            </p:nvSpPr>
            <p:spPr>
              <a:xfrm>
                <a:off x="5251743" y="3617912"/>
                <a:ext cx="209550" cy="180975"/>
              </a:xfrm>
              <a:custGeom>
                <a:avLst/>
                <a:gdLst>
                  <a:gd name="connsiteX0" fmla="*/ 190500 w 209550"/>
                  <a:gd name="connsiteY0" fmla="*/ 0 h 180975"/>
                  <a:gd name="connsiteX1" fmla="*/ 19050 w 209550"/>
                  <a:gd name="connsiteY1" fmla="*/ 0 h 180975"/>
                  <a:gd name="connsiteX2" fmla="*/ 0 w 209550"/>
                  <a:gd name="connsiteY2" fmla="*/ 19050 h 180975"/>
                  <a:gd name="connsiteX3" fmla="*/ 0 w 209550"/>
                  <a:gd name="connsiteY3" fmla="*/ 114300 h 180975"/>
                  <a:gd name="connsiteX4" fmla="*/ 19050 w 209550"/>
                  <a:gd name="connsiteY4" fmla="*/ 133350 h 180975"/>
                  <a:gd name="connsiteX5" fmla="*/ 95250 w 209550"/>
                  <a:gd name="connsiteY5" fmla="*/ 133350 h 180975"/>
                  <a:gd name="connsiteX6" fmla="*/ 95250 w 209550"/>
                  <a:gd name="connsiteY6" fmla="*/ 180975 h 180975"/>
                  <a:gd name="connsiteX7" fmla="*/ 142875 w 209550"/>
                  <a:gd name="connsiteY7" fmla="*/ 133350 h 180975"/>
                  <a:gd name="connsiteX8" fmla="*/ 191452 w 209550"/>
                  <a:gd name="connsiteY8" fmla="*/ 133350 h 180975"/>
                  <a:gd name="connsiteX9" fmla="*/ 209550 w 209550"/>
                  <a:gd name="connsiteY9" fmla="*/ 115253 h 180975"/>
                  <a:gd name="connsiteX10" fmla="*/ 209550 w 209550"/>
                  <a:gd name="connsiteY10" fmla="*/ 19050 h 180975"/>
                  <a:gd name="connsiteX11" fmla="*/ 190500 w 209550"/>
                  <a:gd name="connsiteY11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09550" h="180975">
                    <a:moveTo>
                      <a:pt x="190500" y="0"/>
                    </a:moveTo>
                    <a:lnTo>
                      <a:pt x="19050" y="0"/>
                    </a:lnTo>
                    <a:cubicBezTo>
                      <a:pt x="8573" y="0"/>
                      <a:pt x="0" y="8573"/>
                      <a:pt x="0" y="19050"/>
                    </a:cubicBezTo>
                    <a:lnTo>
                      <a:pt x="0" y="114300"/>
                    </a:lnTo>
                    <a:cubicBezTo>
                      <a:pt x="0" y="124778"/>
                      <a:pt x="8573" y="133350"/>
                      <a:pt x="19050" y="133350"/>
                    </a:cubicBezTo>
                    <a:lnTo>
                      <a:pt x="95250" y="133350"/>
                    </a:lnTo>
                    <a:lnTo>
                      <a:pt x="95250" y="180975"/>
                    </a:lnTo>
                    <a:lnTo>
                      <a:pt x="142875" y="133350"/>
                    </a:lnTo>
                    <a:lnTo>
                      <a:pt x="191452" y="133350"/>
                    </a:lnTo>
                    <a:cubicBezTo>
                      <a:pt x="201930" y="133350"/>
                      <a:pt x="209550" y="124778"/>
                      <a:pt x="209550" y="115253"/>
                    </a:cubicBezTo>
                    <a:lnTo>
                      <a:pt x="209550" y="19050"/>
                    </a:lnTo>
                    <a:cubicBezTo>
                      <a:pt x="209550" y="8573"/>
                      <a:pt x="200977" y="0"/>
                      <a:pt x="1905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:a16="http://schemas.microsoft.com/office/drawing/2014/main" id="{9CE02F7A-457B-4905-935A-492B6D190B16}"/>
                  </a:ext>
                </a:extLst>
              </p:cNvPr>
              <p:cNvSpPr/>
              <p:nvPr/>
            </p:nvSpPr>
            <p:spPr>
              <a:xfrm>
                <a:off x="4937418" y="3817937"/>
                <a:ext cx="295275" cy="28575"/>
              </a:xfrm>
              <a:custGeom>
                <a:avLst/>
                <a:gdLst>
                  <a:gd name="connsiteX0" fmla="*/ 0 w 295275"/>
                  <a:gd name="connsiteY0" fmla="*/ 28575 h 28575"/>
                  <a:gd name="connsiteX1" fmla="*/ 295275 w 295275"/>
                  <a:gd name="connsiteY1" fmla="*/ 28575 h 28575"/>
                  <a:gd name="connsiteX2" fmla="*/ 295275 w 295275"/>
                  <a:gd name="connsiteY2" fmla="*/ 0 h 28575"/>
                  <a:gd name="connsiteX3" fmla="*/ 0 w 295275"/>
                  <a:gd name="connsiteY3" fmla="*/ 1905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5275" h="28575">
                    <a:moveTo>
                      <a:pt x="0" y="28575"/>
                    </a:moveTo>
                    <a:lnTo>
                      <a:pt x="295275" y="28575"/>
                    </a:lnTo>
                    <a:lnTo>
                      <a:pt x="295275" y="0"/>
                    </a:lnTo>
                    <a:lnTo>
                      <a:pt x="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:a16="http://schemas.microsoft.com/office/drawing/2014/main" id="{8B7D20F9-540D-4339-8DB3-B7546040F8CD}"/>
                  </a:ext>
                </a:extLst>
              </p:cNvPr>
              <p:cNvSpPr/>
              <p:nvPr/>
            </p:nvSpPr>
            <p:spPr>
              <a:xfrm>
                <a:off x="4937418" y="3856037"/>
                <a:ext cx="314325" cy="76200"/>
              </a:xfrm>
              <a:custGeom>
                <a:avLst/>
                <a:gdLst>
                  <a:gd name="connsiteX0" fmla="*/ 0 w 314325"/>
                  <a:gd name="connsiteY0" fmla="*/ 0 h 76200"/>
                  <a:gd name="connsiteX1" fmla="*/ 9525 w 314325"/>
                  <a:gd name="connsiteY1" fmla="*/ 28575 h 76200"/>
                  <a:gd name="connsiteX2" fmla="*/ 314325 w 314325"/>
                  <a:gd name="connsiteY2" fmla="*/ 76200 h 76200"/>
                  <a:gd name="connsiteX3" fmla="*/ 295275 w 314325"/>
                  <a:gd name="connsiteY3" fmla="*/ 9525 h 76200"/>
                  <a:gd name="connsiteX4" fmla="*/ 0 w 314325"/>
                  <a:gd name="connsiteY4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325" h="76200">
                    <a:moveTo>
                      <a:pt x="0" y="0"/>
                    </a:moveTo>
                    <a:cubicBezTo>
                      <a:pt x="0" y="0"/>
                      <a:pt x="0" y="19050"/>
                      <a:pt x="9525" y="28575"/>
                    </a:cubicBezTo>
                    <a:lnTo>
                      <a:pt x="314325" y="76200"/>
                    </a:lnTo>
                    <a:cubicBezTo>
                      <a:pt x="314325" y="76200"/>
                      <a:pt x="295275" y="47625"/>
                      <a:pt x="295275" y="952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:a16="http://schemas.microsoft.com/office/drawing/2014/main" id="{5949947A-A18C-409A-A005-2504FCC186B4}"/>
                  </a:ext>
                </a:extLst>
              </p:cNvPr>
              <p:cNvSpPr/>
              <p:nvPr/>
            </p:nvSpPr>
            <p:spPr>
              <a:xfrm>
                <a:off x="4908843" y="3771265"/>
                <a:ext cx="39052" cy="131445"/>
              </a:xfrm>
              <a:custGeom>
                <a:avLst/>
                <a:gdLst>
                  <a:gd name="connsiteX0" fmla="*/ 39053 w 39052"/>
                  <a:gd name="connsiteY0" fmla="*/ 0 h 131445"/>
                  <a:gd name="connsiteX1" fmla="*/ 0 w 39052"/>
                  <a:gd name="connsiteY1" fmla="*/ 65723 h 131445"/>
                  <a:gd name="connsiteX2" fmla="*/ 39053 w 39052"/>
                  <a:gd name="connsiteY2" fmla="*/ 131445 h 131445"/>
                  <a:gd name="connsiteX3" fmla="*/ 39053 w 39052"/>
                  <a:gd name="connsiteY3" fmla="*/ 0 h 131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052" h="131445">
                    <a:moveTo>
                      <a:pt x="39053" y="0"/>
                    </a:moveTo>
                    <a:cubicBezTo>
                      <a:pt x="39053" y="0"/>
                      <a:pt x="0" y="6667"/>
                      <a:pt x="0" y="65723"/>
                    </a:cubicBezTo>
                    <a:cubicBezTo>
                      <a:pt x="0" y="124778"/>
                      <a:pt x="39053" y="131445"/>
                      <a:pt x="39053" y="131445"/>
                    </a:cubicBezTo>
                    <a:cubicBezTo>
                      <a:pt x="11430" y="62865"/>
                      <a:pt x="39053" y="0"/>
                      <a:pt x="39053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63" name="Graphic 26">
              <a:extLst>
                <a:ext uri="{FF2B5EF4-FFF2-40B4-BE49-F238E27FC236}">
                  <a16:creationId xmlns:a16="http://schemas.microsoft.com/office/drawing/2014/main" id="{D9E5A4FA-7BC1-4B49-9BCC-5020E122E212}"/>
                </a:ext>
              </a:extLst>
            </p:cNvPr>
            <p:cNvGrpSpPr/>
            <p:nvPr/>
          </p:nvGrpSpPr>
          <p:grpSpPr>
            <a:xfrm>
              <a:off x="5351992" y="3878309"/>
              <a:ext cx="571500" cy="552450"/>
              <a:chOff x="4899318" y="3570287"/>
              <a:chExt cx="571500" cy="5524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127943B7-E91F-4C0D-8CE1-4DFA73433C1F}"/>
                  </a:ext>
                </a:extLst>
              </p:cNvPr>
              <p:cNvSpPr/>
              <p:nvPr/>
            </p:nvSpPr>
            <p:spPr>
              <a:xfrm>
                <a:off x="5289843" y="3694112"/>
                <a:ext cx="57150" cy="19050"/>
              </a:xfrm>
              <a:custGeom>
                <a:avLst/>
                <a:gdLst>
                  <a:gd name="connsiteX0" fmla="*/ 47625 w 57150"/>
                  <a:gd name="connsiteY0" fmla="*/ 0 h 19050"/>
                  <a:gd name="connsiteX1" fmla="*/ 9525 w 57150"/>
                  <a:gd name="connsiteY1" fmla="*/ 0 h 19050"/>
                  <a:gd name="connsiteX2" fmla="*/ 0 w 57150"/>
                  <a:gd name="connsiteY2" fmla="*/ 9525 h 19050"/>
                  <a:gd name="connsiteX3" fmla="*/ 9525 w 57150"/>
                  <a:gd name="connsiteY3" fmla="*/ 19050 h 19050"/>
                  <a:gd name="connsiteX4" fmla="*/ 47625 w 57150"/>
                  <a:gd name="connsiteY4" fmla="*/ 19050 h 19050"/>
                  <a:gd name="connsiteX5" fmla="*/ 57150 w 57150"/>
                  <a:gd name="connsiteY5" fmla="*/ 9525 h 19050"/>
                  <a:gd name="connsiteX6" fmla="*/ 476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4762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:a16="http://schemas.microsoft.com/office/drawing/2014/main" id="{116AC514-F3D1-4708-8A74-972A8EADF886}"/>
                  </a:ext>
                </a:extLst>
              </p:cNvPr>
              <p:cNvSpPr/>
              <p:nvPr/>
            </p:nvSpPr>
            <p:spPr>
              <a:xfrm>
                <a:off x="5289843" y="3656012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:a16="http://schemas.microsoft.com/office/drawing/2014/main" id="{0A2D07C7-77D5-43E9-9FD4-2DF2F49401C9}"/>
                  </a:ext>
                </a:extLst>
              </p:cNvPr>
              <p:cNvSpPr/>
              <p:nvPr/>
            </p:nvSpPr>
            <p:spPr>
              <a:xfrm>
                <a:off x="4899318" y="3570287"/>
                <a:ext cx="571500" cy="552450"/>
              </a:xfrm>
              <a:custGeom>
                <a:avLst/>
                <a:gdLst>
                  <a:gd name="connsiteX0" fmla="*/ 542925 w 571500"/>
                  <a:gd name="connsiteY0" fmla="*/ 38100 h 552450"/>
                  <a:gd name="connsiteX1" fmla="*/ 371475 w 571500"/>
                  <a:gd name="connsiteY1" fmla="*/ 38100 h 552450"/>
                  <a:gd name="connsiteX2" fmla="*/ 371475 w 571500"/>
                  <a:gd name="connsiteY2" fmla="*/ 28575 h 552450"/>
                  <a:gd name="connsiteX3" fmla="*/ 342900 w 571500"/>
                  <a:gd name="connsiteY3" fmla="*/ 0 h 552450"/>
                  <a:gd name="connsiteX4" fmla="*/ 247650 w 571500"/>
                  <a:gd name="connsiteY4" fmla="*/ 0 h 552450"/>
                  <a:gd name="connsiteX5" fmla="*/ 219075 w 571500"/>
                  <a:gd name="connsiteY5" fmla="*/ 28575 h 552450"/>
                  <a:gd name="connsiteX6" fmla="*/ 219075 w 571500"/>
                  <a:gd name="connsiteY6" fmla="*/ 76200 h 552450"/>
                  <a:gd name="connsiteX7" fmla="*/ 247650 w 571500"/>
                  <a:gd name="connsiteY7" fmla="*/ 104775 h 552450"/>
                  <a:gd name="connsiteX8" fmla="*/ 262890 w 571500"/>
                  <a:gd name="connsiteY8" fmla="*/ 104775 h 552450"/>
                  <a:gd name="connsiteX9" fmla="*/ 284798 w 571500"/>
                  <a:gd name="connsiteY9" fmla="*/ 126683 h 552450"/>
                  <a:gd name="connsiteX10" fmla="*/ 94298 w 571500"/>
                  <a:gd name="connsiteY10" fmla="*/ 162878 h 552450"/>
                  <a:gd name="connsiteX11" fmla="*/ 50483 w 571500"/>
                  <a:gd name="connsiteY11" fmla="*/ 192405 h 552450"/>
                  <a:gd name="connsiteX12" fmla="*/ 47625 w 571500"/>
                  <a:gd name="connsiteY12" fmla="*/ 192405 h 552450"/>
                  <a:gd name="connsiteX13" fmla="*/ 0 w 571500"/>
                  <a:gd name="connsiteY13" fmla="*/ 267653 h 552450"/>
                  <a:gd name="connsiteX14" fmla="*/ 47625 w 571500"/>
                  <a:gd name="connsiteY14" fmla="*/ 342900 h 552450"/>
                  <a:gd name="connsiteX15" fmla="*/ 49530 w 571500"/>
                  <a:gd name="connsiteY15" fmla="*/ 342900 h 552450"/>
                  <a:gd name="connsiteX16" fmla="*/ 50483 w 571500"/>
                  <a:gd name="connsiteY16" fmla="*/ 342900 h 552450"/>
                  <a:gd name="connsiteX17" fmla="*/ 77153 w 571500"/>
                  <a:gd name="connsiteY17" fmla="*/ 365760 h 552450"/>
                  <a:gd name="connsiteX18" fmla="*/ 79058 w 571500"/>
                  <a:gd name="connsiteY18" fmla="*/ 368618 h 552450"/>
                  <a:gd name="connsiteX19" fmla="*/ 212408 w 571500"/>
                  <a:gd name="connsiteY19" fmla="*/ 540068 h 552450"/>
                  <a:gd name="connsiteX20" fmla="*/ 215265 w 571500"/>
                  <a:gd name="connsiteY20" fmla="*/ 541973 h 552450"/>
                  <a:gd name="connsiteX21" fmla="*/ 243840 w 571500"/>
                  <a:gd name="connsiteY21" fmla="*/ 552450 h 552450"/>
                  <a:gd name="connsiteX22" fmla="*/ 286703 w 571500"/>
                  <a:gd name="connsiteY22" fmla="*/ 509588 h 552450"/>
                  <a:gd name="connsiteX23" fmla="*/ 276225 w 571500"/>
                  <a:gd name="connsiteY23" fmla="*/ 481013 h 552450"/>
                  <a:gd name="connsiteX24" fmla="*/ 275273 w 571500"/>
                  <a:gd name="connsiteY24" fmla="*/ 479108 h 552450"/>
                  <a:gd name="connsiteX25" fmla="*/ 202883 w 571500"/>
                  <a:gd name="connsiteY25" fmla="*/ 391478 h 552450"/>
                  <a:gd name="connsiteX26" fmla="*/ 399098 w 571500"/>
                  <a:gd name="connsiteY26" fmla="*/ 428625 h 552450"/>
                  <a:gd name="connsiteX27" fmla="*/ 401003 w 571500"/>
                  <a:gd name="connsiteY27" fmla="*/ 428625 h 552450"/>
                  <a:gd name="connsiteX28" fmla="*/ 402908 w 571500"/>
                  <a:gd name="connsiteY28" fmla="*/ 428625 h 552450"/>
                  <a:gd name="connsiteX29" fmla="*/ 405765 w 571500"/>
                  <a:gd name="connsiteY29" fmla="*/ 428625 h 552450"/>
                  <a:gd name="connsiteX30" fmla="*/ 486728 w 571500"/>
                  <a:gd name="connsiteY30" fmla="*/ 266700 h 552450"/>
                  <a:gd name="connsiteX31" fmla="*/ 481013 w 571500"/>
                  <a:gd name="connsiteY31" fmla="*/ 209550 h 552450"/>
                  <a:gd name="connsiteX32" fmla="*/ 500063 w 571500"/>
                  <a:gd name="connsiteY32" fmla="*/ 190500 h 552450"/>
                  <a:gd name="connsiteX33" fmla="*/ 542925 w 571500"/>
                  <a:gd name="connsiteY33" fmla="*/ 190500 h 552450"/>
                  <a:gd name="connsiteX34" fmla="*/ 571500 w 571500"/>
                  <a:gd name="connsiteY34" fmla="*/ 161925 h 552450"/>
                  <a:gd name="connsiteX35" fmla="*/ 571500 w 571500"/>
                  <a:gd name="connsiteY35" fmla="*/ 66675 h 552450"/>
                  <a:gd name="connsiteX36" fmla="*/ 542925 w 571500"/>
                  <a:gd name="connsiteY36" fmla="*/ 38100 h 552450"/>
                  <a:gd name="connsiteX37" fmla="*/ 350520 w 571500"/>
                  <a:gd name="connsiteY37" fmla="*/ 333375 h 552450"/>
                  <a:gd name="connsiteX38" fmla="*/ 342900 w 571500"/>
                  <a:gd name="connsiteY38" fmla="*/ 266700 h 552450"/>
                  <a:gd name="connsiteX39" fmla="*/ 350520 w 571500"/>
                  <a:gd name="connsiteY39" fmla="*/ 200025 h 552450"/>
                  <a:gd name="connsiteX40" fmla="*/ 352425 w 571500"/>
                  <a:gd name="connsiteY40" fmla="*/ 200025 h 552450"/>
                  <a:gd name="connsiteX41" fmla="*/ 390525 w 571500"/>
                  <a:gd name="connsiteY41" fmla="*/ 266700 h 552450"/>
                  <a:gd name="connsiteX42" fmla="*/ 352425 w 571500"/>
                  <a:gd name="connsiteY42" fmla="*/ 333375 h 552450"/>
                  <a:gd name="connsiteX43" fmla="*/ 350520 w 571500"/>
                  <a:gd name="connsiteY43" fmla="*/ 333375 h 552450"/>
                  <a:gd name="connsiteX44" fmla="*/ 266700 w 571500"/>
                  <a:gd name="connsiteY44" fmla="*/ 85725 h 552450"/>
                  <a:gd name="connsiteX45" fmla="*/ 247650 w 571500"/>
                  <a:gd name="connsiteY45" fmla="*/ 85725 h 552450"/>
                  <a:gd name="connsiteX46" fmla="*/ 238125 w 571500"/>
                  <a:gd name="connsiteY46" fmla="*/ 76200 h 552450"/>
                  <a:gd name="connsiteX47" fmla="*/ 238125 w 571500"/>
                  <a:gd name="connsiteY47" fmla="*/ 28575 h 552450"/>
                  <a:gd name="connsiteX48" fmla="*/ 247650 w 571500"/>
                  <a:gd name="connsiteY48" fmla="*/ 19050 h 552450"/>
                  <a:gd name="connsiteX49" fmla="*/ 342900 w 571500"/>
                  <a:gd name="connsiteY49" fmla="*/ 19050 h 552450"/>
                  <a:gd name="connsiteX50" fmla="*/ 352425 w 571500"/>
                  <a:gd name="connsiteY50" fmla="*/ 28575 h 552450"/>
                  <a:gd name="connsiteX51" fmla="*/ 352425 w 571500"/>
                  <a:gd name="connsiteY51" fmla="*/ 76200 h 552450"/>
                  <a:gd name="connsiteX52" fmla="*/ 342900 w 571500"/>
                  <a:gd name="connsiteY52" fmla="*/ 85725 h 552450"/>
                  <a:gd name="connsiteX53" fmla="*/ 314325 w 571500"/>
                  <a:gd name="connsiteY53" fmla="*/ 85725 h 552450"/>
                  <a:gd name="connsiteX54" fmla="*/ 304800 w 571500"/>
                  <a:gd name="connsiteY54" fmla="*/ 95250 h 552450"/>
                  <a:gd name="connsiteX55" fmla="*/ 304800 w 571500"/>
                  <a:gd name="connsiteY55" fmla="*/ 120015 h 552450"/>
                  <a:gd name="connsiteX56" fmla="*/ 273368 w 571500"/>
                  <a:gd name="connsiteY56" fmla="*/ 88583 h 552450"/>
                  <a:gd name="connsiteX57" fmla="*/ 266700 w 571500"/>
                  <a:gd name="connsiteY57" fmla="*/ 85725 h 552450"/>
                  <a:gd name="connsiteX58" fmla="*/ 323850 w 571500"/>
                  <a:gd name="connsiteY58" fmla="*/ 104775 h 552450"/>
                  <a:gd name="connsiteX59" fmla="*/ 342900 w 571500"/>
                  <a:gd name="connsiteY59" fmla="*/ 104775 h 552450"/>
                  <a:gd name="connsiteX60" fmla="*/ 342900 w 571500"/>
                  <a:gd name="connsiteY60" fmla="*/ 115253 h 552450"/>
                  <a:gd name="connsiteX61" fmla="*/ 323850 w 571500"/>
                  <a:gd name="connsiteY61" fmla="*/ 119063 h 552450"/>
                  <a:gd name="connsiteX62" fmla="*/ 323850 w 571500"/>
                  <a:gd name="connsiteY62" fmla="*/ 104775 h 552450"/>
                  <a:gd name="connsiteX63" fmla="*/ 307658 w 571500"/>
                  <a:gd name="connsiteY63" fmla="*/ 149543 h 552450"/>
                  <a:gd name="connsiteX64" fmla="*/ 314325 w 571500"/>
                  <a:gd name="connsiteY64" fmla="*/ 152400 h 552450"/>
                  <a:gd name="connsiteX65" fmla="*/ 318135 w 571500"/>
                  <a:gd name="connsiteY65" fmla="*/ 151448 h 552450"/>
                  <a:gd name="connsiteX66" fmla="*/ 323850 w 571500"/>
                  <a:gd name="connsiteY66" fmla="*/ 142875 h 552450"/>
                  <a:gd name="connsiteX67" fmla="*/ 323850 w 571500"/>
                  <a:gd name="connsiteY67" fmla="*/ 138113 h 552450"/>
                  <a:gd name="connsiteX68" fmla="*/ 342900 w 571500"/>
                  <a:gd name="connsiteY68" fmla="*/ 134303 h 552450"/>
                  <a:gd name="connsiteX69" fmla="*/ 342900 w 571500"/>
                  <a:gd name="connsiteY69" fmla="*/ 160973 h 552450"/>
                  <a:gd name="connsiteX70" fmla="*/ 323850 w 571500"/>
                  <a:gd name="connsiteY70" fmla="*/ 265748 h 552450"/>
                  <a:gd name="connsiteX71" fmla="*/ 360045 w 571500"/>
                  <a:gd name="connsiteY71" fmla="*/ 401003 h 552450"/>
                  <a:gd name="connsiteX72" fmla="*/ 175260 w 571500"/>
                  <a:gd name="connsiteY72" fmla="*/ 366713 h 552450"/>
                  <a:gd name="connsiteX73" fmla="*/ 175260 w 571500"/>
                  <a:gd name="connsiteY73" fmla="*/ 366713 h 552450"/>
                  <a:gd name="connsiteX74" fmla="*/ 153353 w 571500"/>
                  <a:gd name="connsiteY74" fmla="*/ 266700 h 552450"/>
                  <a:gd name="connsiteX75" fmla="*/ 175260 w 571500"/>
                  <a:gd name="connsiteY75" fmla="*/ 166688 h 552450"/>
                  <a:gd name="connsiteX76" fmla="*/ 175260 w 571500"/>
                  <a:gd name="connsiteY76" fmla="*/ 166688 h 552450"/>
                  <a:gd name="connsiteX77" fmla="*/ 300990 w 571500"/>
                  <a:gd name="connsiteY77" fmla="*/ 142875 h 552450"/>
                  <a:gd name="connsiteX78" fmla="*/ 307658 w 571500"/>
                  <a:gd name="connsiteY78" fmla="*/ 149543 h 552450"/>
                  <a:gd name="connsiteX79" fmla="*/ 19050 w 571500"/>
                  <a:gd name="connsiteY79" fmla="*/ 266700 h 552450"/>
                  <a:gd name="connsiteX80" fmla="*/ 36195 w 571500"/>
                  <a:gd name="connsiteY80" fmla="*/ 218123 h 552450"/>
                  <a:gd name="connsiteX81" fmla="*/ 28575 w 571500"/>
                  <a:gd name="connsiteY81" fmla="*/ 266700 h 552450"/>
                  <a:gd name="connsiteX82" fmla="*/ 36195 w 571500"/>
                  <a:gd name="connsiteY82" fmla="*/ 314325 h 552450"/>
                  <a:gd name="connsiteX83" fmla="*/ 19050 w 571500"/>
                  <a:gd name="connsiteY83" fmla="*/ 266700 h 552450"/>
                  <a:gd name="connsiteX84" fmla="*/ 47625 w 571500"/>
                  <a:gd name="connsiteY84" fmla="*/ 266700 h 552450"/>
                  <a:gd name="connsiteX85" fmla="*/ 97155 w 571500"/>
                  <a:gd name="connsiteY85" fmla="*/ 180975 h 552450"/>
                  <a:gd name="connsiteX86" fmla="*/ 151448 w 571500"/>
                  <a:gd name="connsiteY86" fmla="*/ 170498 h 552450"/>
                  <a:gd name="connsiteX87" fmla="*/ 133350 w 571500"/>
                  <a:gd name="connsiteY87" fmla="*/ 266700 h 552450"/>
                  <a:gd name="connsiteX88" fmla="*/ 151448 w 571500"/>
                  <a:gd name="connsiteY88" fmla="*/ 362903 h 552450"/>
                  <a:gd name="connsiteX89" fmla="*/ 96203 w 571500"/>
                  <a:gd name="connsiteY89" fmla="*/ 352425 h 552450"/>
                  <a:gd name="connsiteX90" fmla="*/ 47625 w 571500"/>
                  <a:gd name="connsiteY90" fmla="*/ 266700 h 552450"/>
                  <a:gd name="connsiteX91" fmla="*/ 173355 w 571500"/>
                  <a:gd name="connsiteY91" fmla="*/ 386715 h 552450"/>
                  <a:gd name="connsiteX92" fmla="*/ 257175 w 571500"/>
                  <a:gd name="connsiteY92" fmla="*/ 489585 h 552450"/>
                  <a:gd name="connsiteX93" fmla="*/ 259080 w 571500"/>
                  <a:gd name="connsiteY93" fmla="*/ 492443 h 552450"/>
                  <a:gd name="connsiteX94" fmla="*/ 265748 w 571500"/>
                  <a:gd name="connsiteY94" fmla="*/ 509588 h 552450"/>
                  <a:gd name="connsiteX95" fmla="*/ 241935 w 571500"/>
                  <a:gd name="connsiteY95" fmla="*/ 533400 h 552450"/>
                  <a:gd name="connsiteX96" fmla="*/ 224790 w 571500"/>
                  <a:gd name="connsiteY96" fmla="*/ 526733 h 552450"/>
                  <a:gd name="connsiteX97" fmla="*/ 223838 w 571500"/>
                  <a:gd name="connsiteY97" fmla="*/ 525780 h 552450"/>
                  <a:gd name="connsiteX98" fmla="*/ 106680 w 571500"/>
                  <a:gd name="connsiteY98" fmla="*/ 373380 h 552450"/>
                  <a:gd name="connsiteX99" fmla="*/ 173355 w 571500"/>
                  <a:gd name="connsiteY99" fmla="*/ 386715 h 552450"/>
                  <a:gd name="connsiteX100" fmla="*/ 173355 w 571500"/>
                  <a:gd name="connsiteY100" fmla="*/ 386715 h 552450"/>
                  <a:gd name="connsiteX101" fmla="*/ 466725 w 571500"/>
                  <a:gd name="connsiteY101" fmla="*/ 266700 h 552450"/>
                  <a:gd name="connsiteX102" fmla="*/ 404813 w 571500"/>
                  <a:gd name="connsiteY102" fmla="*/ 409575 h 552450"/>
                  <a:gd name="connsiteX103" fmla="*/ 355283 w 571500"/>
                  <a:gd name="connsiteY103" fmla="*/ 352425 h 552450"/>
                  <a:gd name="connsiteX104" fmla="*/ 409575 w 571500"/>
                  <a:gd name="connsiteY104" fmla="*/ 266700 h 552450"/>
                  <a:gd name="connsiteX105" fmla="*/ 379095 w 571500"/>
                  <a:gd name="connsiteY105" fmla="*/ 190500 h 552450"/>
                  <a:gd name="connsiteX106" fmla="*/ 438150 w 571500"/>
                  <a:gd name="connsiteY106" fmla="*/ 190500 h 552450"/>
                  <a:gd name="connsiteX107" fmla="*/ 438150 w 571500"/>
                  <a:gd name="connsiteY107" fmla="*/ 228600 h 552450"/>
                  <a:gd name="connsiteX108" fmla="*/ 443865 w 571500"/>
                  <a:gd name="connsiteY108" fmla="*/ 237173 h 552450"/>
                  <a:gd name="connsiteX109" fmla="*/ 447675 w 571500"/>
                  <a:gd name="connsiteY109" fmla="*/ 238125 h 552450"/>
                  <a:gd name="connsiteX110" fmla="*/ 454343 w 571500"/>
                  <a:gd name="connsiteY110" fmla="*/ 235268 h 552450"/>
                  <a:gd name="connsiteX111" fmla="*/ 463868 w 571500"/>
                  <a:gd name="connsiteY111" fmla="*/ 225743 h 552450"/>
                  <a:gd name="connsiteX112" fmla="*/ 466725 w 571500"/>
                  <a:gd name="connsiteY112" fmla="*/ 266700 h 552450"/>
                  <a:gd name="connsiteX113" fmla="*/ 552450 w 571500"/>
                  <a:gd name="connsiteY113" fmla="*/ 161925 h 552450"/>
                  <a:gd name="connsiteX114" fmla="*/ 542925 w 571500"/>
                  <a:gd name="connsiteY114" fmla="*/ 171450 h 552450"/>
                  <a:gd name="connsiteX115" fmla="*/ 495300 w 571500"/>
                  <a:gd name="connsiteY115" fmla="*/ 171450 h 552450"/>
                  <a:gd name="connsiteX116" fmla="*/ 488633 w 571500"/>
                  <a:gd name="connsiteY116" fmla="*/ 174308 h 552450"/>
                  <a:gd name="connsiteX117" fmla="*/ 457200 w 571500"/>
                  <a:gd name="connsiteY117" fmla="*/ 205740 h 552450"/>
                  <a:gd name="connsiteX118" fmla="*/ 457200 w 571500"/>
                  <a:gd name="connsiteY118" fmla="*/ 180975 h 552450"/>
                  <a:gd name="connsiteX119" fmla="*/ 447675 w 571500"/>
                  <a:gd name="connsiteY119" fmla="*/ 171450 h 552450"/>
                  <a:gd name="connsiteX120" fmla="*/ 371475 w 571500"/>
                  <a:gd name="connsiteY120" fmla="*/ 171450 h 552450"/>
                  <a:gd name="connsiteX121" fmla="*/ 361950 w 571500"/>
                  <a:gd name="connsiteY121" fmla="*/ 161925 h 552450"/>
                  <a:gd name="connsiteX122" fmla="*/ 361950 w 571500"/>
                  <a:gd name="connsiteY122" fmla="*/ 97155 h 552450"/>
                  <a:gd name="connsiteX123" fmla="*/ 371475 w 571500"/>
                  <a:gd name="connsiteY123" fmla="*/ 76200 h 552450"/>
                  <a:gd name="connsiteX124" fmla="*/ 371475 w 571500"/>
                  <a:gd name="connsiteY124" fmla="*/ 57150 h 552450"/>
                  <a:gd name="connsiteX125" fmla="*/ 542925 w 571500"/>
                  <a:gd name="connsiteY125" fmla="*/ 57150 h 552450"/>
                  <a:gd name="connsiteX126" fmla="*/ 552450 w 571500"/>
                  <a:gd name="connsiteY126" fmla="*/ 66675 h 552450"/>
                  <a:gd name="connsiteX127" fmla="*/ 552450 w 571500"/>
                  <a:gd name="connsiteY127" fmla="*/ 161925 h 552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71500" h="552450">
                    <a:moveTo>
                      <a:pt x="542925" y="38100"/>
                    </a:moveTo>
                    <a:lnTo>
                      <a:pt x="371475" y="38100"/>
                    </a:lnTo>
                    <a:lnTo>
                      <a:pt x="371475" y="28575"/>
                    </a:lnTo>
                    <a:cubicBezTo>
                      <a:pt x="371475" y="12383"/>
                      <a:pt x="359093" y="0"/>
                      <a:pt x="342900" y="0"/>
                    </a:cubicBezTo>
                    <a:lnTo>
                      <a:pt x="247650" y="0"/>
                    </a:lnTo>
                    <a:cubicBezTo>
                      <a:pt x="226695" y="0"/>
                      <a:pt x="219075" y="17145"/>
                      <a:pt x="219075" y="28575"/>
                    </a:cubicBezTo>
                    <a:lnTo>
                      <a:pt x="219075" y="76200"/>
                    </a:lnTo>
                    <a:cubicBezTo>
                      <a:pt x="219075" y="91440"/>
                      <a:pt x="231458" y="104775"/>
                      <a:pt x="247650" y="104775"/>
                    </a:cubicBezTo>
                    <a:lnTo>
                      <a:pt x="262890" y="104775"/>
                    </a:lnTo>
                    <a:lnTo>
                      <a:pt x="284798" y="126683"/>
                    </a:lnTo>
                    <a:lnTo>
                      <a:pt x="94298" y="162878"/>
                    </a:lnTo>
                    <a:cubicBezTo>
                      <a:pt x="94298" y="162878"/>
                      <a:pt x="69533" y="167640"/>
                      <a:pt x="50483" y="192405"/>
                    </a:cubicBezTo>
                    <a:cubicBezTo>
                      <a:pt x="49530" y="192405"/>
                      <a:pt x="48578" y="192405"/>
                      <a:pt x="47625" y="192405"/>
                    </a:cubicBezTo>
                    <a:cubicBezTo>
                      <a:pt x="31433" y="195263"/>
                      <a:pt x="0" y="214313"/>
                      <a:pt x="0" y="267653"/>
                    </a:cubicBezTo>
                    <a:cubicBezTo>
                      <a:pt x="0" y="320993"/>
                      <a:pt x="30480" y="340043"/>
                      <a:pt x="47625" y="342900"/>
                    </a:cubicBezTo>
                    <a:cubicBezTo>
                      <a:pt x="48578" y="342900"/>
                      <a:pt x="48578" y="342900"/>
                      <a:pt x="49530" y="342900"/>
                    </a:cubicBezTo>
                    <a:cubicBezTo>
                      <a:pt x="49530" y="342900"/>
                      <a:pt x="50483" y="342900"/>
                      <a:pt x="50483" y="342900"/>
                    </a:cubicBezTo>
                    <a:cubicBezTo>
                      <a:pt x="59055" y="354330"/>
                      <a:pt x="69533" y="361950"/>
                      <a:pt x="77153" y="365760"/>
                    </a:cubicBezTo>
                    <a:cubicBezTo>
                      <a:pt x="77153" y="366713"/>
                      <a:pt x="78105" y="367665"/>
                      <a:pt x="79058" y="368618"/>
                    </a:cubicBezTo>
                    <a:lnTo>
                      <a:pt x="212408" y="540068"/>
                    </a:lnTo>
                    <a:cubicBezTo>
                      <a:pt x="213360" y="541020"/>
                      <a:pt x="214313" y="541973"/>
                      <a:pt x="215265" y="541973"/>
                    </a:cubicBezTo>
                    <a:cubicBezTo>
                      <a:pt x="222885" y="548640"/>
                      <a:pt x="233363" y="552450"/>
                      <a:pt x="243840" y="552450"/>
                    </a:cubicBezTo>
                    <a:cubicBezTo>
                      <a:pt x="267653" y="552450"/>
                      <a:pt x="286703" y="533400"/>
                      <a:pt x="286703" y="509588"/>
                    </a:cubicBezTo>
                    <a:cubicBezTo>
                      <a:pt x="286703" y="499110"/>
                      <a:pt x="282893" y="489585"/>
                      <a:pt x="276225" y="481013"/>
                    </a:cubicBezTo>
                    <a:cubicBezTo>
                      <a:pt x="276225" y="480060"/>
                      <a:pt x="275273" y="480060"/>
                      <a:pt x="275273" y="479108"/>
                    </a:cubicBezTo>
                    <a:lnTo>
                      <a:pt x="202883" y="391478"/>
                    </a:lnTo>
                    <a:lnTo>
                      <a:pt x="399098" y="428625"/>
                    </a:lnTo>
                    <a:cubicBezTo>
                      <a:pt x="400050" y="428625"/>
                      <a:pt x="400050" y="428625"/>
                      <a:pt x="401003" y="428625"/>
                    </a:cubicBezTo>
                    <a:cubicBezTo>
                      <a:pt x="401955" y="428625"/>
                      <a:pt x="401955" y="428625"/>
                      <a:pt x="402908" y="428625"/>
                    </a:cubicBezTo>
                    <a:cubicBezTo>
                      <a:pt x="403860" y="428625"/>
                      <a:pt x="404813" y="428625"/>
                      <a:pt x="405765" y="428625"/>
                    </a:cubicBezTo>
                    <a:cubicBezTo>
                      <a:pt x="451485" y="428625"/>
                      <a:pt x="486728" y="357188"/>
                      <a:pt x="486728" y="266700"/>
                    </a:cubicBezTo>
                    <a:cubicBezTo>
                      <a:pt x="486728" y="246698"/>
                      <a:pt x="484823" y="226695"/>
                      <a:pt x="481013" y="209550"/>
                    </a:cubicBezTo>
                    <a:lnTo>
                      <a:pt x="500063" y="190500"/>
                    </a:lnTo>
                    <a:lnTo>
                      <a:pt x="542925" y="190500"/>
                    </a:lnTo>
                    <a:cubicBezTo>
                      <a:pt x="558165" y="190500"/>
                      <a:pt x="571500" y="178118"/>
                      <a:pt x="571500" y="161925"/>
                    </a:cubicBezTo>
                    <a:lnTo>
                      <a:pt x="571500" y="66675"/>
                    </a:lnTo>
                    <a:cubicBezTo>
                      <a:pt x="571500" y="55245"/>
                      <a:pt x="563880" y="38100"/>
                      <a:pt x="542925" y="38100"/>
                    </a:cubicBezTo>
                    <a:close/>
                    <a:moveTo>
                      <a:pt x="350520" y="333375"/>
                    </a:moveTo>
                    <a:cubicBezTo>
                      <a:pt x="345758" y="314325"/>
                      <a:pt x="342900" y="291465"/>
                      <a:pt x="342900" y="266700"/>
                    </a:cubicBezTo>
                    <a:cubicBezTo>
                      <a:pt x="342900" y="241935"/>
                      <a:pt x="345758" y="219075"/>
                      <a:pt x="350520" y="200025"/>
                    </a:cubicBezTo>
                    <a:cubicBezTo>
                      <a:pt x="351473" y="200025"/>
                      <a:pt x="351473" y="200025"/>
                      <a:pt x="352425" y="200025"/>
                    </a:cubicBezTo>
                    <a:cubicBezTo>
                      <a:pt x="373380" y="200025"/>
                      <a:pt x="390525" y="230505"/>
                      <a:pt x="390525" y="266700"/>
                    </a:cubicBezTo>
                    <a:cubicBezTo>
                      <a:pt x="390525" y="302895"/>
                      <a:pt x="373380" y="333375"/>
                      <a:pt x="352425" y="333375"/>
                    </a:cubicBezTo>
                    <a:cubicBezTo>
                      <a:pt x="351473" y="333375"/>
                      <a:pt x="351473" y="333375"/>
                      <a:pt x="350520" y="333375"/>
                    </a:cubicBezTo>
                    <a:close/>
                    <a:moveTo>
                      <a:pt x="266700" y="85725"/>
                    </a:moveTo>
                    <a:lnTo>
                      <a:pt x="247650" y="85725"/>
                    </a:lnTo>
                    <a:cubicBezTo>
                      <a:pt x="242888" y="85725"/>
                      <a:pt x="238125" y="81915"/>
                      <a:pt x="238125" y="76200"/>
                    </a:cubicBezTo>
                    <a:lnTo>
                      <a:pt x="238125" y="28575"/>
                    </a:lnTo>
                    <a:cubicBezTo>
                      <a:pt x="238125" y="23813"/>
                      <a:pt x="240030" y="19050"/>
                      <a:pt x="247650" y="19050"/>
                    </a:cubicBezTo>
                    <a:lnTo>
                      <a:pt x="342900" y="19050"/>
                    </a:lnTo>
                    <a:cubicBezTo>
                      <a:pt x="348615" y="19050"/>
                      <a:pt x="352425" y="22860"/>
                      <a:pt x="352425" y="28575"/>
                    </a:cubicBezTo>
                    <a:lnTo>
                      <a:pt x="352425" y="76200"/>
                    </a:lnTo>
                    <a:cubicBezTo>
                      <a:pt x="352425" y="81915"/>
                      <a:pt x="348615" y="85725"/>
                      <a:pt x="342900" y="85725"/>
                    </a:cubicBezTo>
                    <a:lnTo>
                      <a:pt x="314325" y="85725"/>
                    </a:lnTo>
                    <a:cubicBezTo>
                      <a:pt x="308610" y="85725"/>
                      <a:pt x="304800" y="89535"/>
                      <a:pt x="304800" y="95250"/>
                    </a:cubicBezTo>
                    <a:lnTo>
                      <a:pt x="304800" y="120015"/>
                    </a:lnTo>
                    <a:lnTo>
                      <a:pt x="273368" y="88583"/>
                    </a:lnTo>
                    <a:cubicBezTo>
                      <a:pt x="271463" y="86678"/>
                      <a:pt x="269558" y="85725"/>
                      <a:pt x="266700" y="85725"/>
                    </a:cubicBezTo>
                    <a:close/>
                    <a:moveTo>
                      <a:pt x="323850" y="104775"/>
                    </a:moveTo>
                    <a:lnTo>
                      <a:pt x="342900" y="104775"/>
                    </a:lnTo>
                    <a:lnTo>
                      <a:pt x="342900" y="115253"/>
                    </a:lnTo>
                    <a:lnTo>
                      <a:pt x="323850" y="119063"/>
                    </a:lnTo>
                    <a:lnTo>
                      <a:pt x="323850" y="104775"/>
                    </a:lnTo>
                    <a:close/>
                    <a:moveTo>
                      <a:pt x="307658" y="149543"/>
                    </a:moveTo>
                    <a:cubicBezTo>
                      <a:pt x="309563" y="151448"/>
                      <a:pt x="311468" y="152400"/>
                      <a:pt x="314325" y="152400"/>
                    </a:cubicBezTo>
                    <a:cubicBezTo>
                      <a:pt x="315278" y="152400"/>
                      <a:pt x="317183" y="152400"/>
                      <a:pt x="318135" y="151448"/>
                    </a:cubicBezTo>
                    <a:cubicBezTo>
                      <a:pt x="321945" y="149543"/>
                      <a:pt x="323850" y="146685"/>
                      <a:pt x="323850" y="142875"/>
                    </a:cubicBezTo>
                    <a:lnTo>
                      <a:pt x="323850" y="138113"/>
                    </a:lnTo>
                    <a:lnTo>
                      <a:pt x="342900" y="134303"/>
                    </a:lnTo>
                    <a:lnTo>
                      <a:pt x="342900" y="160973"/>
                    </a:lnTo>
                    <a:cubicBezTo>
                      <a:pt x="331470" y="188595"/>
                      <a:pt x="323850" y="225743"/>
                      <a:pt x="323850" y="265748"/>
                    </a:cubicBezTo>
                    <a:cubicBezTo>
                      <a:pt x="323850" y="322898"/>
                      <a:pt x="338138" y="372428"/>
                      <a:pt x="360045" y="401003"/>
                    </a:cubicBezTo>
                    <a:lnTo>
                      <a:pt x="175260" y="366713"/>
                    </a:lnTo>
                    <a:cubicBezTo>
                      <a:pt x="175260" y="366713"/>
                      <a:pt x="175260" y="366713"/>
                      <a:pt x="175260" y="366713"/>
                    </a:cubicBezTo>
                    <a:cubicBezTo>
                      <a:pt x="160973" y="340043"/>
                      <a:pt x="153353" y="303848"/>
                      <a:pt x="153353" y="266700"/>
                    </a:cubicBezTo>
                    <a:cubicBezTo>
                      <a:pt x="153353" y="229553"/>
                      <a:pt x="160973" y="193358"/>
                      <a:pt x="175260" y="166688"/>
                    </a:cubicBezTo>
                    <a:cubicBezTo>
                      <a:pt x="175260" y="166688"/>
                      <a:pt x="175260" y="166688"/>
                      <a:pt x="175260" y="166688"/>
                    </a:cubicBezTo>
                    <a:lnTo>
                      <a:pt x="300990" y="142875"/>
                    </a:lnTo>
                    <a:lnTo>
                      <a:pt x="307658" y="149543"/>
                    </a:lnTo>
                    <a:close/>
                    <a:moveTo>
                      <a:pt x="19050" y="266700"/>
                    </a:moveTo>
                    <a:cubicBezTo>
                      <a:pt x="19050" y="240030"/>
                      <a:pt x="27623" y="225743"/>
                      <a:pt x="36195" y="218123"/>
                    </a:cubicBezTo>
                    <a:cubicBezTo>
                      <a:pt x="31433" y="231458"/>
                      <a:pt x="28575" y="246698"/>
                      <a:pt x="28575" y="266700"/>
                    </a:cubicBezTo>
                    <a:cubicBezTo>
                      <a:pt x="28575" y="285750"/>
                      <a:pt x="31433" y="301943"/>
                      <a:pt x="36195" y="314325"/>
                    </a:cubicBezTo>
                    <a:cubicBezTo>
                      <a:pt x="27623" y="307658"/>
                      <a:pt x="19050" y="293370"/>
                      <a:pt x="19050" y="266700"/>
                    </a:cubicBezTo>
                    <a:close/>
                    <a:moveTo>
                      <a:pt x="47625" y="266700"/>
                    </a:moveTo>
                    <a:cubicBezTo>
                      <a:pt x="47625" y="190500"/>
                      <a:pt x="95250" y="180975"/>
                      <a:pt x="97155" y="180975"/>
                    </a:cubicBezTo>
                    <a:lnTo>
                      <a:pt x="151448" y="170498"/>
                    </a:lnTo>
                    <a:cubicBezTo>
                      <a:pt x="140018" y="198120"/>
                      <a:pt x="133350" y="231458"/>
                      <a:pt x="133350" y="266700"/>
                    </a:cubicBezTo>
                    <a:cubicBezTo>
                      <a:pt x="133350" y="301943"/>
                      <a:pt x="140018" y="335280"/>
                      <a:pt x="151448" y="362903"/>
                    </a:cubicBezTo>
                    <a:lnTo>
                      <a:pt x="96203" y="352425"/>
                    </a:lnTo>
                    <a:cubicBezTo>
                      <a:pt x="96203" y="352425"/>
                      <a:pt x="47625" y="343853"/>
                      <a:pt x="47625" y="266700"/>
                    </a:cubicBezTo>
                    <a:close/>
                    <a:moveTo>
                      <a:pt x="173355" y="386715"/>
                    </a:moveTo>
                    <a:lnTo>
                      <a:pt x="257175" y="489585"/>
                    </a:lnTo>
                    <a:cubicBezTo>
                      <a:pt x="257175" y="490538"/>
                      <a:pt x="258128" y="491490"/>
                      <a:pt x="259080" y="492443"/>
                    </a:cubicBezTo>
                    <a:cubicBezTo>
                      <a:pt x="263843" y="497205"/>
                      <a:pt x="265748" y="502920"/>
                      <a:pt x="265748" y="509588"/>
                    </a:cubicBezTo>
                    <a:cubicBezTo>
                      <a:pt x="265748" y="522923"/>
                      <a:pt x="255270" y="533400"/>
                      <a:pt x="241935" y="533400"/>
                    </a:cubicBezTo>
                    <a:cubicBezTo>
                      <a:pt x="235268" y="533400"/>
                      <a:pt x="229553" y="530543"/>
                      <a:pt x="224790" y="526733"/>
                    </a:cubicBezTo>
                    <a:cubicBezTo>
                      <a:pt x="224790" y="526733"/>
                      <a:pt x="223838" y="525780"/>
                      <a:pt x="223838" y="525780"/>
                    </a:cubicBezTo>
                    <a:lnTo>
                      <a:pt x="106680" y="373380"/>
                    </a:lnTo>
                    <a:lnTo>
                      <a:pt x="173355" y="386715"/>
                    </a:lnTo>
                    <a:cubicBezTo>
                      <a:pt x="173355" y="386715"/>
                      <a:pt x="173355" y="386715"/>
                      <a:pt x="173355" y="386715"/>
                    </a:cubicBezTo>
                    <a:close/>
                    <a:moveTo>
                      <a:pt x="466725" y="266700"/>
                    </a:moveTo>
                    <a:cubicBezTo>
                      <a:pt x="466725" y="352425"/>
                      <a:pt x="434340" y="409575"/>
                      <a:pt x="404813" y="409575"/>
                    </a:cubicBezTo>
                    <a:cubicBezTo>
                      <a:pt x="386715" y="409575"/>
                      <a:pt x="367665" y="388620"/>
                      <a:pt x="355283" y="352425"/>
                    </a:cubicBezTo>
                    <a:cubicBezTo>
                      <a:pt x="385763" y="349568"/>
                      <a:pt x="409575" y="313373"/>
                      <a:pt x="409575" y="266700"/>
                    </a:cubicBezTo>
                    <a:cubicBezTo>
                      <a:pt x="409575" y="233363"/>
                      <a:pt x="397193" y="204788"/>
                      <a:pt x="379095" y="190500"/>
                    </a:cubicBezTo>
                    <a:lnTo>
                      <a:pt x="438150" y="190500"/>
                    </a:lnTo>
                    <a:lnTo>
                      <a:pt x="438150" y="228600"/>
                    </a:lnTo>
                    <a:cubicBezTo>
                      <a:pt x="438150" y="232410"/>
                      <a:pt x="440055" y="236220"/>
                      <a:pt x="443865" y="237173"/>
                    </a:cubicBezTo>
                    <a:cubicBezTo>
                      <a:pt x="444818" y="238125"/>
                      <a:pt x="446723" y="238125"/>
                      <a:pt x="447675" y="238125"/>
                    </a:cubicBezTo>
                    <a:cubicBezTo>
                      <a:pt x="450533" y="238125"/>
                      <a:pt x="452438" y="237173"/>
                      <a:pt x="454343" y="235268"/>
                    </a:cubicBezTo>
                    <a:lnTo>
                      <a:pt x="463868" y="225743"/>
                    </a:lnTo>
                    <a:cubicBezTo>
                      <a:pt x="465773" y="238125"/>
                      <a:pt x="466725" y="252413"/>
                      <a:pt x="466725" y="266700"/>
                    </a:cubicBezTo>
                    <a:close/>
                    <a:moveTo>
                      <a:pt x="552450" y="161925"/>
                    </a:moveTo>
                    <a:cubicBezTo>
                      <a:pt x="552450" y="166688"/>
                      <a:pt x="548640" y="171450"/>
                      <a:pt x="542925" y="171450"/>
                    </a:cubicBezTo>
                    <a:lnTo>
                      <a:pt x="495300" y="171450"/>
                    </a:lnTo>
                    <a:cubicBezTo>
                      <a:pt x="492443" y="171450"/>
                      <a:pt x="490538" y="172403"/>
                      <a:pt x="488633" y="174308"/>
                    </a:cubicBezTo>
                    <a:lnTo>
                      <a:pt x="457200" y="205740"/>
                    </a:lnTo>
                    <a:lnTo>
                      <a:pt x="457200" y="180975"/>
                    </a:lnTo>
                    <a:cubicBezTo>
                      <a:pt x="457200" y="175260"/>
                      <a:pt x="453390" y="171450"/>
                      <a:pt x="447675" y="171450"/>
                    </a:cubicBezTo>
                    <a:lnTo>
                      <a:pt x="371475" y="171450"/>
                    </a:lnTo>
                    <a:cubicBezTo>
                      <a:pt x="365760" y="171450"/>
                      <a:pt x="361950" y="167640"/>
                      <a:pt x="361950" y="161925"/>
                    </a:cubicBezTo>
                    <a:lnTo>
                      <a:pt x="361950" y="97155"/>
                    </a:lnTo>
                    <a:cubicBezTo>
                      <a:pt x="367665" y="92393"/>
                      <a:pt x="371475" y="84773"/>
                      <a:pt x="371475" y="76200"/>
                    </a:cubicBezTo>
                    <a:lnTo>
                      <a:pt x="371475" y="57150"/>
                    </a:lnTo>
                    <a:lnTo>
                      <a:pt x="542925" y="57150"/>
                    </a:lnTo>
                    <a:cubicBezTo>
                      <a:pt x="550545" y="57150"/>
                      <a:pt x="552450" y="61913"/>
                      <a:pt x="552450" y="66675"/>
                    </a:cubicBezTo>
                    <a:lnTo>
                      <a:pt x="552450" y="1619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:a16="http://schemas.microsoft.com/office/drawing/2014/main" id="{BDF81B64-6FA0-4FB5-AC61-96B684D969F7}"/>
                  </a:ext>
                </a:extLst>
              </p:cNvPr>
              <p:cNvSpPr/>
              <p:nvPr/>
            </p:nvSpPr>
            <p:spPr>
              <a:xfrm>
                <a:off x="5156493" y="3608387"/>
                <a:ext cx="47625" cy="19050"/>
              </a:xfrm>
              <a:custGeom>
                <a:avLst/>
                <a:gdLst>
                  <a:gd name="connsiteX0" fmla="*/ 38100 w 47625"/>
                  <a:gd name="connsiteY0" fmla="*/ 0 h 19050"/>
                  <a:gd name="connsiteX1" fmla="*/ 9525 w 47625"/>
                  <a:gd name="connsiteY1" fmla="*/ 0 h 19050"/>
                  <a:gd name="connsiteX2" fmla="*/ 0 w 47625"/>
                  <a:gd name="connsiteY2" fmla="*/ 9525 h 19050"/>
                  <a:gd name="connsiteX3" fmla="*/ 9525 w 47625"/>
                  <a:gd name="connsiteY3" fmla="*/ 19050 h 19050"/>
                  <a:gd name="connsiteX4" fmla="*/ 38100 w 47625"/>
                  <a:gd name="connsiteY4" fmla="*/ 19050 h 19050"/>
                  <a:gd name="connsiteX5" fmla="*/ 47625 w 47625"/>
                  <a:gd name="connsiteY5" fmla="*/ 9525 h 19050"/>
                  <a:gd name="connsiteX6" fmla="*/ 38100 w 476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19050">
                    <a:moveTo>
                      <a:pt x="381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38100" y="19050"/>
                    </a:lnTo>
                    <a:cubicBezTo>
                      <a:pt x="43815" y="19050"/>
                      <a:pt x="47625" y="15240"/>
                      <a:pt x="47625" y="9525"/>
                    </a:cubicBezTo>
                    <a:cubicBezTo>
                      <a:pt x="47625" y="3810"/>
                      <a:pt x="43815" y="0"/>
                      <a:pt x="381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5DBC4389-8552-47D9-862B-EB3D94AE457B}"/>
              </a:ext>
            </a:extLst>
          </p:cNvPr>
          <p:cNvGrpSpPr/>
          <p:nvPr/>
        </p:nvGrpSpPr>
        <p:grpSpPr>
          <a:xfrm>
            <a:off x="9649748" y="1395060"/>
            <a:ext cx="590549" cy="476250"/>
            <a:chOff x="9205783" y="1692275"/>
            <a:chExt cx="590549" cy="476250"/>
          </a:xfrm>
        </p:grpSpPr>
        <p:grpSp>
          <p:nvGrpSpPr>
            <p:cNvPr id="173" name="Graphic 28">
              <a:extLst>
                <a:ext uri="{FF2B5EF4-FFF2-40B4-BE49-F238E27FC236}">
                  <a16:creationId xmlns:a16="http://schemas.microsoft.com/office/drawing/2014/main" id="{C9AB823C-E934-4DFD-9337-F35C2C7DF274}"/>
                </a:ext>
              </a:extLst>
            </p:cNvPr>
            <p:cNvGrpSpPr/>
            <p:nvPr/>
          </p:nvGrpSpPr>
          <p:grpSpPr>
            <a:xfrm>
              <a:off x="9215308" y="1901825"/>
              <a:ext cx="571500" cy="257175"/>
              <a:chOff x="9215308" y="1901825"/>
              <a:chExt cx="571500" cy="257175"/>
            </a:xfrm>
            <a:solidFill>
              <a:schemeClr val="accent6">
                <a:lumMod val="90000"/>
              </a:schemeClr>
            </a:solidFill>
          </p:grpSpPr>
          <p:grpSp>
            <p:nvGrpSpPr>
              <p:cNvPr id="177" name="Graphic 28">
                <a:extLst>
                  <a:ext uri="{FF2B5EF4-FFF2-40B4-BE49-F238E27FC236}">
                    <a16:creationId xmlns:a16="http://schemas.microsoft.com/office/drawing/2014/main" id="{9B92BEF3-D073-4A4B-AF89-8E9ADBC299D9}"/>
                  </a:ext>
                </a:extLst>
              </p:cNvPr>
              <p:cNvGrpSpPr/>
              <p:nvPr/>
            </p:nvGrpSpPr>
            <p:grpSpPr>
              <a:xfrm>
                <a:off x="9215308" y="1901825"/>
                <a:ext cx="542925" cy="219075"/>
                <a:chOff x="9215308" y="1901825"/>
                <a:chExt cx="542925" cy="219075"/>
              </a:xfrm>
              <a:grpFill/>
            </p:grpSpPr>
            <p:sp>
              <p:nvSpPr>
                <p:cNvPr id="179" name="Freeform: Shape 178">
                  <a:extLst>
                    <a:ext uri="{FF2B5EF4-FFF2-40B4-BE49-F238E27FC236}">
                      <a16:creationId xmlns:a16="http://schemas.microsoft.com/office/drawing/2014/main" id="{E6308AF3-1AF8-4E7B-965A-9000C610ED73}"/>
                    </a:ext>
                  </a:extLst>
                </p:cNvPr>
                <p:cNvSpPr/>
                <p:nvPr/>
              </p:nvSpPr>
              <p:spPr>
                <a:xfrm>
                  <a:off x="9686795" y="1901825"/>
                  <a:ext cx="71437" cy="185737"/>
                </a:xfrm>
                <a:custGeom>
                  <a:avLst/>
                  <a:gdLst>
                    <a:gd name="connsiteX0" fmla="*/ 12382 w 71437"/>
                    <a:gd name="connsiteY0" fmla="*/ 22860 h 185737"/>
                    <a:gd name="connsiteX1" fmla="*/ 33338 w 71437"/>
                    <a:gd name="connsiteY1" fmla="*/ 85725 h 185737"/>
                    <a:gd name="connsiteX2" fmla="*/ 8573 w 71437"/>
                    <a:gd name="connsiteY2" fmla="*/ 152400 h 185737"/>
                    <a:gd name="connsiteX3" fmla="*/ 20955 w 71437"/>
                    <a:gd name="connsiteY3" fmla="*/ 164783 h 185737"/>
                    <a:gd name="connsiteX4" fmla="*/ 53340 w 71437"/>
                    <a:gd name="connsiteY4" fmla="*/ 170498 h 185737"/>
                    <a:gd name="connsiteX5" fmla="*/ 68580 w 71437"/>
                    <a:gd name="connsiteY5" fmla="*/ 185738 h 185737"/>
                    <a:gd name="connsiteX6" fmla="*/ 71438 w 71437"/>
                    <a:gd name="connsiteY6" fmla="*/ 171450 h 185737"/>
                    <a:gd name="connsiteX7" fmla="*/ 71438 w 71437"/>
                    <a:gd name="connsiteY7" fmla="*/ 0 h 185737"/>
                    <a:gd name="connsiteX8" fmla="*/ 0 w 71437"/>
                    <a:gd name="connsiteY8" fmla="*/ 9525 h 185737"/>
                    <a:gd name="connsiteX9" fmla="*/ 12382 w 71437"/>
                    <a:gd name="connsiteY9" fmla="*/ 22860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1437" h="185737">
                      <a:moveTo>
                        <a:pt x="12382" y="22860"/>
                      </a:moveTo>
                      <a:cubicBezTo>
                        <a:pt x="25718" y="40957"/>
                        <a:pt x="33338" y="62865"/>
                        <a:pt x="33338" y="85725"/>
                      </a:cubicBezTo>
                      <a:cubicBezTo>
                        <a:pt x="33338" y="111443"/>
                        <a:pt x="23813" y="134302"/>
                        <a:pt x="8573" y="152400"/>
                      </a:cubicBezTo>
                      <a:lnTo>
                        <a:pt x="20955" y="164783"/>
                      </a:lnTo>
                      <a:cubicBezTo>
                        <a:pt x="31432" y="160020"/>
                        <a:pt x="44768" y="161925"/>
                        <a:pt x="53340" y="170498"/>
                      </a:cubicBezTo>
                      <a:lnTo>
                        <a:pt x="68580" y="185738"/>
                      </a:lnTo>
                      <a:cubicBezTo>
                        <a:pt x="71438" y="177165"/>
                        <a:pt x="71438" y="171450"/>
                        <a:pt x="71438" y="171450"/>
                      </a:cubicBezTo>
                      <a:lnTo>
                        <a:pt x="71438" y="0"/>
                      </a:lnTo>
                      <a:lnTo>
                        <a:pt x="0" y="9525"/>
                      </a:lnTo>
                      <a:cubicBezTo>
                        <a:pt x="4763" y="13335"/>
                        <a:pt x="8573" y="18097"/>
                        <a:pt x="12382" y="2286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0" name="Freeform: Shape 179">
                  <a:extLst>
                    <a:ext uri="{FF2B5EF4-FFF2-40B4-BE49-F238E27FC236}">
                      <a16:creationId xmlns:a16="http://schemas.microsoft.com/office/drawing/2014/main" id="{5054B266-48FF-41AA-B1F8-5F2924C16D77}"/>
                    </a:ext>
                  </a:extLst>
                </p:cNvPr>
                <p:cNvSpPr/>
                <p:nvPr/>
              </p:nvSpPr>
              <p:spPr>
                <a:xfrm>
                  <a:off x="9215308" y="1901825"/>
                  <a:ext cx="492442" cy="219075"/>
                </a:xfrm>
                <a:custGeom>
                  <a:avLst/>
                  <a:gdLst>
                    <a:gd name="connsiteX0" fmla="*/ 484823 w 492442"/>
                    <a:gd name="connsiteY0" fmla="*/ 210502 h 219075"/>
                    <a:gd name="connsiteX1" fmla="*/ 479108 w 492442"/>
                    <a:gd name="connsiteY1" fmla="*/ 178118 h 219075"/>
                    <a:gd name="connsiteX2" fmla="*/ 466725 w 492442"/>
                    <a:gd name="connsiteY2" fmla="*/ 165735 h 219075"/>
                    <a:gd name="connsiteX3" fmla="*/ 400050 w 492442"/>
                    <a:gd name="connsiteY3" fmla="*/ 190500 h 219075"/>
                    <a:gd name="connsiteX4" fmla="*/ 295275 w 492442"/>
                    <a:gd name="connsiteY4" fmla="*/ 85725 h 219075"/>
                    <a:gd name="connsiteX5" fmla="*/ 302895 w 492442"/>
                    <a:gd name="connsiteY5" fmla="*/ 47625 h 219075"/>
                    <a:gd name="connsiteX6" fmla="*/ 238125 w 492442"/>
                    <a:gd name="connsiteY6" fmla="*/ 47625 h 219075"/>
                    <a:gd name="connsiteX7" fmla="*/ 219075 w 492442"/>
                    <a:gd name="connsiteY7" fmla="*/ 28575 h 219075"/>
                    <a:gd name="connsiteX8" fmla="*/ 0 w 492442"/>
                    <a:gd name="connsiteY8" fmla="*/ 0 h 219075"/>
                    <a:gd name="connsiteX9" fmla="*/ 0 w 492442"/>
                    <a:gd name="connsiteY9" fmla="*/ 171450 h 219075"/>
                    <a:gd name="connsiteX10" fmla="*/ 47625 w 492442"/>
                    <a:gd name="connsiteY10" fmla="*/ 219075 h 219075"/>
                    <a:gd name="connsiteX11" fmla="*/ 492443 w 492442"/>
                    <a:gd name="connsiteY11" fmla="*/ 219075 h 219075"/>
                    <a:gd name="connsiteX12" fmla="*/ 484823 w 492442"/>
                    <a:gd name="connsiteY12" fmla="*/ 210502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92442" h="219075">
                      <a:moveTo>
                        <a:pt x="484823" y="210502"/>
                      </a:moveTo>
                      <a:cubicBezTo>
                        <a:pt x="476250" y="201930"/>
                        <a:pt x="474345" y="188595"/>
                        <a:pt x="479108" y="178118"/>
                      </a:cubicBezTo>
                      <a:lnTo>
                        <a:pt x="466725" y="165735"/>
                      </a:lnTo>
                      <a:cubicBezTo>
                        <a:pt x="448628" y="180975"/>
                        <a:pt x="425768" y="190500"/>
                        <a:pt x="400050" y="190500"/>
                      </a:cubicBezTo>
                      <a:cubicBezTo>
                        <a:pt x="341948" y="190500"/>
                        <a:pt x="295275" y="143827"/>
                        <a:pt x="295275" y="85725"/>
                      </a:cubicBezTo>
                      <a:cubicBezTo>
                        <a:pt x="295275" y="72390"/>
                        <a:pt x="298133" y="59055"/>
                        <a:pt x="302895" y="47625"/>
                      </a:cubicBezTo>
                      <a:cubicBezTo>
                        <a:pt x="292418" y="47625"/>
                        <a:pt x="246698" y="47625"/>
                        <a:pt x="238125" y="47625"/>
                      </a:cubicBezTo>
                      <a:cubicBezTo>
                        <a:pt x="228600" y="47625"/>
                        <a:pt x="219075" y="28575"/>
                        <a:pt x="219075" y="28575"/>
                      </a:cubicBezTo>
                      <a:lnTo>
                        <a:pt x="0" y="0"/>
                      </a:lnTo>
                      <a:lnTo>
                        <a:pt x="0" y="171450"/>
                      </a:lnTo>
                      <a:cubicBezTo>
                        <a:pt x="0" y="209550"/>
                        <a:pt x="47625" y="219075"/>
                        <a:pt x="47625" y="219075"/>
                      </a:cubicBezTo>
                      <a:lnTo>
                        <a:pt x="492443" y="219075"/>
                      </a:lnTo>
                      <a:lnTo>
                        <a:pt x="484823" y="210502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56BC4267-EA8C-4712-8D4B-2CCAFE28E9B2}"/>
                  </a:ext>
                </a:extLst>
              </p:cNvPr>
              <p:cNvSpPr/>
              <p:nvPr/>
            </p:nvSpPr>
            <p:spPr>
              <a:xfrm>
                <a:off x="9701082" y="2073274"/>
                <a:ext cx="85725" cy="85725"/>
              </a:xfrm>
              <a:custGeom>
                <a:avLst/>
                <a:gdLst>
                  <a:gd name="connsiteX0" fmla="*/ 80010 w 85725"/>
                  <a:gd name="connsiteY0" fmla="*/ 80010 h 85725"/>
                  <a:gd name="connsiteX1" fmla="*/ 80010 w 85725"/>
                  <a:gd name="connsiteY1" fmla="*/ 80010 h 85725"/>
                  <a:gd name="connsiteX2" fmla="*/ 53340 w 85725"/>
                  <a:gd name="connsiteY2" fmla="*/ 80010 h 85725"/>
                  <a:gd name="connsiteX3" fmla="*/ 5715 w 85725"/>
                  <a:gd name="connsiteY3" fmla="*/ 32385 h 85725"/>
                  <a:gd name="connsiteX4" fmla="*/ 5715 w 85725"/>
                  <a:gd name="connsiteY4" fmla="*/ 5715 h 85725"/>
                  <a:gd name="connsiteX5" fmla="*/ 5715 w 85725"/>
                  <a:gd name="connsiteY5" fmla="*/ 5715 h 85725"/>
                  <a:gd name="connsiteX6" fmla="*/ 32385 w 85725"/>
                  <a:gd name="connsiteY6" fmla="*/ 5715 h 85725"/>
                  <a:gd name="connsiteX7" fmla="*/ 80010 w 85725"/>
                  <a:gd name="connsiteY7" fmla="*/ 53340 h 85725"/>
                  <a:gd name="connsiteX8" fmla="*/ 80010 w 85725"/>
                  <a:gd name="connsiteY8" fmla="*/ 8001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" h="85725">
                    <a:moveTo>
                      <a:pt x="80010" y="80010"/>
                    </a:moveTo>
                    <a:lnTo>
                      <a:pt x="80010" y="80010"/>
                    </a:lnTo>
                    <a:cubicBezTo>
                      <a:pt x="72390" y="87630"/>
                      <a:pt x="60008" y="87630"/>
                      <a:pt x="53340" y="80010"/>
                    </a:cubicBezTo>
                    <a:lnTo>
                      <a:pt x="5715" y="32385"/>
                    </a:lnTo>
                    <a:cubicBezTo>
                      <a:pt x="-1905" y="24765"/>
                      <a:pt x="-1905" y="12383"/>
                      <a:pt x="5715" y="5715"/>
                    </a:cubicBezTo>
                    <a:lnTo>
                      <a:pt x="5715" y="5715"/>
                    </a:lnTo>
                    <a:cubicBezTo>
                      <a:pt x="13335" y="-1905"/>
                      <a:pt x="25718" y="-1905"/>
                      <a:pt x="32385" y="5715"/>
                    </a:cubicBezTo>
                    <a:lnTo>
                      <a:pt x="80010" y="53340"/>
                    </a:lnTo>
                    <a:cubicBezTo>
                      <a:pt x="87630" y="60960"/>
                      <a:pt x="87630" y="72390"/>
                      <a:pt x="80010" y="800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4" name="Graphic 28">
              <a:extLst>
                <a:ext uri="{FF2B5EF4-FFF2-40B4-BE49-F238E27FC236}">
                  <a16:creationId xmlns:a16="http://schemas.microsoft.com/office/drawing/2014/main" id="{FE240208-AD77-4534-B152-7AA13DC6D5C1}"/>
                </a:ext>
              </a:extLst>
            </p:cNvPr>
            <p:cNvGrpSpPr/>
            <p:nvPr/>
          </p:nvGrpSpPr>
          <p:grpSpPr>
            <a:xfrm>
              <a:off x="9205783" y="1692275"/>
              <a:ext cx="590549" cy="476250"/>
              <a:chOff x="9205783" y="1692275"/>
              <a:chExt cx="590549" cy="4762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75" name="Freeform: Shape 174">
                <a:extLst>
                  <a:ext uri="{FF2B5EF4-FFF2-40B4-BE49-F238E27FC236}">
                    <a16:creationId xmlns:a16="http://schemas.microsoft.com/office/drawing/2014/main" id="{F43784F6-3179-46A7-9CF2-4530F65A3494}"/>
                  </a:ext>
                </a:extLst>
              </p:cNvPr>
              <p:cNvSpPr/>
              <p:nvPr/>
            </p:nvSpPr>
            <p:spPr>
              <a:xfrm>
                <a:off x="9205783" y="1692275"/>
                <a:ext cx="590549" cy="476250"/>
              </a:xfrm>
              <a:custGeom>
                <a:avLst/>
                <a:gdLst>
                  <a:gd name="connsiteX0" fmla="*/ 581978 w 590549"/>
                  <a:gd name="connsiteY0" fmla="*/ 427673 h 476250"/>
                  <a:gd name="connsiteX1" fmla="*/ 557213 w 590549"/>
                  <a:gd name="connsiteY1" fmla="*/ 402908 h 476250"/>
                  <a:gd name="connsiteX2" fmla="*/ 561975 w 590549"/>
                  <a:gd name="connsiteY2" fmla="*/ 381000 h 476250"/>
                  <a:gd name="connsiteX3" fmla="*/ 561975 w 590549"/>
                  <a:gd name="connsiteY3" fmla="*/ 123825 h 476250"/>
                  <a:gd name="connsiteX4" fmla="*/ 504825 w 590549"/>
                  <a:gd name="connsiteY4" fmla="*/ 66675 h 476250"/>
                  <a:gd name="connsiteX5" fmla="*/ 381000 w 590549"/>
                  <a:gd name="connsiteY5" fmla="*/ 66675 h 476250"/>
                  <a:gd name="connsiteX6" fmla="*/ 342900 w 590549"/>
                  <a:gd name="connsiteY6" fmla="*/ 20955 h 476250"/>
                  <a:gd name="connsiteX7" fmla="*/ 342900 w 590549"/>
                  <a:gd name="connsiteY7" fmla="*/ 19050 h 476250"/>
                  <a:gd name="connsiteX8" fmla="*/ 325755 w 590549"/>
                  <a:gd name="connsiteY8" fmla="*/ 0 h 476250"/>
                  <a:gd name="connsiteX9" fmla="*/ 237173 w 590549"/>
                  <a:gd name="connsiteY9" fmla="*/ 0 h 476250"/>
                  <a:gd name="connsiteX10" fmla="*/ 220028 w 590549"/>
                  <a:gd name="connsiteY10" fmla="*/ 19050 h 476250"/>
                  <a:gd name="connsiteX11" fmla="*/ 220028 w 590549"/>
                  <a:gd name="connsiteY11" fmla="*/ 20955 h 476250"/>
                  <a:gd name="connsiteX12" fmla="*/ 181928 w 590549"/>
                  <a:gd name="connsiteY12" fmla="*/ 66675 h 476250"/>
                  <a:gd name="connsiteX13" fmla="*/ 57150 w 590549"/>
                  <a:gd name="connsiteY13" fmla="*/ 66675 h 476250"/>
                  <a:gd name="connsiteX14" fmla="*/ 0 w 590549"/>
                  <a:gd name="connsiteY14" fmla="*/ 123825 h 476250"/>
                  <a:gd name="connsiteX15" fmla="*/ 0 w 590549"/>
                  <a:gd name="connsiteY15" fmla="*/ 381000 h 476250"/>
                  <a:gd name="connsiteX16" fmla="*/ 57150 w 590549"/>
                  <a:gd name="connsiteY16" fmla="*/ 438150 h 476250"/>
                  <a:gd name="connsiteX17" fmla="*/ 504825 w 590549"/>
                  <a:gd name="connsiteY17" fmla="*/ 438150 h 476250"/>
                  <a:gd name="connsiteX18" fmla="*/ 511493 w 590549"/>
                  <a:gd name="connsiteY18" fmla="*/ 437198 h 476250"/>
                  <a:gd name="connsiteX19" fmla="*/ 541973 w 590549"/>
                  <a:gd name="connsiteY19" fmla="*/ 467678 h 476250"/>
                  <a:gd name="connsiteX20" fmla="*/ 561975 w 590549"/>
                  <a:gd name="connsiteY20" fmla="*/ 476250 h 476250"/>
                  <a:gd name="connsiteX21" fmla="*/ 581978 w 590549"/>
                  <a:gd name="connsiteY21" fmla="*/ 467678 h 476250"/>
                  <a:gd name="connsiteX22" fmla="*/ 581978 w 590549"/>
                  <a:gd name="connsiteY22" fmla="*/ 467678 h 476250"/>
                  <a:gd name="connsiteX23" fmla="*/ 581978 w 590549"/>
                  <a:gd name="connsiteY23" fmla="*/ 427673 h 476250"/>
                  <a:gd name="connsiteX24" fmla="*/ 534353 w 590549"/>
                  <a:gd name="connsiteY24" fmla="*/ 380048 h 476250"/>
                  <a:gd name="connsiteX25" fmla="*/ 501968 w 590549"/>
                  <a:gd name="connsiteY25" fmla="*/ 374333 h 476250"/>
                  <a:gd name="connsiteX26" fmla="*/ 489585 w 590549"/>
                  <a:gd name="connsiteY26" fmla="*/ 361950 h 476250"/>
                  <a:gd name="connsiteX27" fmla="*/ 514350 w 590549"/>
                  <a:gd name="connsiteY27" fmla="*/ 295275 h 476250"/>
                  <a:gd name="connsiteX28" fmla="*/ 493395 w 590549"/>
                  <a:gd name="connsiteY28" fmla="*/ 232410 h 476250"/>
                  <a:gd name="connsiteX29" fmla="*/ 489585 w 590549"/>
                  <a:gd name="connsiteY29" fmla="*/ 227648 h 476250"/>
                  <a:gd name="connsiteX30" fmla="*/ 542925 w 590549"/>
                  <a:gd name="connsiteY30" fmla="*/ 220980 h 476250"/>
                  <a:gd name="connsiteX31" fmla="*/ 542925 w 590549"/>
                  <a:gd name="connsiteY31" fmla="*/ 381000 h 476250"/>
                  <a:gd name="connsiteX32" fmla="*/ 541973 w 590549"/>
                  <a:gd name="connsiteY32" fmla="*/ 387668 h 476250"/>
                  <a:gd name="connsiteX33" fmla="*/ 534353 w 590549"/>
                  <a:gd name="connsiteY33" fmla="*/ 380048 h 476250"/>
                  <a:gd name="connsiteX34" fmla="*/ 314325 w 590549"/>
                  <a:gd name="connsiteY34" fmla="*/ 247650 h 476250"/>
                  <a:gd name="connsiteX35" fmla="*/ 247650 w 590549"/>
                  <a:gd name="connsiteY35" fmla="*/ 247650 h 476250"/>
                  <a:gd name="connsiteX36" fmla="*/ 242888 w 590549"/>
                  <a:gd name="connsiteY36" fmla="*/ 242888 h 476250"/>
                  <a:gd name="connsiteX37" fmla="*/ 247650 w 590549"/>
                  <a:gd name="connsiteY37" fmla="*/ 238125 h 476250"/>
                  <a:gd name="connsiteX38" fmla="*/ 314325 w 590549"/>
                  <a:gd name="connsiteY38" fmla="*/ 238125 h 476250"/>
                  <a:gd name="connsiteX39" fmla="*/ 319088 w 590549"/>
                  <a:gd name="connsiteY39" fmla="*/ 242888 h 476250"/>
                  <a:gd name="connsiteX40" fmla="*/ 317183 w 590549"/>
                  <a:gd name="connsiteY40" fmla="*/ 246698 h 476250"/>
                  <a:gd name="connsiteX41" fmla="*/ 314325 w 590549"/>
                  <a:gd name="connsiteY41" fmla="*/ 247650 h 476250"/>
                  <a:gd name="connsiteX42" fmla="*/ 332423 w 590549"/>
                  <a:gd name="connsiteY42" fmla="*/ 258127 h 476250"/>
                  <a:gd name="connsiteX43" fmla="*/ 337185 w 590549"/>
                  <a:gd name="connsiteY43" fmla="*/ 249555 h 476250"/>
                  <a:gd name="connsiteX44" fmla="*/ 409575 w 590549"/>
                  <a:gd name="connsiteY44" fmla="*/ 209550 h 476250"/>
                  <a:gd name="connsiteX45" fmla="*/ 478155 w 590549"/>
                  <a:gd name="connsiteY45" fmla="*/ 243840 h 476250"/>
                  <a:gd name="connsiteX46" fmla="*/ 495300 w 590549"/>
                  <a:gd name="connsiteY46" fmla="*/ 295275 h 476250"/>
                  <a:gd name="connsiteX47" fmla="*/ 409575 w 590549"/>
                  <a:gd name="connsiteY47" fmla="*/ 381000 h 476250"/>
                  <a:gd name="connsiteX48" fmla="*/ 323850 w 590549"/>
                  <a:gd name="connsiteY48" fmla="*/ 295275 h 476250"/>
                  <a:gd name="connsiteX49" fmla="*/ 332423 w 590549"/>
                  <a:gd name="connsiteY49" fmla="*/ 258127 h 476250"/>
                  <a:gd name="connsiteX50" fmla="*/ 230505 w 590549"/>
                  <a:gd name="connsiteY50" fmla="*/ 38100 h 476250"/>
                  <a:gd name="connsiteX51" fmla="*/ 331470 w 590549"/>
                  <a:gd name="connsiteY51" fmla="*/ 38100 h 476250"/>
                  <a:gd name="connsiteX52" fmla="*/ 361950 w 590549"/>
                  <a:gd name="connsiteY52" fmla="*/ 66675 h 476250"/>
                  <a:gd name="connsiteX53" fmla="*/ 200025 w 590549"/>
                  <a:gd name="connsiteY53" fmla="*/ 66675 h 476250"/>
                  <a:gd name="connsiteX54" fmla="*/ 230505 w 590549"/>
                  <a:gd name="connsiteY54" fmla="*/ 38100 h 476250"/>
                  <a:gd name="connsiteX55" fmla="*/ 57150 w 590549"/>
                  <a:gd name="connsiteY55" fmla="*/ 85725 h 476250"/>
                  <a:gd name="connsiteX56" fmla="*/ 504825 w 590549"/>
                  <a:gd name="connsiteY56" fmla="*/ 85725 h 476250"/>
                  <a:gd name="connsiteX57" fmla="*/ 542925 w 590549"/>
                  <a:gd name="connsiteY57" fmla="*/ 123825 h 476250"/>
                  <a:gd name="connsiteX58" fmla="*/ 542925 w 590549"/>
                  <a:gd name="connsiteY58" fmla="*/ 200978 h 476250"/>
                  <a:gd name="connsiteX59" fmla="*/ 475298 w 590549"/>
                  <a:gd name="connsiteY59" fmla="*/ 209550 h 476250"/>
                  <a:gd name="connsiteX60" fmla="*/ 472440 w 590549"/>
                  <a:gd name="connsiteY60" fmla="*/ 210503 h 476250"/>
                  <a:gd name="connsiteX61" fmla="*/ 409575 w 590549"/>
                  <a:gd name="connsiteY61" fmla="*/ 190500 h 476250"/>
                  <a:gd name="connsiteX62" fmla="*/ 331470 w 590549"/>
                  <a:gd name="connsiteY62" fmla="*/ 225743 h 476250"/>
                  <a:gd name="connsiteX63" fmla="*/ 314325 w 590549"/>
                  <a:gd name="connsiteY63" fmla="*/ 219075 h 476250"/>
                  <a:gd name="connsiteX64" fmla="*/ 247650 w 590549"/>
                  <a:gd name="connsiteY64" fmla="*/ 219075 h 476250"/>
                  <a:gd name="connsiteX65" fmla="*/ 228600 w 590549"/>
                  <a:gd name="connsiteY65" fmla="*/ 228600 h 476250"/>
                  <a:gd name="connsiteX66" fmla="*/ 19050 w 590549"/>
                  <a:gd name="connsiteY66" fmla="*/ 200978 h 476250"/>
                  <a:gd name="connsiteX67" fmla="*/ 19050 w 590549"/>
                  <a:gd name="connsiteY67" fmla="*/ 123825 h 476250"/>
                  <a:gd name="connsiteX68" fmla="*/ 57150 w 590549"/>
                  <a:gd name="connsiteY68" fmla="*/ 85725 h 476250"/>
                  <a:gd name="connsiteX69" fmla="*/ 19050 w 590549"/>
                  <a:gd name="connsiteY69" fmla="*/ 381000 h 476250"/>
                  <a:gd name="connsiteX70" fmla="*/ 19050 w 590549"/>
                  <a:gd name="connsiteY70" fmla="*/ 220028 h 476250"/>
                  <a:gd name="connsiteX71" fmla="*/ 223838 w 590549"/>
                  <a:gd name="connsiteY71" fmla="*/ 246698 h 476250"/>
                  <a:gd name="connsiteX72" fmla="*/ 247650 w 590549"/>
                  <a:gd name="connsiteY72" fmla="*/ 266700 h 476250"/>
                  <a:gd name="connsiteX73" fmla="*/ 308610 w 590549"/>
                  <a:gd name="connsiteY73" fmla="*/ 266700 h 476250"/>
                  <a:gd name="connsiteX74" fmla="*/ 304800 w 590549"/>
                  <a:gd name="connsiteY74" fmla="*/ 295275 h 476250"/>
                  <a:gd name="connsiteX75" fmla="*/ 409575 w 590549"/>
                  <a:gd name="connsiteY75" fmla="*/ 400050 h 476250"/>
                  <a:gd name="connsiteX76" fmla="*/ 476250 w 590549"/>
                  <a:gd name="connsiteY76" fmla="*/ 375285 h 476250"/>
                  <a:gd name="connsiteX77" fmla="*/ 488633 w 590549"/>
                  <a:gd name="connsiteY77" fmla="*/ 387668 h 476250"/>
                  <a:gd name="connsiteX78" fmla="*/ 493395 w 590549"/>
                  <a:gd name="connsiteY78" fmla="*/ 419100 h 476250"/>
                  <a:gd name="connsiteX79" fmla="*/ 57150 w 590549"/>
                  <a:gd name="connsiteY79" fmla="*/ 419100 h 476250"/>
                  <a:gd name="connsiteX80" fmla="*/ 19050 w 590549"/>
                  <a:gd name="connsiteY80" fmla="*/ 381000 h 476250"/>
                  <a:gd name="connsiteX81" fmla="*/ 568643 w 590549"/>
                  <a:gd name="connsiteY81" fmla="*/ 454343 h 476250"/>
                  <a:gd name="connsiteX82" fmla="*/ 555308 w 590549"/>
                  <a:gd name="connsiteY82" fmla="*/ 454343 h 476250"/>
                  <a:gd name="connsiteX83" fmla="*/ 507683 w 590549"/>
                  <a:gd name="connsiteY83" fmla="*/ 406718 h 476250"/>
                  <a:gd name="connsiteX84" fmla="*/ 507683 w 590549"/>
                  <a:gd name="connsiteY84" fmla="*/ 393383 h 476250"/>
                  <a:gd name="connsiteX85" fmla="*/ 514350 w 590549"/>
                  <a:gd name="connsiteY85" fmla="*/ 390525 h 476250"/>
                  <a:gd name="connsiteX86" fmla="*/ 521018 w 590549"/>
                  <a:gd name="connsiteY86" fmla="*/ 393383 h 476250"/>
                  <a:gd name="connsiteX87" fmla="*/ 568643 w 590549"/>
                  <a:gd name="connsiteY87" fmla="*/ 441008 h 476250"/>
                  <a:gd name="connsiteX88" fmla="*/ 568643 w 590549"/>
                  <a:gd name="connsiteY88" fmla="*/ 454343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590549" h="476250">
                    <a:moveTo>
                      <a:pt x="581978" y="427673"/>
                    </a:moveTo>
                    <a:lnTo>
                      <a:pt x="557213" y="402908"/>
                    </a:lnTo>
                    <a:cubicBezTo>
                      <a:pt x="560070" y="396240"/>
                      <a:pt x="561975" y="388620"/>
                      <a:pt x="561975" y="381000"/>
                    </a:cubicBezTo>
                    <a:lnTo>
                      <a:pt x="561975" y="123825"/>
                    </a:lnTo>
                    <a:cubicBezTo>
                      <a:pt x="561975" y="92393"/>
                      <a:pt x="536258" y="66675"/>
                      <a:pt x="504825" y="66675"/>
                    </a:cubicBezTo>
                    <a:lnTo>
                      <a:pt x="381000" y="66675"/>
                    </a:lnTo>
                    <a:cubicBezTo>
                      <a:pt x="381000" y="43815"/>
                      <a:pt x="364808" y="25717"/>
                      <a:pt x="342900" y="20955"/>
                    </a:cubicBezTo>
                    <a:lnTo>
                      <a:pt x="342900" y="19050"/>
                    </a:lnTo>
                    <a:cubicBezTo>
                      <a:pt x="342900" y="8573"/>
                      <a:pt x="335280" y="0"/>
                      <a:pt x="325755" y="0"/>
                    </a:cubicBezTo>
                    <a:lnTo>
                      <a:pt x="237173" y="0"/>
                    </a:lnTo>
                    <a:cubicBezTo>
                      <a:pt x="227648" y="0"/>
                      <a:pt x="220028" y="8573"/>
                      <a:pt x="220028" y="19050"/>
                    </a:cubicBezTo>
                    <a:lnTo>
                      <a:pt x="220028" y="20955"/>
                    </a:lnTo>
                    <a:cubicBezTo>
                      <a:pt x="198120" y="25717"/>
                      <a:pt x="181928" y="44768"/>
                      <a:pt x="181928" y="66675"/>
                    </a:cubicBezTo>
                    <a:lnTo>
                      <a:pt x="57150" y="66675"/>
                    </a:lnTo>
                    <a:cubicBezTo>
                      <a:pt x="25718" y="66675"/>
                      <a:pt x="0" y="92393"/>
                      <a:pt x="0" y="123825"/>
                    </a:cubicBezTo>
                    <a:lnTo>
                      <a:pt x="0" y="381000"/>
                    </a:lnTo>
                    <a:cubicBezTo>
                      <a:pt x="0" y="412433"/>
                      <a:pt x="25718" y="438150"/>
                      <a:pt x="57150" y="438150"/>
                    </a:cubicBezTo>
                    <a:lnTo>
                      <a:pt x="504825" y="438150"/>
                    </a:lnTo>
                    <a:cubicBezTo>
                      <a:pt x="507683" y="438150"/>
                      <a:pt x="509588" y="438150"/>
                      <a:pt x="511493" y="437198"/>
                    </a:cubicBezTo>
                    <a:lnTo>
                      <a:pt x="541973" y="467678"/>
                    </a:lnTo>
                    <a:cubicBezTo>
                      <a:pt x="547688" y="473393"/>
                      <a:pt x="555308" y="476250"/>
                      <a:pt x="561975" y="476250"/>
                    </a:cubicBezTo>
                    <a:cubicBezTo>
                      <a:pt x="568643" y="476250"/>
                      <a:pt x="576263" y="473393"/>
                      <a:pt x="581978" y="467678"/>
                    </a:cubicBezTo>
                    <a:cubicBezTo>
                      <a:pt x="581978" y="467678"/>
                      <a:pt x="581978" y="467678"/>
                      <a:pt x="581978" y="467678"/>
                    </a:cubicBezTo>
                    <a:cubicBezTo>
                      <a:pt x="593408" y="457200"/>
                      <a:pt x="593408" y="439103"/>
                      <a:pt x="581978" y="427673"/>
                    </a:cubicBezTo>
                    <a:close/>
                    <a:moveTo>
                      <a:pt x="534353" y="380048"/>
                    </a:moveTo>
                    <a:cubicBezTo>
                      <a:pt x="525780" y="371475"/>
                      <a:pt x="512445" y="369570"/>
                      <a:pt x="501968" y="374333"/>
                    </a:cubicBezTo>
                    <a:lnTo>
                      <a:pt x="489585" y="361950"/>
                    </a:lnTo>
                    <a:cubicBezTo>
                      <a:pt x="504825" y="343853"/>
                      <a:pt x="514350" y="320040"/>
                      <a:pt x="514350" y="295275"/>
                    </a:cubicBezTo>
                    <a:cubicBezTo>
                      <a:pt x="514350" y="272415"/>
                      <a:pt x="506730" y="250508"/>
                      <a:pt x="493395" y="232410"/>
                    </a:cubicBezTo>
                    <a:cubicBezTo>
                      <a:pt x="492443" y="230505"/>
                      <a:pt x="490538" y="229553"/>
                      <a:pt x="489585" y="227648"/>
                    </a:cubicBezTo>
                    <a:lnTo>
                      <a:pt x="542925" y="220980"/>
                    </a:lnTo>
                    <a:lnTo>
                      <a:pt x="542925" y="381000"/>
                    </a:lnTo>
                    <a:cubicBezTo>
                      <a:pt x="542925" y="382905"/>
                      <a:pt x="542925" y="385763"/>
                      <a:pt x="541973" y="387668"/>
                    </a:cubicBezTo>
                    <a:lnTo>
                      <a:pt x="534353" y="380048"/>
                    </a:lnTo>
                    <a:close/>
                    <a:moveTo>
                      <a:pt x="314325" y="247650"/>
                    </a:moveTo>
                    <a:lnTo>
                      <a:pt x="247650" y="247650"/>
                    </a:lnTo>
                    <a:cubicBezTo>
                      <a:pt x="244793" y="247650"/>
                      <a:pt x="242888" y="245745"/>
                      <a:pt x="242888" y="242888"/>
                    </a:cubicBezTo>
                    <a:cubicBezTo>
                      <a:pt x="242888" y="240030"/>
                      <a:pt x="244793" y="238125"/>
                      <a:pt x="247650" y="238125"/>
                    </a:cubicBezTo>
                    <a:lnTo>
                      <a:pt x="314325" y="238125"/>
                    </a:lnTo>
                    <a:cubicBezTo>
                      <a:pt x="317183" y="238125"/>
                      <a:pt x="319088" y="240030"/>
                      <a:pt x="319088" y="242888"/>
                    </a:cubicBezTo>
                    <a:cubicBezTo>
                      <a:pt x="318135" y="243840"/>
                      <a:pt x="317183" y="245745"/>
                      <a:pt x="317183" y="246698"/>
                    </a:cubicBezTo>
                    <a:cubicBezTo>
                      <a:pt x="316230" y="247650"/>
                      <a:pt x="315278" y="247650"/>
                      <a:pt x="314325" y="247650"/>
                    </a:cubicBezTo>
                    <a:close/>
                    <a:moveTo>
                      <a:pt x="332423" y="258127"/>
                    </a:moveTo>
                    <a:cubicBezTo>
                      <a:pt x="334328" y="255270"/>
                      <a:pt x="336233" y="253365"/>
                      <a:pt x="337185" y="249555"/>
                    </a:cubicBezTo>
                    <a:cubicBezTo>
                      <a:pt x="352425" y="225743"/>
                      <a:pt x="379095" y="209550"/>
                      <a:pt x="409575" y="209550"/>
                    </a:cubicBezTo>
                    <a:cubicBezTo>
                      <a:pt x="437198" y="209550"/>
                      <a:pt x="461963" y="221933"/>
                      <a:pt x="478155" y="243840"/>
                    </a:cubicBezTo>
                    <a:cubicBezTo>
                      <a:pt x="489585" y="259080"/>
                      <a:pt x="495300" y="276225"/>
                      <a:pt x="495300" y="295275"/>
                    </a:cubicBezTo>
                    <a:cubicBezTo>
                      <a:pt x="495300" y="342900"/>
                      <a:pt x="457200" y="381000"/>
                      <a:pt x="409575" y="381000"/>
                    </a:cubicBezTo>
                    <a:cubicBezTo>
                      <a:pt x="361950" y="381000"/>
                      <a:pt x="323850" y="342900"/>
                      <a:pt x="323850" y="295275"/>
                    </a:cubicBezTo>
                    <a:cubicBezTo>
                      <a:pt x="323850" y="281940"/>
                      <a:pt x="326708" y="269558"/>
                      <a:pt x="332423" y="258127"/>
                    </a:cubicBezTo>
                    <a:close/>
                    <a:moveTo>
                      <a:pt x="230505" y="38100"/>
                    </a:moveTo>
                    <a:lnTo>
                      <a:pt x="331470" y="38100"/>
                    </a:lnTo>
                    <a:cubicBezTo>
                      <a:pt x="348615" y="38100"/>
                      <a:pt x="361950" y="50483"/>
                      <a:pt x="361950" y="66675"/>
                    </a:cubicBezTo>
                    <a:lnTo>
                      <a:pt x="200025" y="66675"/>
                    </a:lnTo>
                    <a:cubicBezTo>
                      <a:pt x="200025" y="50483"/>
                      <a:pt x="213360" y="38100"/>
                      <a:pt x="230505" y="38100"/>
                    </a:cubicBezTo>
                    <a:close/>
                    <a:moveTo>
                      <a:pt x="57150" y="85725"/>
                    </a:moveTo>
                    <a:lnTo>
                      <a:pt x="504825" y="85725"/>
                    </a:lnTo>
                    <a:cubicBezTo>
                      <a:pt x="525780" y="85725"/>
                      <a:pt x="542925" y="102870"/>
                      <a:pt x="542925" y="123825"/>
                    </a:cubicBezTo>
                    <a:lnTo>
                      <a:pt x="542925" y="200978"/>
                    </a:lnTo>
                    <a:lnTo>
                      <a:pt x="475298" y="209550"/>
                    </a:lnTo>
                    <a:cubicBezTo>
                      <a:pt x="474345" y="209550"/>
                      <a:pt x="473393" y="210503"/>
                      <a:pt x="472440" y="210503"/>
                    </a:cubicBezTo>
                    <a:cubicBezTo>
                      <a:pt x="454343" y="198120"/>
                      <a:pt x="432435" y="190500"/>
                      <a:pt x="409575" y="190500"/>
                    </a:cubicBezTo>
                    <a:cubicBezTo>
                      <a:pt x="378143" y="190500"/>
                      <a:pt x="350520" y="203835"/>
                      <a:pt x="331470" y="225743"/>
                    </a:cubicBezTo>
                    <a:cubicBezTo>
                      <a:pt x="326708" y="221933"/>
                      <a:pt x="320993" y="219075"/>
                      <a:pt x="314325" y="219075"/>
                    </a:cubicBezTo>
                    <a:lnTo>
                      <a:pt x="247650" y="219075"/>
                    </a:lnTo>
                    <a:cubicBezTo>
                      <a:pt x="240030" y="219075"/>
                      <a:pt x="233363" y="222885"/>
                      <a:pt x="228600" y="228600"/>
                    </a:cubicBezTo>
                    <a:lnTo>
                      <a:pt x="19050" y="200978"/>
                    </a:lnTo>
                    <a:lnTo>
                      <a:pt x="19050" y="123825"/>
                    </a:lnTo>
                    <a:cubicBezTo>
                      <a:pt x="19050" y="102870"/>
                      <a:pt x="36195" y="85725"/>
                      <a:pt x="57150" y="85725"/>
                    </a:cubicBezTo>
                    <a:close/>
                    <a:moveTo>
                      <a:pt x="19050" y="381000"/>
                    </a:moveTo>
                    <a:lnTo>
                      <a:pt x="19050" y="220028"/>
                    </a:lnTo>
                    <a:lnTo>
                      <a:pt x="223838" y="246698"/>
                    </a:lnTo>
                    <a:cubicBezTo>
                      <a:pt x="225743" y="258127"/>
                      <a:pt x="235268" y="266700"/>
                      <a:pt x="247650" y="266700"/>
                    </a:cubicBezTo>
                    <a:lnTo>
                      <a:pt x="308610" y="266700"/>
                    </a:lnTo>
                    <a:cubicBezTo>
                      <a:pt x="305753" y="276225"/>
                      <a:pt x="304800" y="285750"/>
                      <a:pt x="304800" y="295275"/>
                    </a:cubicBezTo>
                    <a:cubicBezTo>
                      <a:pt x="304800" y="353378"/>
                      <a:pt x="351473" y="400050"/>
                      <a:pt x="409575" y="400050"/>
                    </a:cubicBezTo>
                    <a:cubicBezTo>
                      <a:pt x="435293" y="400050"/>
                      <a:pt x="458153" y="390525"/>
                      <a:pt x="476250" y="375285"/>
                    </a:cubicBezTo>
                    <a:lnTo>
                      <a:pt x="488633" y="387668"/>
                    </a:lnTo>
                    <a:cubicBezTo>
                      <a:pt x="483870" y="398145"/>
                      <a:pt x="485775" y="410528"/>
                      <a:pt x="493395" y="419100"/>
                    </a:cubicBezTo>
                    <a:lnTo>
                      <a:pt x="57150" y="419100"/>
                    </a:lnTo>
                    <a:cubicBezTo>
                      <a:pt x="36195" y="419100"/>
                      <a:pt x="19050" y="401955"/>
                      <a:pt x="19050" y="381000"/>
                    </a:cubicBezTo>
                    <a:close/>
                    <a:moveTo>
                      <a:pt x="568643" y="454343"/>
                    </a:moveTo>
                    <a:cubicBezTo>
                      <a:pt x="564833" y="458153"/>
                      <a:pt x="559118" y="458153"/>
                      <a:pt x="555308" y="454343"/>
                    </a:cubicBezTo>
                    <a:lnTo>
                      <a:pt x="507683" y="406718"/>
                    </a:lnTo>
                    <a:cubicBezTo>
                      <a:pt x="503873" y="402908"/>
                      <a:pt x="503873" y="397193"/>
                      <a:pt x="507683" y="393383"/>
                    </a:cubicBezTo>
                    <a:cubicBezTo>
                      <a:pt x="509588" y="391478"/>
                      <a:pt x="512445" y="390525"/>
                      <a:pt x="514350" y="390525"/>
                    </a:cubicBezTo>
                    <a:cubicBezTo>
                      <a:pt x="516255" y="390525"/>
                      <a:pt x="519113" y="391478"/>
                      <a:pt x="521018" y="393383"/>
                    </a:cubicBezTo>
                    <a:lnTo>
                      <a:pt x="568643" y="441008"/>
                    </a:lnTo>
                    <a:cubicBezTo>
                      <a:pt x="572453" y="444818"/>
                      <a:pt x="572453" y="450533"/>
                      <a:pt x="568643" y="454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:a16="http://schemas.microsoft.com/office/drawing/2014/main" id="{BE74C270-13EF-4A3F-BA1E-EB132183F49F}"/>
                  </a:ext>
                </a:extLst>
              </p:cNvPr>
              <p:cNvSpPr/>
              <p:nvPr/>
            </p:nvSpPr>
            <p:spPr>
              <a:xfrm>
                <a:off x="9605833" y="1978025"/>
                <a:ext cx="76200" cy="76200"/>
              </a:xfrm>
              <a:custGeom>
                <a:avLst/>
                <a:gdLst>
                  <a:gd name="connsiteX0" fmla="*/ 9525 w 76200"/>
                  <a:gd name="connsiteY0" fmla="*/ 76200 h 76200"/>
                  <a:gd name="connsiteX1" fmla="*/ 76200 w 76200"/>
                  <a:gd name="connsiteY1" fmla="*/ 9525 h 76200"/>
                  <a:gd name="connsiteX2" fmla="*/ 66675 w 76200"/>
                  <a:gd name="connsiteY2" fmla="*/ 0 h 76200"/>
                  <a:gd name="connsiteX3" fmla="*/ 57150 w 76200"/>
                  <a:gd name="connsiteY3" fmla="*/ 9525 h 76200"/>
                  <a:gd name="connsiteX4" fmla="*/ 9525 w 76200"/>
                  <a:gd name="connsiteY4" fmla="*/ 57150 h 76200"/>
                  <a:gd name="connsiteX5" fmla="*/ 0 w 76200"/>
                  <a:gd name="connsiteY5" fmla="*/ 66675 h 76200"/>
                  <a:gd name="connsiteX6" fmla="*/ 9525 w 76200"/>
                  <a:gd name="connsiteY6" fmla="*/ 762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" h="76200">
                    <a:moveTo>
                      <a:pt x="9525" y="76200"/>
                    </a:moveTo>
                    <a:cubicBezTo>
                      <a:pt x="46673" y="76200"/>
                      <a:pt x="76200" y="46673"/>
                      <a:pt x="76200" y="9525"/>
                    </a:cubicBezTo>
                    <a:cubicBezTo>
                      <a:pt x="76200" y="3810"/>
                      <a:pt x="72390" y="0"/>
                      <a:pt x="66675" y="0"/>
                    </a:cubicBezTo>
                    <a:cubicBezTo>
                      <a:pt x="60960" y="0"/>
                      <a:pt x="57150" y="3810"/>
                      <a:pt x="57150" y="9525"/>
                    </a:cubicBezTo>
                    <a:cubicBezTo>
                      <a:pt x="57150" y="36195"/>
                      <a:pt x="36195" y="57150"/>
                      <a:pt x="9525" y="57150"/>
                    </a:cubicBezTo>
                    <a:cubicBezTo>
                      <a:pt x="3810" y="57150"/>
                      <a:pt x="0" y="60960"/>
                      <a:pt x="0" y="66675"/>
                    </a:cubicBezTo>
                    <a:cubicBezTo>
                      <a:pt x="0" y="72390"/>
                      <a:pt x="3810" y="76200"/>
                      <a:pt x="9525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2E04FAD5-2AA7-4DE6-A345-B24BFC74656A}"/>
              </a:ext>
            </a:extLst>
          </p:cNvPr>
          <p:cNvGrpSpPr/>
          <p:nvPr/>
        </p:nvGrpSpPr>
        <p:grpSpPr>
          <a:xfrm>
            <a:off x="4162183" y="3395229"/>
            <a:ext cx="571500" cy="447675"/>
            <a:chOff x="4170892" y="3930697"/>
            <a:chExt cx="571500" cy="447675"/>
          </a:xfrm>
        </p:grpSpPr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852B311C-4339-4528-BF72-67E3530EDDCF}"/>
                </a:ext>
              </a:extLst>
            </p:cNvPr>
            <p:cNvSpPr/>
            <p:nvPr/>
          </p:nvSpPr>
          <p:spPr>
            <a:xfrm>
              <a:off x="4180417" y="4025947"/>
              <a:ext cx="552450" cy="276225"/>
            </a:xfrm>
            <a:custGeom>
              <a:avLst/>
              <a:gdLst>
                <a:gd name="connsiteX0" fmla="*/ 0 w 552450"/>
                <a:gd name="connsiteY0" fmla="*/ 219075 h 276225"/>
                <a:gd name="connsiteX1" fmla="*/ 142875 w 552450"/>
                <a:gd name="connsiteY1" fmla="*/ 219075 h 276225"/>
                <a:gd name="connsiteX2" fmla="*/ 142875 w 552450"/>
                <a:gd name="connsiteY2" fmla="*/ 200025 h 276225"/>
                <a:gd name="connsiteX3" fmla="*/ 161925 w 552450"/>
                <a:gd name="connsiteY3" fmla="*/ 180975 h 276225"/>
                <a:gd name="connsiteX4" fmla="*/ 236220 w 552450"/>
                <a:gd name="connsiteY4" fmla="*/ 180975 h 276225"/>
                <a:gd name="connsiteX5" fmla="*/ 255270 w 552450"/>
                <a:gd name="connsiteY5" fmla="*/ 200025 h 276225"/>
                <a:gd name="connsiteX6" fmla="*/ 236220 w 552450"/>
                <a:gd name="connsiteY6" fmla="*/ 219075 h 276225"/>
                <a:gd name="connsiteX7" fmla="*/ 323850 w 552450"/>
                <a:gd name="connsiteY7" fmla="*/ 219075 h 276225"/>
                <a:gd name="connsiteX8" fmla="*/ 323850 w 552450"/>
                <a:gd name="connsiteY8" fmla="*/ 276225 h 276225"/>
                <a:gd name="connsiteX9" fmla="*/ 485775 w 552450"/>
                <a:gd name="connsiteY9" fmla="*/ 276225 h 276225"/>
                <a:gd name="connsiteX10" fmla="*/ 485775 w 552450"/>
                <a:gd name="connsiteY10" fmla="*/ 219075 h 276225"/>
                <a:gd name="connsiteX11" fmla="*/ 552450 w 552450"/>
                <a:gd name="connsiteY11" fmla="*/ 219075 h 276225"/>
                <a:gd name="connsiteX12" fmla="*/ 552450 w 552450"/>
                <a:gd name="connsiteY12" fmla="*/ 0 h 276225"/>
                <a:gd name="connsiteX13" fmla="*/ 0 w 552450"/>
                <a:gd name="connsiteY13" fmla="*/ 0 h 276225"/>
                <a:gd name="connsiteX14" fmla="*/ 0 w 552450"/>
                <a:gd name="connsiteY14" fmla="*/ 219075 h 276225"/>
                <a:gd name="connsiteX15" fmla="*/ 323850 w 552450"/>
                <a:gd name="connsiteY15" fmla="*/ 85725 h 276225"/>
                <a:gd name="connsiteX16" fmla="*/ 361950 w 552450"/>
                <a:gd name="connsiteY16" fmla="*/ 47625 h 276225"/>
                <a:gd name="connsiteX17" fmla="*/ 447675 w 552450"/>
                <a:gd name="connsiteY17" fmla="*/ 47625 h 276225"/>
                <a:gd name="connsiteX18" fmla="*/ 485775 w 552450"/>
                <a:gd name="connsiteY18" fmla="*/ 85725 h 276225"/>
                <a:gd name="connsiteX19" fmla="*/ 485775 w 552450"/>
                <a:gd name="connsiteY19" fmla="*/ 114300 h 276225"/>
                <a:gd name="connsiteX20" fmla="*/ 323850 w 552450"/>
                <a:gd name="connsiteY20" fmla="*/ 114300 h 276225"/>
                <a:gd name="connsiteX21" fmla="*/ 323850 w 552450"/>
                <a:gd name="connsiteY21" fmla="*/ 85725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2450" h="276225">
                  <a:moveTo>
                    <a:pt x="0" y="219075"/>
                  </a:moveTo>
                  <a:lnTo>
                    <a:pt x="142875" y="219075"/>
                  </a:lnTo>
                  <a:lnTo>
                    <a:pt x="142875" y="200025"/>
                  </a:lnTo>
                  <a:cubicBezTo>
                    <a:pt x="142875" y="189548"/>
                    <a:pt x="151448" y="180975"/>
                    <a:pt x="161925" y="180975"/>
                  </a:cubicBezTo>
                  <a:lnTo>
                    <a:pt x="236220" y="180975"/>
                  </a:lnTo>
                  <a:cubicBezTo>
                    <a:pt x="246698" y="180975"/>
                    <a:pt x="255270" y="189548"/>
                    <a:pt x="255270" y="200025"/>
                  </a:cubicBezTo>
                  <a:lnTo>
                    <a:pt x="236220" y="219075"/>
                  </a:lnTo>
                  <a:lnTo>
                    <a:pt x="323850" y="219075"/>
                  </a:lnTo>
                  <a:lnTo>
                    <a:pt x="323850" y="276225"/>
                  </a:lnTo>
                  <a:lnTo>
                    <a:pt x="485775" y="276225"/>
                  </a:lnTo>
                  <a:lnTo>
                    <a:pt x="485775" y="219075"/>
                  </a:lnTo>
                  <a:lnTo>
                    <a:pt x="552450" y="219075"/>
                  </a:lnTo>
                  <a:lnTo>
                    <a:pt x="552450" y="0"/>
                  </a:lnTo>
                  <a:lnTo>
                    <a:pt x="0" y="0"/>
                  </a:lnTo>
                  <a:lnTo>
                    <a:pt x="0" y="219075"/>
                  </a:lnTo>
                  <a:close/>
                  <a:moveTo>
                    <a:pt x="323850" y="85725"/>
                  </a:moveTo>
                  <a:cubicBezTo>
                    <a:pt x="323850" y="64770"/>
                    <a:pt x="340995" y="47625"/>
                    <a:pt x="361950" y="47625"/>
                  </a:cubicBezTo>
                  <a:lnTo>
                    <a:pt x="447675" y="47625"/>
                  </a:lnTo>
                  <a:cubicBezTo>
                    <a:pt x="468630" y="47625"/>
                    <a:pt x="485775" y="64770"/>
                    <a:pt x="485775" y="85725"/>
                  </a:cubicBezTo>
                  <a:lnTo>
                    <a:pt x="485775" y="114300"/>
                  </a:lnTo>
                  <a:lnTo>
                    <a:pt x="323850" y="114300"/>
                  </a:lnTo>
                  <a:lnTo>
                    <a:pt x="323850" y="85725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0227280C-EF37-4887-B728-094FF8E79F62}"/>
                </a:ext>
              </a:extLst>
            </p:cNvPr>
            <p:cNvSpPr/>
            <p:nvPr/>
          </p:nvSpPr>
          <p:spPr>
            <a:xfrm>
              <a:off x="4180417" y="4008497"/>
              <a:ext cx="552450" cy="219075"/>
            </a:xfrm>
            <a:custGeom>
              <a:avLst/>
              <a:gdLst>
                <a:gd name="connsiteX0" fmla="*/ 0 w 552450"/>
                <a:gd name="connsiteY0" fmla="*/ 0 h 219075"/>
                <a:gd name="connsiteX1" fmla="*/ 0 w 552450"/>
                <a:gd name="connsiteY1" fmla="*/ 219075 h 219075"/>
                <a:gd name="connsiteX2" fmla="*/ 323850 w 552450"/>
                <a:gd name="connsiteY2" fmla="*/ 219075 h 219075"/>
                <a:gd name="connsiteX3" fmla="*/ 323850 w 552450"/>
                <a:gd name="connsiteY3" fmla="*/ 85725 h 219075"/>
                <a:gd name="connsiteX4" fmla="*/ 361950 w 552450"/>
                <a:gd name="connsiteY4" fmla="*/ 47625 h 219075"/>
                <a:gd name="connsiteX5" fmla="*/ 447675 w 552450"/>
                <a:gd name="connsiteY5" fmla="*/ 47625 h 219075"/>
                <a:gd name="connsiteX6" fmla="*/ 485775 w 552450"/>
                <a:gd name="connsiteY6" fmla="*/ 85725 h 219075"/>
                <a:gd name="connsiteX7" fmla="*/ 485775 w 552450"/>
                <a:gd name="connsiteY7" fmla="*/ 219075 h 219075"/>
                <a:gd name="connsiteX8" fmla="*/ 552450 w 552450"/>
                <a:gd name="connsiteY8" fmla="*/ 219075 h 219075"/>
                <a:gd name="connsiteX9" fmla="*/ 552450 w 552450"/>
                <a:gd name="connsiteY9" fmla="*/ 0 h 219075"/>
                <a:gd name="connsiteX10" fmla="*/ 0 w 55245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2450" h="219075">
                  <a:moveTo>
                    <a:pt x="0" y="0"/>
                  </a:moveTo>
                  <a:lnTo>
                    <a:pt x="0" y="219075"/>
                  </a:lnTo>
                  <a:lnTo>
                    <a:pt x="323850" y="219075"/>
                  </a:lnTo>
                  <a:lnTo>
                    <a:pt x="323850" y="85725"/>
                  </a:lnTo>
                  <a:cubicBezTo>
                    <a:pt x="323850" y="64770"/>
                    <a:pt x="340995" y="47625"/>
                    <a:pt x="361950" y="47625"/>
                  </a:cubicBezTo>
                  <a:lnTo>
                    <a:pt x="447675" y="47625"/>
                  </a:lnTo>
                  <a:cubicBezTo>
                    <a:pt x="468630" y="47625"/>
                    <a:pt x="485775" y="64770"/>
                    <a:pt x="485775" y="85725"/>
                  </a:cubicBezTo>
                  <a:lnTo>
                    <a:pt x="485775" y="219075"/>
                  </a:lnTo>
                  <a:lnTo>
                    <a:pt x="552450" y="219075"/>
                  </a:lnTo>
                  <a:lnTo>
                    <a:pt x="55245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7C1554C-DF83-430B-9D8C-D38713796160}"/>
                </a:ext>
              </a:extLst>
            </p:cNvPr>
            <p:cNvSpPr/>
            <p:nvPr/>
          </p:nvSpPr>
          <p:spPr>
            <a:xfrm>
              <a:off x="4498077" y="4043469"/>
              <a:ext cx="161925" cy="161925"/>
            </a:xfrm>
            <a:custGeom>
              <a:avLst/>
              <a:gdLst>
                <a:gd name="connsiteX0" fmla="*/ 0 w 161925"/>
                <a:gd name="connsiteY0" fmla="*/ 0 h 161925"/>
                <a:gd name="connsiteX1" fmla="*/ 161925 w 161925"/>
                <a:gd name="connsiteY1" fmla="*/ 0 h 161925"/>
                <a:gd name="connsiteX2" fmla="*/ 161925 w 161925"/>
                <a:gd name="connsiteY2" fmla="*/ 161925 h 161925"/>
                <a:gd name="connsiteX3" fmla="*/ 0 w 161925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925" h="161925">
                  <a:moveTo>
                    <a:pt x="0" y="0"/>
                  </a:moveTo>
                  <a:lnTo>
                    <a:pt x="161925" y="0"/>
                  </a:lnTo>
                  <a:lnTo>
                    <a:pt x="161925" y="161925"/>
                  </a:lnTo>
                  <a:lnTo>
                    <a:pt x="0" y="161925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D0147430-5380-462F-AB83-707486169134}"/>
                </a:ext>
              </a:extLst>
            </p:cNvPr>
            <p:cNvSpPr/>
            <p:nvPr/>
          </p:nvSpPr>
          <p:spPr>
            <a:xfrm>
              <a:off x="4170892" y="3930697"/>
              <a:ext cx="571500" cy="447675"/>
            </a:xfrm>
            <a:custGeom>
              <a:avLst/>
              <a:gdLst>
                <a:gd name="connsiteX0" fmla="*/ 523875 w 571500"/>
                <a:gd name="connsiteY0" fmla="*/ 0 h 447675"/>
                <a:gd name="connsiteX1" fmla="*/ 47625 w 571500"/>
                <a:gd name="connsiteY1" fmla="*/ 0 h 447675"/>
                <a:gd name="connsiteX2" fmla="*/ 0 w 571500"/>
                <a:gd name="connsiteY2" fmla="*/ 47625 h 447675"/>
                <a:gd name="connsiteX3" fmla="*/ 0 w 571500"/>
                <a:gd name="connsiteY3" fmla="*/ 314325 h 447675"/>
                <a:gd name="connsiteX4" fmla="*/ 47625 w 571500"/>
                <a:gd name="connsiteY4" fmla="*/ 361950 h 447675"/>
                <a:gd name="connsiteX5" fmla="*/ 142875 w 571500"/>
                <a:gd name="connsiteY5" fmla="*/ 361950 h 447675"/>
                <a:gd name="connsiteX6" fmla="*/ 171450 w 571500"/>
                <a:gd name="connsiteY6" fmla="*/ 390525 h 447675"/>
                <a:gd name="connsiteX7" fmla="*/ 178118 w 571500"/>
                <a:gd name="connsiteY7" fmla="*/ 387668 h 447675"/>
                <a:gd name="connsiteX8" fmla="*/ 202883 w 571500"/>
                <a:gd name="connsiteY8" fmla="*/ 361950 h 447675"/>
                <a:gd name="connsiteX9" fmla="*/ 205740 w 571500"/>
                <a:gd name="connsiteY9" fmla="*/ 361950 h 447675"/>
                <a:gd name="connsiteX10" fmla="*/ 216218 w 571500"/>
                <a:gd name="connsiteY10" fmla="*/ 372428 h 447675"/>
                <a:gd name="connsiteX11" fmla="*/ 180975 w 571500"/>
                <a:gd name="connsiteY11" fmla="*/ 428625 h 447675"/>
                <a:gd name="connsiteX12" fmla="*/ 171450 w 571500"/>
                <a:gd name="connsiteY12" fmla="*/ 438150 h 447675"/>
                <a:gd name="connsiteX13" fmla="*/ 180975 w 571500"/>
                <a:gd name="connsiteY13" fmla="*/ 447675 h 447675"/>
                <a:gd name="connsiteX14" fmla="*/ 371475 w 571500"/>
                <a:gd name="connsiteY14" fmla="*/ 447675 h 447675"/>
                <a:gd name="connsiteX15" fmla="*/ 390525 w 571500"/>
                <a:gd name="connsiteY15" fmla="*/ 447675 h 447675"/>
                <a:gd name="connsiteX16" fmla="*/ 457200 w 571500"/>
                <a:gd name="connsiteY16" fmla="*/ 447675 h 447675"/>
                <a:gd name="connsiteX17" fmla="*/ 504825 w 571500"/>
                <a:gd name="connsiteY17" fmla="*/ 400050 h 447675"/>
                <a:gd name="connsiteX18" fmla="*/ 504825 w 571500"/>
                <a:gd name="connsiteY18" fmla="*/ 361950 h 447675"/>
                <a:gd name="connsiteX19" fmla="*/ 523875 w 571500"/>
                <a:gd name="connsiteY19" fmla="*/ 361950 h 447675"/>
                <a:gd name="connsiteX20" fmla="*/ 571500 w 571500"/>
                <a:gd name="connsiteY20" fmla="*/ 314325 h 447675"/>
                <a:gd name="connsiteX21" fmla="*/ 571500 w 571500"/>
                <a:gd name="connsiteY21" fmla="*/ 47625 h 447675"/>
                <a:gd name="connsiteX22" fmla="*/ 523875 w 571500"/>
                <a:gd name="connsiteY22" fmla="*/ 0 h 447675"/>
                <a:gd name="connsiteX23" fmla="*/ 19050 w 571500"/>
                <a:gd name="connsiteY23" fmla="*/ 162878 h 447675"/>
                <a:gd name="connsiteX24" fmla="*/ 73343 w 571500"/>
                <a:gd name="connsiteY24" fmla="*/ 132398 h 447675"/>
                <a:gd name="connsiteX25" fmla="*/ 40005 w 571500"/>
                <a:gd name="connsiteY25" fmla="*/ 199073 h 447675"/>
                <a:gd name="connsiteX26" fmla="*/ 19050 w 571500"/>
                <a:gd name="connsiteY26" fmla="*/ 192405 h 447675"/>
                <a:gd name="connsiteX27" fmla="*/ 19050 w 571500"/>
                <a:gd name="connsiteY27" fmla="*/ 162878 h 447675"/>
                <a:gd name="connsiteX28" fmla="*/ 59055 w 571500"/>
                <a:gd name="connsiteY28" fmla="*/ 202883 h 447675"/>
                <a:gd name="connsiteX29" fmla="*/ 114300 w 571500"/>
                <a:gd name="connsiteY29" fmla="*/ 124778 h 447675"/>
                <a:gd name="connsiteX30" fmla="*/ 114300 w 571500"/>
                <a:gd name="connsiteY30" fmla="*/ 207645 h 447675"/>
                <a:gd name="connsiteX31" fmla="*/ 59055 w 571500"/>
                <a:gd name="connsiteY31" fmla="*/ 202883 h 447675"/>
                <a:gd name="connsiteX32" fmla="*/ 114300 w 571500"/>
                <a:gd name="connsiteY32" fmla="*/ 227648 h 447675"/>
                <a:gd name="connsiteX33" fmla="*/ 114300 w 571500"/>
                <a:gd name="connsiteY33" fmla="*/ 276225 h 447675"/>
                <a:gd name="connsiteX34" fmla="*/ 47625 w 571500"/>
                <a:gd name="connsiteY34" fmla="*/ 276225 h 447675"/>
                <a:gd name="connsiteX35" fmla="*/ 54293 w 571500"/>
                <a:gd name="connsiteY35" fmla="*/ 221933 h 447675"/>
                <a:gd name="connsiteX36" fmla="*/ 114300 w 571500"/>
                <a:gd name="connsiteY36" fmla="*/ 227648 h 447675"/>
                <a:gd name="connsiteX37" fmla="*/ 19050 w 571500"/>
                <a:gd name="connsiteY37" fmla="*/ 212408 h 447675"/>
                <a:gd name="connsiteX38" fmla="*/ 35243 w 571500"/>
                <a:gd name="connsiteY38" fmla="*/ 217170 h 447675"/>
                <a:gd name="connsiteX39" fmla="*/ 28575 w 571500"/>
                <a:gd name="connsiteY39" fmla="*/ 276225 h 447675"/>
                <a:gd name="connsiteX40" fmla="*/ 19050 w 571500"/>
                <a:gd name="connsiteY40" fmla="*/ 276225 h 447675"/>
                <a:gd name="connsiteX41" fmla="*/ 19050 w 571500"/>
                <a:gd name="connsiteY41" fmla="*/ 212408 h 447675"/>
                <a:gd name="connsiteX42" fmla="*/ 142875 w 571500"/>
                <a:gd name="connsiteY42" fmla="*/ 342900 h 447675"/>
                <a:gd name="connsiteX43" fmla="*/ 47625 w 571500"/>
                <a:gd name="connsiteY43" fmla="*/ 342900 h 447675"/>
                <a:gd name="connsiteX44" fmla="*/ 19050 w 571500"/>
                <a:gd name="connsiteY44" fmla="*/ 314325 h 447675"/>
                <a:gd name="connsiteX45" fmla="*/ 19050 w 571500"/>
                <a:gd name="connsiteY45" fmla="*/ 295275 h 447675"/>
                <a:gd name="connsiteX46" fmla="*/ 28575 w 571500"/>
                <a:gd name="connsiteY46" fmla="*/ 295275 h 447675"/>
                <a:gd name="connsiteX47" fmla="*/ 28575 w 571500"/>
                <a:gd name="connsiteY47" fmla="*/ 304800 h 447675"/>
                <a:gd name="connsiteX48" fmla="*/ 47625 w 571500"/>
                <a:gd name="connsiteY48" fmla="*/ 304800 h 447675"/>
                <a:gd name="connsiteX49" fmla="*/ 46673 w 571500"/>
                <a:gd name="connsiteY49" fmla="*/ 295275 h 447675"/>
                <a:gd name="connsiteX50" fmla="*/ 113348 w 571500"/>
                <a:gd name="connsiteY50" fmla="*/ 295275 h 447675"/>
                <a:gd name="connsiteX51" fmla="*/ 113348 w 571500"/>
                <a:gd name="connsiteY51" fmla="*/ 304800 h 447675"/>
                <a:gd name="connsiteX52" fmla="*/ 132398 w 571500"/>
                <a:gd name="connsiteY52" fmla="*/ 304800 h 447675"/>
                <a:gd name="connsiteX53" fmla="*/ 132398 w 571500"/>
                <a:gd name="connsiteY53" fmla="*/ 295275 h 447675"/>
                <a:gd name="connsiteX54" fmla="*/ 141923 w 571500"/>
                <a:gd name="connsiteY54" fmla="*/ 295275 h 447675"/>
                <a:gd name="connsiteX55" fmla="*/ 141923 w 571500"/>
                <a:gd name="connsiteY55" fmla="*/ 342900 h 447675"/>
                <a:gd name="connsiteX56" fmla="*/ 144780 w 571500"/>
                <a:gd name="connsiteY56" fmla="*/ 276225 h 447675"/>
                <a:gd name="connsiteX57" fmla="*/ 133350 w 571500"/>
                <a:gd name="connsiteY57" fmla="*/ 276225 h 447675"/>
                <a:gd name="connsiteX58" fmla="*/ 133350 w 571500"/>
                <a:gd name="connsiteY58" fmla="*/ 227648 h 447675"/>
                <a:gd name="connsiteX59" fmla="*/ 193358 w 571500"/>
                <a:gd name="connsiteY59" fmla="*/ 221933 h 447675"/>
                <a:gd name="connsiteX60" fmla="*/ 198120 w 571500"/>
                <a:gd name="connsiteY60" fmla="*/ 257175 h 447675"/>
                <a:gd name="connsiteX61" fmla="*/ 171450 w 571500"/>
                <a:gd name="connsiteY61" fmla="*/ 257175 h 447675"/>
                <a:gd name="connsiteX62" fmla="*/ 144780 w 571500"/>
                <a:gd name="connsiteY62" fmla="*/ 276225 h 447675"/>
                <a:gd name="connsiteX63" fmla="*/ 207645 w 571500"/>
                <a:gd name="connsiteY63" fmla="*/ 199073 h 447675"/>
                <a:gd name="connsiteX64" fmla="*/ 174308 w 571500"/>
                <a:gd name="connsiteY64" fmla="*/ 132398 h 447675"/>
                <a:gd name="connsiteX65" fmla="*/ 249555 w 571500"/>
                <a:gd name="connsiteY65" fmla="*/ 184785 h 447675"/>
                <a:gd name="connsiteX66" fmla="*/ 207645 w 571500"/>
                <a:gd name="connsiteY66" fmla="*/ 199073 h 447675"/>
                <a:gd name="connsiteX67" fmla="*/ 260985 w 571500"/>
                <a:gd name="connsiteY67" fmla="*/ 200978 h 447675"/>
                <a:gd name="connsiteX68" fmla="*/ 284798 w 571500"/>
                <a:gd name="connsiteY68" fmla="*/ 276225 h 447675"/>
                <a:gd name="connsiteX69" fmla="*/ 273368 w 571500"/>
                <a:gd name="connsiteY69" fmla="*/ 276225 h 447675"/>
                <a:gd name="connsiteX70" fmla="*/ 246698 w 571500"/>
                <a:gd name="connsiteY70" fmla="*/ 257175 h 447675"/>
                <a:gd name="connsiteX71" fmla="*/ 217170 w 571500"/>
                <a:gd name="connsiteY71" fmla="*/ 257175 h 447675"/>
                <a:gd name="connsiteX72" fmla="*/ 211455 w 571500"/>
                <a:gd name="connsiteY72" fmla="*/ 218123 h 447675"/>
                <a:gd name="connsiteX73" fmla="*/ 260985 w 571500"/>
                <a:gd name="connsiteY73" fmla="*/ 200978 h 447675"/>
                <a:gd name="connsiteX74" fmla="*/ 188595 w 571500"/>
                <a:gd name="connsiteY74" fmla="*/ 202883 h 447675"/>
                <a:gd name="connsiteX75" fmla="*/ 133350 w 571500"/>
                <a:gd name="connsiteY75" fmla="*/ 208598 h 447675"/>
                <a:gd name="connsiteX76" fmla="*/ 133350 w 571500"/>
                <a:gd name="connsiteY76" fmla="*/ 125730 h 447675"/>
                <a:gd name="connsiteX77" fmla="*/ 188595 w 571500"/>
                <a:gd name="connsiteY77" fmla="*/ 202883 h 447675"/>
                <a:gd name="connsiteX78" fmla="*/ 212408 w 571500"/>
                <a:gd name="connsiteY78" fmla="*/ 340043 h 447675"/>
                <a:gd name="connsiteX79" fmla="*/ 205740 w 571500"/>
                <a:gd name="connsiteY79" fmla="*/ 337185 h 447675"/>
                <a:gd name="connsiteX80" fmla="*/ 205740 w 571500"/>
                <a:gd name="connsiteY80" fmla="*/ 337185 h 447675"/>
                <a:gd name="connsiteX81" fmla="*/ 199073 w 571500"/>
                <a:gd name="connsiteY81" fmla="*/ 340043 h 447675"/>
                <a:gd name="connsiteX82" fmla="*/ 168593 w 571500"/>
                <a:gd name="connsiteY82" fmla="*/ 370523 h 447675"/>
                <a:gd name="connsiteX83" fmla="*/ 161925 w 571500"/>
                <a:gd name="connsiteY83" fmla="*/ 360998 h 447675"/>
                <a:gd name="connsiteX84" fmla="*/ 161925 w 571500"/>
                <a:gd name="connsiteY84" fmla="*/ 284798 h 447675"/>
                <a:gd name="connsiteX85" fmla="*/ 171450 w 571500"/>
                <a:gd name="connsiteY85" fmla="*/ 275273 h 447675"/>
                <a:gd name="connsiteX86" fmla="*/ 245745 w 571500"/>
                <a:gd name="connsiteY86" fmla="*/ 275273 h 447675"/>
                <a:gd name="connsiteX87" fmla="*/ 255270 w 571500"/>
                <a:gd name="connsiteY87" fmla="*/ 281940 h 447675"/>
                <a:gd name="connsiteX88" fmla="*/ 224790 w 571500"/>
                <a:gd name="connsiteY88" fmla="*/ 312420 h 447675"/>
                <a:gd name="connsiteX89" fmla="*/ 224790 w 571500"/>
                <a:gd name="connsiteY89" fmla="*/ 325755 h 447675"/>
                <a:gd name="connsiteX90" fmla="*/ 272415 w 571500"/>
                <a:gd name="connsiteY90" fmla="*/ 373380 h 447675"/>
                <a:gd name="connsiteX91" fmla="*/ 272415 w 571500"/>
                <a:gd name="connsiteY91" fmla="*/ 386715 h 447675"/>
                <a:gd name="connsiteX92" fmla="*/ 259080 w 571500"/>
                <a:gd name="connsiteY92" fmla="*/ 386715 h 447675"/>
                <a:gd name="connsiteX93" fmla="*/ 212408 w 571500"/>
                <a:gd name="connsiteY93" fmla="*/ 340043 h 447675"/>
                <a:gd name="connsiteX94" fmla="*/ 218123 w 571500"/>
                <a:gd name="connsiteY94" fmla="*/ 428625 h 447675"/>
                <a:gd name="connsiteX95" fmla="*/ 234315 w 571500"/>
                <a:gd name="connsiteY95" fmla="*/ 388620 h 447675"/>
                <a:gd name="connsiteX96" fmla="*/ 246698 w 571500"/>
                <a:gd name="connsiteY96" fmla="*/ 401003 h 447675"/>
                <a:gd name="connsiteX97" fmla="*/ 266700 w 571500"/>
                <a:gd name="connsiteY97" fmla="*/ 409575 h 447675"/>
                <a:gd name="connsiteX98" fmla="*/ 286703 w 571500"/>
                <a:gd name="connsiteY98" fmla="*/ 401003 h 447675"/>
                <a:gd name="connsiteX99" fmla="*/ 287655 w 571500"/>
                <a:gd name="connsiteY99" fmla="*/ 361950 h 447675"/>
                <a:gd name="connsiteX100" fmla="*/ 323850 w 571500"/>
                <a:gd name="connsiteY100" fmla="*/ 361950 h 447675"/>
                <a:gd name="connsiteX101" fmla="*/ 323850 w 571500"/>
                <a:gd name="connsiteY101" fmla="*/ 400050 h 447675"/>
                <a:gd name="connsiteX102" fmla="*/ 333375 w 571500"/>
                <a:gd name="connsiteY102" fmla="*/ 428625 h 447675"/>
                <a:gd name="connsiteX103" fmla="*/ 218123 w 571500"/>
                <a:gd name="connsiteY103" fmla="*/ 428625 h 447675"/>
                <a:gd name="connsiteX104" fmla="*/ 485775 w 571500"/>
                <a:gd name="connsiteY104" fmla="*/ 320040 h 447675"/>
                <a:gd name="connsiteX105" fmla="*/ 468630 w 571500"/>
                <a:gd name="connsiteY105" fmla="*/ 317183 h 447675"/>
                <a:gd name="connsiteX106" fmla="*/ 485775 w 571500"/>
                <a:gd name="connsiteY106" fmla="*/ 275273 h 447675"/>
                <a:gd name="connsiteX107" fmla="*/ 485775 w 571500"/>
                <a:gd name="connsiteY107" fmla="*/ 320040 h 447675"/>
                <a:gd name="connsiteX108" fmla="*/ 449580 w 571500"/>
                <a:gd name="connsiteY108" fmla="*/ 313373 h 447675"/>
                <a:gd name="connsiteX109" fmla="*/ 407670 w 571500"/>
                <a:gd name="connsiteY109" fmla="*/ 299085 h 447675"/>
                <a:gd name="connsiteX110" fmla="*/ 482918 w 571500"/>
                <a:gd name="connsiteY110" fmla="*/ 246698 h 447675"/>
                <a:gd name="connsiteX111" fmla="*/ 449580 w 571500"/>
                <a:gd name="connsiteY111" fmla="*/ 313373 h 447675"/>
                <a:gd name="connsiteX112" fmla="*/ 485775 w 571500"/>
                <a:gd name="connsiteY112" fmla="*/ 225743 h 447675"/>
                <a:gd name="connsiteX113" fmla="*/ 356235 w 571500"/>
                <a:gd name="connsiteY113" fmla="*/ 361950 h 447675"/>
                <a:gd name="connsiteX114" fmla="*/ 376238 w 571500"/>
                <a:gd name="connsiteY114" fmla="*/ 361950 h 447675"/>
                <a:gd name="connsiteX115" fmla="*/ 396240 w 571500"/>
                <a:gd name="connsiteY115" fmla="*/ 315278 h 447675"/>
                <a:gd name="connsiteX116" fmla="*/ 445770 w 571500"/>
                <a:gd name="connsiteY116" fmla="*/ 332423 h 447675"/>
                <a:gd name="connsiteX117" fmla="*/ 441008 w 571500"/>
                <a:gd name="connsiteY117" fmla="*/ 362903 h 447675"/>
                <a:gd name="connsiteX118" fmla="*/ 460058 w 571500"/>
                <a:gd name="connsiteY118" fmla="*/ 362903 h 447675"/>
                <a:gd name="connsiteX119" fmla="*/ 463868 w 571500"/>
                <a:gd name="connsiteY119" fmla="*/ 337185 h 447675"/>
                <a:gd name="connsiteX120" fmla="*/ 485775 w 571500"/>
                <a:gd name="connsiteY120" fmla="*/ 340043 h 447675"/>
                <a:gd name="connsiteX121" fmla="*/ 485775 w 571500"/>
                <a:gd name="connsiteY121" fmla="*/ 400050 h 447675"/>
                <a:gd name="connsiteX122" fmla="*/ 457200 w 571500"/>
                <a:gd name="connsiteY122" fmla="*/ 428625 h 447675"/>
                <a:gd name="connsiteX123" fmla="*/ 390525 w 571500"/>
                <a:gd name="connsiteY123" fmla="*/ 428625 h 447675"/>
                <a:gd name="connsiteX124" fmla="*/ 371475 w 571500"/>
                <a:gd name="connsiteY124" fmla="*/ 428625 h 447675"/>
                <a:gd name="connsiteX125" fmla="*/ 342900 w 571500"/>
                <a:gd name="connsiteY125" fmla="*/ 400050 h 447675"/>
                <a:gd name="connsiteX126" fmla="*/ 342900 w 571500"/>
                <a:gd name="connsiteY126" fmla="*/ 171450 h 447675"/>
                <a:gd name="connsiteX127" fmla="*/ 371475 w 571500"/>
                <a:gd name="connsiteY127" fmla="*/ 142875 h 447675"/>
                <a:gd name="connsiteX128" fmla="*/ 457200 w 571500"/>
                <a:gd name="connsiteY128" fmla="*/ 142875 h 447675"/>
                <a:gd name="connsiteX129" fmla="*/ 485775 w 571500"/>
                <a:gd name="connsiteY129" fmla="*/ 171450 h 447675"/>
                <a:gd name="connsiteX130" fmla="*/ 485775 w 571500"/>
                <a:gd name="connsiteY130" fmla="*/ 225743 h 447675"/>
                <a:gd name="connsiteX131" fmla="*/ 552450 w 571500"/>
                <a:gd name="connsiteY131" fmla="*/ 314325 h 447675"/>
                <a:gd name="connsiteX132" fmla="*/ 523875 w 571500"/>
                <a:gd name="connsiteY132" fmla="*/ 342900 h 447675"/>
                <a:gd name="connsiteX133" fmla="*/ 504825 w 571500"/>
                <a:gd name="connsiteY133" fmla="*/ 342900 h 447675"/>
                <a:gd name="connsiteX134" fmla="*/ 504825 w 571500"/>
                <a:gd name="connsiteY134" fmla="*/ 171450 h 447675"/>
                <a:gd name="connsiteX135" fmla="*/ 457200 w 571500"/>
                <a:gd name="connsiteY135" fmla="*/ 123825 h 447675"/>
                <a:gd name="connsiteX136" fmla="*/ 371475 w 571500"/>
                <a:gd name="connsiteY136" fmla="*/ 123825 h 447675"/>
                <a:gd name="connsiteX137" fmla="*/ 323850 w 571500"/>
                <a:gd name="connsiteY137" fmla="*/ 171450 h 447675"/>
                <a:gd name="connsiteX138" fmla="*/ 323850 w 571500"/>
                <a:gd name="connsiteY138" fmla="*/ 342900 h 447675"/>
                <a:gd name="connsiteX139" fmla="*/ 268605 w 571500"/>
                <a:gd name="connsiteY139" fmla="*/ 342900 h 447675"/>
                <a:gd name="connsiteX140" fmla="*/ 245745 w 571500"/>
                <a:gd name="connsiteY140" fmla="*/ 320040 h 447675"/>
                <a:gd name="connsiteX141" fmla="*/ 269558 w 571500"/>
                <a:gd name="connsiteY141" fmla="*/ 295275 h 447675"/>
                <a:gd name="connsiteX142" fmla="*/ 284798 w 571500"/>
                <a:gd name="connsiteY142" fmla="*/ 295275 h 447675"/>
                <a:gd name="connsiteX143" fmla="*/ 283845 w 571500"/>
                <a:gd name="connsiteY143" fmla="*/ 304800 h 447675"/>
                <a:gd name="connsiteX144" fmla="*/ 302895 w 571500"/>
                <a:gd name="connsiteY144" fmla="*/ 304800 h 447675"/>
                <a:gd name="connsiteX145" fmla="*/ 303848 w 571500"/>
                <a:gd name="connsiteY145" fmla="*/ 285750 h 447675"/>
                <a:gd name="connsiteX146" fmla="*/ 122873 w 571500"/>
                <a:gd name="connsiteY146" fmla="*/ 104775 h 447675"/>
                <a:gd name="connsiteX147" fmla="*/ 18098 w 571500"/>
                <a:gd name="connsiteY147" fmla="*/ 138113 h 447675"/>
                <a:gd name="connsiteX148" fmla="*/ 18098 w 571500"/>
                <a:gd name="connsiteY148" fmla="*/ 47625 h 447675"/>
                <a:gd name="connsiteX149" fmla="*/ 46673 w 571500"/>
                <a:gd name="connsiteY149" fmla="*/ 19050 h 447675"/>
                <a:gd name="connsiteX150" fmla="*/ 522923 w 571500"/>
                <a:gd name="connsiteY150" fmla="*/ 19050 h 447675"/>
                <a:gd name="connsiteX151" fmla="*/ 551498 w 571500"/>
                <a:gd name="connsiteY151" fmla="*/ 47625 h 447675"/>
                <a:gd name="connsiteX152" fmla="*/ 551498 w 571500"/>
                <a:gd name="connsiteY152" fmla="*/ 31432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571500" h="447675">
                  <a:moveTo>
                    <a:pt x="523875" y="0"/>
                  </a:moveTo>
                  <a:lnTo>
                    <a:pt x="47625" y="0"/>
                  </a:lnTo>
                  <a:cubicBezTo>
                    <a:pt x="20955" y="0"/>
                    <a:pt x="0" y="20955"/>
                    <a:pt x="0" y="47625"/>
                  </a:cubicBezTo>
                  <a:lnTo>
                    <a:pt x="0" y="314325"/>
                  </a:lnTo>
                  <a:cubicBezTo>
                    <a:pt x="0" y="340995"/>
                    <a:pt x="20955" y="361950"/>
                    <a:pt x="47625" y="361950"/>
                  </a:cubicBezTo>
                  <a:lnTo>
                    <a:pt x="142875" y="361950"/>
                  </a:lnTo>
                  <a:cubicBezTo>
                    <a:pt x="142875" y="377190"/>
                    <a:pt x="156210" y="390525"/>
                    <a:pt x="171450" y="390525"/>
                  </a:cubicBezTo>
                  <a:cubicBezTo>
                    <a:pt x="174308" y="390525"/>
                    <a:pt x="176213" y="389573"/>
                    <a:pt x="178118" y="387668"/>
                  </a:cubicBezTo>
                  <a:lnTo>
                    <a:pt x="202883" y="361950"/>
                  </a:lnTo>
                  <a:lnTo>
                    <a:pt x="205740" y="361950"/>
                  </a:lnTo>
                  <a:lnTo>
                    <a:pt x="216218" y="372428"/>
                  </a:lnTo>
                  <a:cubicBezTo>
                    <a:pt x="214313" y="394335"/>
                    <a:pt x="205740" y="428625"/>
                    <a:pt x="180975" y="428625"/>
                  </a:cubicBezTo>
                  <a:cubicBezTo>
                    <a:pt x="175260" y="428625"/>
                    <a:pt x="171450" y="432435"/>
                    <a:pt x="171450" y="438150"/>
                  </a:cubicBezTo>
                  <a:cubicBezTo>
                    <a:pt x="171450" y="443865"/>
                    <a:pt x="175260" y="447675"/>
                    <a:pt x="180975" y="447675"/>
                  </a:cubicBezTo>
                  <a:lnTo>
                    <a:pt x="371475" y="447675"/>
                  </a:lnTo>
                  <a:lnTo>
                    <a:pt x="390525" y="447675"/>
                  </a:lnTo>
                  <a:lnTo>
                    <a:pt x="457200" y="447675"/>
                  </a:lnTo>
                  <a:cubicBezTo>
                    <a:pt x="483870" y="447675"/>
                    <a:pt x="504825" y="426720"/>
                    <a:pt x="504825" y="400050"/>
                  </a:cubicBezTo>
                  <a:lnTo>
                    <a:pt x="504825" y="361950"/>
                  </a:lnTo>
                  <a:lnTo>
                    <a:pt x="523875" y="361950"/>
                  </a:lnTo>
                  <a:cubicBezTo>
                    <a:pt x="550545" y="361950"/>
                    <a:pt x="571500" y="340995"/>
                    <a:pt x="571500" y="314325"/>
                  </a:cubicBezTo>
                  <a:lnTo>
                    <a:pt x="571500" y="47625"/>
                  </a:lnTo>
                  <a:cubicBezTo>
                    <a:pt x="571500" y="20955"/>
                    <a:pt x="550545" y="0"/>
                    <a:pt x="523875" y="0"/>
                  </a:cubicBezTo>
                  <a:close/>
                  <a:moveTo>
                    <a:pt x="19050" y="162878"/>
                  </a:moveTo>
                  <a:cubicBezTo>
                    <a:pt x="35243" y="149543"/>
                    <a:pt x="53340" y="139065"/>
                    <a:pt x="73343" y="132398"/>
                  </a:cubicBezTo>
                  <a:cubicBezTo>
                    <a:pt x="59055" y="148590"/>
                    <a:pt x="47625" y="171450"/>
                    <a:pt x="40005" y="199073"/>
                  </a:cubicBezTo>
                  <a:cubicBezTo>
                    <a:pt x="32385" y="197168"/>
                    <a:pt x="25717" y="195263"/>
                    <a:pt x="19050" y="192405"/>
                  </a:cubicBezTo>
                  <a:lnTo>
                    <a:pt x="19050" y="162878"/>
                  </a:lnTo>
                  <a:close/>
                  <a:moveTo>
                    <a:pt x="59055" y="202883"/>
                  </a:moveTo>
                  <a:cubicBezTo>
                    <a:pt x="71438" y="161925"/>
                    <a:pt x="91440" y="131445"/>
                    <a:pt x="114300" y="124778"/>
                  </a:cubicBezTo>
                  <a:lnTo>
                    <a:pt x="114300" y="207645"/>
                  </a:lnTo>
                  <a:cubicBezTo>
                    <a:pt x="95250" y="207645"/>
                    <a:pt x="76200" y="205740"/>
                    <a:pt x="59055" y="202883"/>
                  </a:cubicBezTo>
                  <a:close/>
                  <a:moveTo>
                    <a:pt x="114300" y="227648"/>
                  </a:moveTo>
                  <a:lnTo>
                    <a:pt x="114300" y="276225"/>
                  </a:lnTo>
                  <a:lnTo>
                    <a:pt x="47625" y="276225"/>
                  </a:lnTo>
                  <a:cubicBezTo>
                    <a:pt x="48578" y="257175"/>
                    <a:pt x="50483" y="238125"/>
                    <a:pt x="54293" y="221933"/>
                  </a:cubicBezTo>
                  <a:cubicBezTo>
                    <a:pt x="73343" y="224790"/>
                    <a:pt x="93345" y="226695"/>
                    <a:pt x="114300" y="227648"/>
                  </a:cubicBezTo>
                  <a:close/>
                  <a:moveTo>
                    <a:pt x="19050" y="212408"/>
                  </a:moveTo>
                  <a:cubicBezTo>
                    <a:pt x="24765" y="214313"/>
                    <a:pt x="29528" y="216218"/>
                    <a:pt x="35243" y="217170"/>
                  </a:cubicBezTo>
                  <a:cubicBezTo>
                    <a:pt x="31433" y="235268"/>
                    <a:pt x="29528" y="255270"/>
                    <a:pt x="28575" y="276225"/>
                  </a:cubicBezTo>
                  <a:lnTo>
                    <a:pt x="19050" y="276225"/>
                  </a:lnTo>
                  <a:lnTo>
                    <a:pt x="19050" y="212408"/>
                  </a:lnTo>
                  <a:close/>
                  <a:moveTo>
                    <a:pt x="142875" y="342900"/>
                  </a:moveTo>
                  <a:lnTo>
                    <a:pt x="47625" y="342900"/>
                  </a:lnTo>
                  <a:cubicBezTo>
                    <a:pt x="31433" y="342900"/>
                    <a:pt x="19050" y="330518"/>
                    <a:pt x="19050" y="314325"/>
                  </a:cubicBezTo>
                  <a:lnTo>
                    <a:pt x="19050" y="295275"/>
                  </a:lnTo>
                  <a:lnTo>
                    <a:pt x="28575" y="295275"/>
                  </a:lnTo>
                  <a:cubicBezTo>
                    <a:pt x="28575" y="298133"/>
                    <a:pt x="28575" y="301943"/>
                    <a:pt x="28575" y="304800"/>
                  </a:cubicBezTo>
                  <a:lnTo>
                    <a:pt x="47625" y="304800"/>
                  </a:lnTo>
                  <a:cubicBezTo>
                    <a:pt x="47625" y="301943"/>
                    <a:pt x="46673" y="298133"/>
                    <a:pt x="46673" y="295275"/>
                  </a:cubicBezTo>
                  <a:lnTo>
                    <a:pt x="113348" y="295275"/>
                  </a:lnTo>
                  <a:lnTo>
                    <a:pt x="113348" y="304800"/>
                  </a:lnTo>
                  <a:lnTo>
                    <a:pt x="132398" y="304800"/>
                  </a:lnTo>
                  <a:lnTo>
                    <a:pt x="132398" y="295275"/>
                  </a:lnTo>
                  <a:lnTo>
                    <a:pt x="141923" y="295275"/>
                  </a:lnTo>
                  <a:lnTo>
                    <a:pt x="141923" y="342900"/>
                  </a:lnTo>
                  <a:close/>
                  <a:moveTo>
                    <a:pt x="144780" y="276225"/>
                  </a:moveTo>
                  <a:lnTo>
                    <a:pt x="133350" y="276225"/>
                  </a:lnTo>
                  <a:lnTo>
                    <a:pt x="133350" y="227648"/>
                  </a:lnTo>
                  <a:cubicBezTo>
                    <a:pt x="154305" y="226695"/>
                    <a:pt x="174308" y="224790"/>
                    <a:pt x="193358" y="221933"/>
                  </a:cubicBezTo>
                  <a:cubicBezTo>
                    <a:pt x="195263" y="233363"/>
                    <a:pt x="197168" y="244793"/>
                    <a:pt x="198120" y="257175"/>
                  </a:cubicBezTo>
                  <a:lnTo>
                    <a:pt x="171450" y="257175"/>
                  </a:lnTo>
                  <a:cubicBezTo>
                    <a:pt x="159068" y="257175"/>
                    <a:pt x="148590" y="264795"/>
                    <a:pt x="144780" y="276225"/>
                  </a:cubicBezTo>
                  <a:close/>
                  <a:moveTo>
                    <a:pt x="207645" y="199073"/>
                  </a:moveTo>
                  <a:cubicBezTo>
                    <a:pt x="200025" y="171450"/>
                    <a:pt x="188595" y="148590"/>
                    <a:pt x="174308" y="132398"/>
                  </a:cubicBezTo>
                  <a:cubicBezTo>
                    <a:pt x="204788" y="141923"/>
                    <a:pt x="230505" y="160973"/>
                    <a:pt x="249555" y="184785"/>
                  </a:cubicBezTo>
                  <a:cubicBezTo>
                    <a:pt x="237173" y="190500"/>
                    <a:pt x="222885" y="195263"/>
                    <a:pt x="207645" y="199073"/>
                  </a:cubicBezTo>
                  <a:close/>
                  <a:moveTo>
                    <a:pt x="260985" y="200978"/>
                  </a:moveTo>
                  <a:cubicBezTo>
                    <a:pt x="275273" y="222885"/>
                    <a:pt x="282893" y="248602"/>
                    <a:pt x="284798" y="276225"/>
                  </a:cubicBezTo>
                  <a:lnTo>
                    <a:pt x="273368" y="276225"/>
                  </a:lnTo>
                  <a:cubicBezTo>
                    <a:pt x="269558" y="264795"/>
                    <a:pt x="259080" y="257175"/>
                    <a:pt x="246698" y="257175"/>
                  </a:cubicBezTo>
                  <a:lnTo>
                    <a:pt x="217170" y="257175"/>
                  </a:lnTo>
                  <a:cubicBezTo>
                    <a:pt x="216218" y="243840"/>
                    <a:pt x="214313" y="230505"/>
                    <a:pt x="211455" y="218123"/>
                  </a:cubicBezTo>
                  <a:cubicBezTo>
                    <a:pt x="229553" y="213360"/>
                    <a:pt x="246698" y="207645"/>
                    <a:pt x="260985" y="200978"/>
                  </a:cubicBezTo>
                  <a:close/>
                  <a:moveTo>
                    <a:pt x="188595" y="202883"/>
                  </a:moveTo>
                  <a:cubicBezTo>
                    <a:pt x="171450" y="206693"/>
                    <a:pt x="152400" y="207645"/>
                    <a:pt x="133350" y="208598"/>
                  </a:cubicBezTo>
                  <a:lnTo>
                    <a:pt x="133350" y="125730"/>
                  </a:lnTo>
                  <a:cubicBezTo>
                    <a:pt x="156210" y="131445"/>
                    <a:pt x="177165" y="161925"/>
                    <a:pt x="188595" y="202883"/>
                  </a:cubicBezTo>
                  <a:close/>
                  <a:moveTo>
                    <a:pt x="212408" y="340043"/>
                  </a:moveTo>
                  <a:cubicBezTo>
                    <a:pt x="210503" y="338138"/>
                    <a:pt x="208598" y="337185"/>
                    <a:pt x="205740" y="337185"/>
                  </a:cubicBezTo>
                  <a:cubicBezTo>
                    <a:pt x="205740" y="337185"/>
                    <a:pt x="205740" y="337185"/>
                    <a:pt x="205740" y="337185"/>
                  </a:cubicBezTo>
                  <a:cubicBezTo>
                    <a:pt x="202883" y="337185"/>
                    <a:pt x="200978" y="338138"/>
                    <a:pt x="199073" y="340043"/>
                  </a:cubicBezTo>
                  <a:lnTo>
                    <a:pt x="168593" y="370523"/>
                  </a:lnTo>
                  <a:cubicBezTo>
                    <a:pt x="164783" y="369570"/>
                    <a:pt x="161925" y="365760"/>
                    <a:pt x="161925" y="360998"/>
                  </a:cubicBezTo>
                  <a:lnTo>
                    <a:pt x="161925" y="284798"/>
                  </a:lnTo>
                  <a:cubicBezTo>
                    <a:pt x="161925" y="279083"/>
                    <a:pt x="166688" y="275273"/>
                    <a:pt x="171450" y="275273"/>
                  </a:cubicBezTo>
                  <a:lnTo>
                    <a:pt x="245745" y="275273"/>
                  </a:lnTo>
                  <a:cubicBezTo>
                    <a:pt x="249555" y="275273"/>
                    <a:pt x="253365" y="278130"/>
                    <a:pt x="255270" y="281940"/>
                  </a:cubicBezTo>
                  <a:lnTo>
                    <a:pt x="224790" y="312420"/>
                  </a:lnTo>
                  <a:cubicBezTo>
                    <a:pt x="220980" y="316230"/>
                    <a:pt x="220980" y="321945"/>
                    <a:pt x="224790" y="325755"/>
                  </a:cubicBezTo>
                  <a:lnTo>
                    <a:pt x="272415" y="373380"/>
                  </a:lnTo>
                  <a:cubicBezTo>
                    <a:pt x="276225" y="377190"/>
                    <a:pt x="276225" y="382905"/>
                    <a:pt x="272415" y="386715"/>
                  </a:cubicBezTo>
                  <a:cubicBezTo>
                    <a:pt x="268605" y="390525"/>
                    <a:pt x="262890" y="390525"/>
                    <a:pt x="259080" y="386715"/>
                  </a:cubicBezTo>
                  <a:lnTo>
                    <a:pt x="212408" y="340043"/>
                  </a:lnTo>
                  <a:close/>
                  <a:moveTo>
                    <a:pt x="218123" y="428625"/>
                  </a:moveTo>
                  <a:cubicBezTo>
                    <a:pt x="226695" y="417195"/>
                    <a:pt x="231458" y="401955"/>
                    <a:pt x="234315" y="388620"/>
                  </a:cubicBezTo>
                  <a:lnTo>
                    <a:pt x="246698" y="401003"/>
                  </a:lnTo>
                  <a:cubicBezTo>
                    <a:pt x="252413" y="406718"/>
                    <a:pt x="260033" y="409575"/>
                    <a:pt x="266700" y="409575"/>
                  </a:cubicBezTo>
                  <a:cubicBezTo>
                    <a:pt x="274320" y="409575"/>
                    <a:pt x="280988" y="406718"/>
                    <a:pt x="286703" y="401003"/>
                  </a:cubicBezTo>
                  <a:cubicBezTo>
                    <a:pt x="297180" y="390525"/>
                    <a:pt x="298133" y="373380"/>
                    <a:pt x="287655" y="361950"/>
                  </a:cubicBezTo>
                  <a:lnTo>
                    <a:pt x="323850" y="361950"/>
                  </a:lnTo>
                  <a:lnTo>
                    <a:pt x="323850" y="400050"/>
                  </a:lnTo>
                  <a:cubicBezTo>
                    <a:pt x="323850" y="410528"/>
                    <a:pt x="327660" y="421005"/>
                    <a:pt x="333375" y="428625"/>
                  </a:cubicBezTo>
                  <a:lnTo>
                    <a:pt x="218123" y="428625"/>
                  </a:lnTo>
                  <a:close/>
                  <a:moveTo>
                    <a:pt x="485775" y="320040"/>
                  </a:moveTo>
                  <a:cubicBezTo>
                    <a:pt x="480060" y="319088"/>
                    <a:pt x="474345" y="319088"/>
                    <a:pt x="468630" y="317183"/>
                  </a:cubicBezTo>
                  <a:cubicBezTo>
                    <a:pt x="473393" y="300990"/>
                    <a:pt x="479108" y="286703"/>
                    <a:pt x="485775" y="275273"/>
                  </a:cubicBezTo>
                  <a:lnTo>
                    <a:pt x="485775" y="320040"/>
                  </a:lnTo>
                  <a:close/>
                  <a:moveTo>
                    <a:pt x="449580" y="313373"/>
                  </a:moveTo>
                  <a:cubicBezTo>
                    <a:pt x="434340" y="309563"/>
                    <a:pt x="420053" y="304800"/>
                    <a:pt x="407670" y="299085"/>
                  </a:cubicBezTo>
                  <a:cubicBezTo>
                    <a:pt x="426720" y="275273"/>
                    <a:pt x="453390" y="256223"/>
                    <a:pt x="482918" y="246698"/>
                  </a:cubicBezTo>
                  <a:cubicBezTo>
                    <a:pt x="468630" y="262890"/>
                    <a:pt x="457200" y="285750"/>
                    <a:pt x="449580" y="313373"/>
                  </a:cubicBezTo>
                  <a:close/>
                  <a:moveTo>
                    <a:pt x="485775" y="225743"/>
                  </a:moveTo>
                  <a:cubicBezTo>
                    <a:pt x="421005" y="243840"/>
                    <a:pt x="370523" y="296228"/>
                    <a:pt x="356235" y="361950"/>
                  </a:cubicBezTo>
                  <a:lnTo>
                    <a:pt x="376238" y="361950"/>
                  </a:lnTo>
                  <a:cubicBezTo>
                    <a:pt x="380048" y="344805"/>
                    <a:pt x="386715" y="329565"/>
                    <a:pt x="396240" y="315278"/>
                  </a:cubicBezTo>
                  <a:cubicBezTo>
                    <a:pt x="411480" y="321945"/>
                    <a:pt x="427673" y="327660"/>
                    <a:pt x="445770" y="332423"/>
                  </a:cubicBezTo>
                  <a:cubicBezTo>
                    <a:pt x="443865" y="341948"/>
                    <a:pt x="441960" y="352425"/>
                    <a:pt x="441008" y="362903"/>
                  </a:cubicBezTo>
                  <a:lnTo>
                    <a:pt x="460058" y="362903"/>
                  </a:lnTo>
                  <a:cubicBezTo>
                    <a:pt x="461010" y="354330"/>
                    <a:pt x="462915" y="344805"/>
                    <a:pt x="463868" y="337185"/>
                  </a:cubicBezTo>
                  <a:cubicBezTo>
                    <a:pt x="471488" y="338138"/>
                    <a:pt x="478155" y="339090"/>
                    <a:pt x="485775" y="340043"/>
                  </a:cubicBezTo>
                  <a:lnTo>
                    <a:pt x="485775" y="400050"/>
                  </a:lnTo>
                  <a:cubicBezTo>
                    <a:pt x="485775" y="416243"/>
                    <a:pt x="473393" y="428625"/>
                    <a:pt x="457200" y="428625"/>
                  </a:cubicBezTo>
                  <a:lnTo>
                    <a:pt x="390525" y="428625"/>
                  </a:lnTo>
                  <a:lnTo>
                    <a:pt x="371475" y="428625"/>
                  </a:lnTo>
                  <a:cubicBezTo>
                    <a:pt x="355283" y="428625"/>
                    <a:pt x="342900" y="416243"/>
                    <a:pt x="342900" y="400050"/>
                  </a:cubicBezTo>
                  <a:lnTo>
                    <a:pt x="342900" y="171450"/>
                  </a:lnTo>
                  <a:cubicBezTo>
                    <a:pt x="342900" y="155258"/>
                    <a:pt x="355283" y="142875"/>
                    <a:pt x="371475" y="142875"/>
                  </a:cubicBezTo>
                  <a:lnTo>
                    <a:pt x="457200" y="142875"/>
                  </a:lnTo>
                  <a:cubicBezTo>
                    <a:pt x="473393" y="142875"/>
                    <a:pt x="485775" y="155258"/>
                    <a:pt x="485775" y="171450"/>
                  </a:cubicBezTo>
                  <a:lnTo>
                    <a:pt x="485775" y="225743"/>
                  </a:lnTo>
                  <a:close/>
                  <a:moveTo>
                    <a:pt x="552450" y="314325"/>
                  </a:moveTo>
                  <a:cubicBezTo>
                    <a:pt x="552450" y="330518"/>
                    <a:pt x="540068" y="342900"/>
                    <a:pt x="523875" y="342900"/>
                  </a:cubicBezTo>
                  <a:lnTo>
                    <a:pt x="504825" y="342900"/>
                  </a:lnTo>
                  <a:lnTo>
                    <a:pt x="504825" y="171450"/>
                  </a:lnTo>
                  <a:cubicBezTo>
                    <a:pt x="504825" y="144780"/>
                    <a:pt x="483870" y="123825"/>
                    <a:pt x="457200" y="123825"/>
                  </a:cubicBezTo>
                  <a:lnTo>
                    <a:pt x="371475" y="123825"/>
                  </a:lnTo>
                  <a:cubicBezTo>
                    <a:pt x="344805" y="123825"/>
                    <a:pt x="323850" y="144780"/>
                    <a:pt x="323850" y="171450"/>
                  </a:cubicBezTo>
                  <a:lnTo>
                    <a:pt x="323850" y="342900"/>
                  </a:lnTo>
                  <a:lnTo>
                    <a:pt x="268605" y="342900"/>
                  </a:lnTo>
                  <a:lnTo>
                    <a:pt x="245745" y="320040"/>
                  </a:lnTo>
                  <a:lnTo>
                    <a:pt x="269558" y="295275"/>
                  </a:lnTo>
                  <a:lnTo>
                    <a:pt x="284798" y="295275"/>
                  </a:lnTo>
                  <a:cubicBezTo>
                    <a:pt x="284798" y="298133"/>
                    <a:pt x="283845" y="301943"/>
                    <a:pt x="283845" y="304800"/>
                  </a:cubicBezTo>
                  <a:lnTo>
                    <a:pt x="302895" y="304800"/>
                  </a:lnTo>
                  <a:cubicBezTo>
                    <a:pt x="303848" y="298133"/>
                    <a:pt x="303848" y="292418"/>
                    <a:pt x="303848" y="285750"/>
                  </a:cubicBezTo>
                  <a:cubicBezTo>
                    <a:pt x="303848" y="185738"/>
                    <a:pt x="222885" y="104775"/>
                    <a:pt x="122873" y="104775"/>
                  </a:cubicBezTo>
                  <a:cubicBezTo>
                    <a:pt x="83820" y="104775"/>
                    <a:pt x="47625" y="117157"/>
                    <a:pt x="18098" y="138113"/>
                  </a:cubicBezTo>
                  <a:lnTo>
                    <a:pt x="18098" y="47625"/>
                  </a:lnTo>
                  <a:cubicBezTo>
                    <a:pt x="18098" y="31433"/>
                    <a:pt x="30480" y="19050"/>
                    <a:pt x="46673" y="19050"/>
                  </a:cubicBezTo>
                  <a:lnTo>
                    <a:pt x="522923" y="19050"/>
                  </a:lnTo>
                  <a:cubicBezTo>
                    <a:pt x="539115" y="19050"/>
                    <a:pt x="551498" y="31433"/>
                    <a:pt x="551498" y="47625"/>
                  </a:cubicBezTo>
                  <a:lnTo>
                    <a:pt x="551498" y="314325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0FF21E4B-1133-4E0D-BB70-91AD85017E20}"/>
              </a:ext>
            </a:extLst>
          </p:cNvPr>
          <p:cNvGrpSpPr/>
          <p:nvPr/>
        </p:nvGrpSpPr>
        <p:grpSpPr>
          <a:xfrm>
            <a:off x="8583347" y="3314266"/>
            <a:ext cx="609600" cy="609600"/>
            <a:chOff x="8062490" y="3632200"/>
            <a:chExt cx="609600" cy="609600"/>
          </a:xfrm>
        </p:grpSpPr>
        <p:grpSp>
          <p:nvGrpSpPr>
            <p:cNvPr id="187" name="Graphic 32">
              <a:extLst>
                <a:ext uri="{FF2B5EF4-FFF2-40B4-BE49-F238E27FC236}">
                  <a16:creationId xmlns:a16="http://schemas.microsoft.com/office/drawing/2014/main" id="{2C5C57EE-E40B-436B-A645-2B406E9D84EF}"/>
                </a:ext>
              </a:extLst>
            </p:cNvPr>
            <p:cNvGrpSpPr/>
            <p:nvPr/>
          </p:nvGrpSpPr>
          <p:grpSpPr>
            <a:xfrm>
              <a:off x="8072015" y="3641725"/>
              <a:ext cx="587692" cy="533400"/>
              <a:chOff x="8072015" y="3641725"/>
              <a:chExt cx="587692" cy="53340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EC4220C7-2EB6-4BF1-B10B-63D9330CFE37}"/>
                  </a:ext>
                </a:extLst>
              </p:cNvPr>
              <p:cNvSpPr/>
              <p:nvPr/>
            </p:nvSpPr>
            <p:spPr>
              <a:xfrm>
                <a:off x="8252990" y="3946525"/>
                <a:ext cx="228600" cy="228600"/>
              </a:xfrm>
              <a:custGeom>
                <a:avLst/>
                <a:gdLst>
                  <a:gd name="connsiteX0" fmla="*/ 228600 w 228600"/>
                  <a:gd name="connsiteY0" fmla="*/ 114300 h 228600"/>
                  <a:gd name="connsiteX1" fmla="*/ 114300 w 228600"/>
                  <a:gd name="connsiteY1" fmla="*/ 228600 h 228600"/>
                  <a:gd name="connsiteX2" fmla="*/ 0 w 228600"/>
                  <a:gd name="connsiteY2" fmla="*/ 114300 h 228600"/>
                  <a:gd name="connsiteX3" fmla="*/ 114300 w 228600"/>
                  <a:gd name="connsiteY3" fmla="*/ 0 h 228600"/>
                  <a:gd name="connsiteX4" fmla="*/ 228600 w 228600"/>
                  <a:gd name="connsiteY4" fmla="*/ 1143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8600" h="228600">
                    <a:moveTo>
                      <a:pt x="228600" y="114300"/>
                    </a:moveTo>
                    <a:cubicBezTo>
                      <a:pt x="228600" y="177426"/>
                      <a:pt x="177426" y="228600"/>
                      <a:pt x="114300" y="228600"/>
                    </a:cubicBezTo>
                    <a:cubicBezTo>
                      <a:pt x="51174" y="228600"/>
                      <a:pt x="0" y="177426"/>
                      <a:pt x="0" y="114300"/>
                    </a:cubicBezTo>
                    <a:cubicBezTo>
                      <a:pt x="0" y="51174"/>
                      <a:pt x="51174" y="0"/>
                      <a:pt x="114300" y="0"/>
                    </a:cubicBezTo>
                    <a:cubicBezTo>
                      <a:pt x="177426" y="0"/>
                      <a:pt x="228600" y="51174"/>
                      <a:pt x="228600" y="1143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: Shape 189">
                <a:extLst>
                  <a:ext uri="{FF2B5EF4-FFF2-40B4-BE49-F238E27FC236}">
                    <a16:creationId xmlns:a16="http://schemas.microsoft.com/office/drawing/2014/main" id="{7F948A09-1C77-4E80-8E3E-3246DCEE62B1}"/>
                  </a:ext>
                </a:extLst>
              </p:cNvPr>
              <p:cNvSpPr/>
              <p:nvPr/>
            </p:nvSpPr>
            <p:spPr>
              <a:xfrm>
                <a:off x="8072015" y="3641725"/>
                <a:ext cx="103822" cy="245744"/>
              </a:xfrm>
              <a:custGeom>
                <a:avLst/>
                <a:gdLst>
                  <a:gd name="connsiteX0" fmla="*/ 95250 w 103822"/>
                  <a:gd name="connsiteY0" fmla="*/ 152400 h 245744"/>
                  <a:gd name="connsiteX1" fmla="*/ 66675 w 103822"/>
                  <a:gd name="connsiteY1" fmla="*/ 123825 h 245744"/>
                  <a:gd name="connsiteX2" fmla="*/ 95250 w 103822"/>
                  <a:gd name="connsiteY2" fmla="*/ 95250 h 245744"/>
                  <a:gd name="connsiteX3" fmla="*/ 103823 w 103822"/>
                  <a:gd name="connsiteY3" fmla="*/ 95250 h 245744"/>
                  <a:gd name="connsiteX4" fmla="*/ 52388 w 103822"/>
                  <a:gd name="connsiteY4" fmla="*/ 0 h 245744"/>
                  <a:gd name="connsiteX5" fmla="*/ 0 w 103822"/>
                  <a:gd name="connsiteY5" fmla="*/ 122873 h 245744"/>
                  <a:gd name="connsiteX6" fmla="*/ 52388 w 103822"/>
                  <a:gd name="connsiteY6" fmla="*/ 245745 h 245744"/>
                  <a:gd name="connsiteX7" fmla="*/ 102870 w 103822"/>
                  <a:gd name="connsiteY7" fmla="*/ 152400 h 245744"/>
                  <a:gd name="connsiteX8" fmla="*/ 95250 w 103822"/>
                  <a:gd name="connsiteY8" fmla="*/ 152400 h 245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22" h="245744">
                    <a:moveTo>
                      <a:pt x="95250" y="152400"/>
                    </a:moveTo>
                    <a:cubicBezTo>
                      <a:pt x="79058" y="152400"/>
                      <a:pt x="66675" y="140018"/>
                      <a:pt x="66675" y="123825"/>
                    </a:cubicBezTo>
                    <a:cubicBezTo>
                      <a:pt x="66675" y="107633"/>
                      <a:pt x="79058" y="95250"/>
                      <a:pt x="95250" y="95250"/>
                    </a:cubicBezTo>
                    <a:lnTo>
                      <a:pt x="103823" y="95250"/>
                    </a:lnTo>
                    <a:cubicBezTo>
                      <a:pt x="98108" y="40958"/>
                      <a:pt x="77153" y="0"/>
                      <a:pt x="52388" y="0"/>
                    </a:cubicBezTo>
                    <a:cubicBezTo>
                      <a:pt x="23813" y="0"/>
                      <a:pt x="0" y="55245"/>
                      <a:pt x="0" y="122873"/>
                    </a:cubicBezTo>
                    <a:cubicBezTo>
                      <a:pt x="0" y="190500"/>
                      <a:pt x="23813" y="245745"/>
                      <a:pt x="52388" y="245745"/>
                    </a:cubicBezTo>
                    <a:cubicBezTo>
                      <a:pt x="77153" y="245745"/>
                      <a:pt x="97155" y="205740"/>
                      <a:pt x="102870" y="152400"/>
                    </a:cubicBezTo>
                    <a:lnTo>
                      <a:pt x="95250" y="1524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7C14418F-3FCF-41F3-94D8-9E074384A9DA}"/>
                  </a:ext>
                </a:extLst>
              </p:cNvPr>
              <p:cNvSpPr/>
              <p:nvPr/>
            </p:nvSpPr>
            <p:spPr>
              <a:xfrm>
                <a:off x="8555884" y="3641725"/>
                <a:ext cx="103822" cy="245744"/>
              </a:xfrm>
              <a:custGeom>
                <a:avLst/>
                <a:gdLst>
                  <a:gd name="connsiteX0" fmla="*/ 8573 w 103822"/>
                  <a:gd name="connsiteY0" fmla="*/ 93345 h 245744"/>
                  <a:gd name="connsiteX1" fmla="*/ 37148 w 103822"/>
                  <a:gd name="connsiteY1" fmla="*/ 121920 h 245744"/>
                  <a:gd name="connsiteX2" fmla="*/ 8573 w 103822"/>
                  <a:gd name="connsiteY2" fmla="*/ 150495 h 245744"/>
                  <a:gd name="connsiteX3" fmla="*/ 0 w 103822"/>
                  <a:gd name="connsiteY3" fmla="*/ 150495 h 245744"/>
                  <a:gd name="connsiteX4" fmla="*/ 51435 w 103822"/>
                  <a:gd name="connsiteY4" fmla="*/ 245745 h 245744"/>
                  <a:gd name="connsiteX5" fmla="*/ 103823 w 103822"/>
                  <a:gd name="connsiteY5" fmla="*/ 122873 h 245744"/>
                  <a:gd name="connsiteX6" fmla="*/ 51435 w 103822"/>
                  <a:gd name="connsiteY6" fmla="*/ 0 h 245744"/>
                  <a:gd name="connsiteX7" fmla="*/ 953 w 103822"/>
                  <a:gd name="connsiteY7" fmla="*/ 93345 h 245744"/>
                  <a:gd name="connsiteX8" fmla="*/ 8573 w 103822"/>
                  <a:gd name="connsiteY8" fmla="*/ 93345 h 245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822" h="245744">
                    <a:moveTo>
                      <a:pt x="8573" y="93345"/>
                    </a:moveTo>
                    <a:cubicBezTo>
                      <a:pt x="24765" y="93345"/>
                      <a:pt x="37148" y="105728"/>
                      <a:pt x="37148" y="121920"/>
                    </a:cubicBezTo>
                    <a:cubicBezTo>
                      <a:pt x="37148" y="138113"/>
                      <a:pt x="24765" y="150495"/>
                      <a:pt x="8573" y="150495"/>
                    </a:cubicBezTo>
                    <a:lnTo>
                      <a:pt x="0" y="150495"/>
                    </a:lnTo>
                    <a:cubicBezTo>
                      <a:pt x="5715" y="204788"/>
                      <a:pt x="25718" y="245745"/>
                      <a:pt x="51435" y="245745"/>
                    </a:cubicBezTo>
                    <a:cubicBezTo>
                      <a:pt x="80010" y="245745"/>
                      <a:pt x="103823" y="190500"/>
                      <a:pt x="103823" y="122873"/>
                    </a:cubicBezTo>
                    <a:cubicBezTo>
                      <a:pt x="103823" y="55245"/>
                      <a:pt x="80963" y="0"/>
                      <a:pt x="51435" y="0"/>
                    </a:cubicBezTo>
                    <a:cubicBezTo>
                      <a:pt x="26670" y="0"/>
                      <a:pt x="6668" y="40005"/>
                      <a:pt x="953" y="93345"/>
                    </a:cubicBezTo>
                    <a:lnTo>
                      <a:pt x="8573" y="9334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553652DB-CD35-4BCB-B407-0CE5B17025C7}"/>
                </a:ext>
              </a:extLst>
            </p:cNvPr>
            <p:cNvSpPr/>
            <p:nvPr/>
          </p:nvSpPr>
          <p:spPr>
            <a:xfrm>
              <a:off x="8062490" y="3632200"/>
              <a:ext cx="609600" cy="609600"/>
            </a:xfrm>
            <a:custGeom>
              <a:avLst/>
              <a:gdLst>
                <a:gd name="connsiteX0" fmla="*/ 547688 w 609600"/>
                <a:gd name="connsiteY0" fmla="*/ 0 h 609600"/>
                <a:gd name="connsiteX1" fmla="*/ 526733 w 609600"/>
                <a:gd name="connsiteY1" fmla="*/ 7620 h 609600"/>
                <a:gd name="connsiteX2" fmla="*/ 522923 w 609600"/>
                <a:gd name="connsiteY2" fmla="*/ 8573 h 609600"/>
                <a:gd name="connsiteX3" fmla="*/ 333375 w 609600"/>
                <a:gd name="connsiteY3" fmla="*/ 71438 h 609600"/>
                <a:gd name="connsiteX4" fmla="*/ 333375 w 609600"/>
                <a:gd name="connsiteY4" fmla="*/ 57150 h 609600"/>
                <a:gd name="connsiteX5" fmla="*/ 304800 w 609600"/>
                <a:gd name="connsiteY5" fmla="*/ 28575 h 609600"/>
                <a:gd name="connsiteX6" fmla="*/ 276225 w 609600"/>
                <a:gd name="connsiteY6" fmla="*/ 57150 h 609600"/>
                <a:gd name="connsiteX7" fmla="*/ 276225 w 609600"/>
                <a:gd name="connsiteY7" fmla="*/ 73343 h 609600"/>
                <a:gd name="connsiteX8" fmla="*/ 88583 w 609600"/>
                <a:gd name="connsiteY8" fmla="*/ 11430 h 609600"/>
                <a:gd name="connsiteX9" fmla="*/ 61913 w 609600"/>
                <a:gd name="connsiteY9" fmla="*/ 0 h 609600"/>
                <a:gd name="connsiteX10" fmla="*/ 0 w 609600"/>
                <a:gd name="connsiteY10" fmla="*/ 132398 h 609600"/>
                <a:gd name="connsiteX11" fmla="*/ 61913 w 609600"/>
                <a:gd name="connsiteY11" fmla="*/ 264795 h 609600"/>
                <a:gd name="connsiteX12" fmla="*/ 82868 w 609600"/>
                <a:gd name="connsiteY12" fmla="*/ 257175 h 609600"/>
                <a:gd name="connsiteX13" fmla="*/ 86678 w 609600"/>
                <a:gd name="connsiteY13" fmla="*/ 256223 h 609600"/>
                <a:gd name="connsiteX14" fmla="*/ 276225 w 609600"/>
                <a:gd name="connsiteY14" fmla="*/ 193358 h 609600"/>
                <a:gd name="connsiteX15" fmla="*/ 276225 w 609600"/>
                <a:gd name="connsiteY15" fmla="*/ 250508 h 609600"/>
                <a:gd name="connsiteX16" fmla="*/ 123825 w 609600"/>
                <a:gd name="connsiteY16" fmla="*/ 428625 h 609600"/>
                <a:gd name="connsiteX17" fmla="*/ 304800 w 609600"/>
                <a:gd name="connsiteY17" fmla="*/ 609600 h 609600"/>
                <a:gd name="connsiteX18" fmla="*/ 485775 w 609600"/>
                <a:gd name="connsiteY18" fmla="*/ 428625 h 609600"/>
                <a:gd name="connsiteX19" fmla="*/ 333375 w 609600"/>
                <a:gd name="connsiteY19" fmla="*/ 250508 h 609600"/>
                <a:gd name="connsiteX20" fmla="*/ 333375 w 609600"/>
                <a:gd name="connsiteY20" fmla="*/ 191453 h 609600"/>
                <a:gd name="connsiteX21" fmla="*/ 521018 w 609600"/>
                <a:gd name="connsiteY21" fmla="*/ 253365 h 609600"/>
                <a:gd name="connsiteX22" fmla="*/ 547688 w 609600"/>
                <a:gd name="connsiteY22" fmla="*/ 264795 h 609600"/>
                <a:gd name="connsiteX23" fmla="*/ 609600 w 609600"/>
                <a:gd name="connsiteY23" fmla="*/ 132398 h 609600"/>
                <a:gd name="connsiteX24" fmla="*/ 547688 w 609600"/>
                <a:gd name="connsiteY24" fmla="*/ 0 h 609600"/>
                <a:gd name="connsiteX25" fmla="*/ 504825 w 609600"/>
                <a:gd name="connsiteY25" fmla="*/ 132398 h 609600"/>
                <a:gd name="connsiteX26" fmla="*/ 505778 w 609600"/>
                <a:gd name="connsiteY26" fmla="*/ 112395 h 609600"/>
                <a:gd name="connsiteX27" fmla="*/ 523875 w 609600"/>
                <a:gd name="connsiteY27" fmla="*/ 131445 h 609600"/>
                <a:gd name="connsiteX28" fmla="*/ 505778 w 609600"/>
                <a:gd name="connsiteY28" fmla="*/ 150495 h 609600"/>
                <a:gd name="connsiteX29" fmla="*/ 504825 w 609600"/>
                <a:gd name="connsiteY29" fmla="*/ 132398 h 609600"/>
                <a:gd name="connsiteX30" fmla="*/ 485775 w 609600"/>
                <a:gd name="connsiteY30" fmla="*/ 132398 h 609600"/>
                <a:gd name="connsiteX31" fmla="*/ 500063 w 609600"/>
                <a:gd name="connsiteY31" fmla="*/ 220028 h 609600"/>
                <a:gd name="connsiteX32" fmla="*/ 380048 w 609600"/>
                <a:gd name="connsiteY32" fmla="*/ 178118 h 609600"/>
                <a:gd name="connsiteX33" fmla="*/ 379095 w 609600"/>
                <a:gd name="connsiteY33" fmla="*/ 174308 h 609600"/>
                <a:gd name="connsiteX34" fmla="*/ 370523 w 609600"/>
                <a:gd name="connsiteY34" fmla="*/ 132398 h 609600"/>
                <a:gd name="connsiteX35" fmla="*/ 379095 w 609600"/>
                <a:gd name="connsiteY35" fmla="*/ 88583 h 609600"/>
                <a:gd name="connsiteX36" fmla="*/ 381000 w 609600"/>
                <a:gd name="connsiteY36" fmla="*/ 84773 h 609600"/>
                <a:gd name="connsiteX37" fmla="*/ 501968 w 609600"/>
                <a:gd name="connsiteY37" fmla="*/ 41910 h 609600"/>
                <a:gd name="connsiteX38" fmla="*/ 485775 w 609600"/>
                <a:gd name="connsiteY38" fmla="*/ 132398 h 609600"/>
                <a:gd name="connsiteX39" fmla="*/ 229553 w 609600"/>
                <a:gd name="connsiteY39" fmla="*/ 90488 h 609600"/>
                <a:gd name="connsiteX40" fmla="*/ 238125 w 609600"/>
                <a:gd name="connsiteY40" fmla="*/ 132398 h 609600"/>
                <a:gd name="connsiteX41" fmla="*/ 229553 w 609600"/>
                <a:gd name="connsiteY41" fmla="*/ 176213 h 609600"/>
                <a:gd name="connsiteX42" fmla="*/ 228600 w 609600"/>
                <a:gd name="connsiteY42" fmla="*/ 179070 h 609600"/>
                <a:gd name="connsiteX43" fmla="*/ 107633 w 609600"/>
                <a:gd name="connsiteY43" fmla="*/ 221933 h 609600"/>
                <a:gd name="connsiteX44" fmla="*/ 123825 w 609600"/>
                <a:gd name="connsiteY44" fmla="*/ 131445 h 609600"/>
                <a:gd name="connsiteX45" fmla="*/ 109538 w 609600"/>
                <a:gd name="connsiteY45" fmla="*/ 43815 h 609600"/>
                <a:gd name="connsiteX46" fmla="*/ 229553 w 609600"/>
                <a:gd name="connsiteY46" fmla="*/ 85725 h 609600"/>
                <a:gd name="connsiteX47" fmla="*/ 229553 w 609600"/>
                <a:gd name="connsiteY47" fmla="*/ 90488 h 609600"/>
                <a:gd name="connsiteX48" fmla="*/ 104775 w 609600"/>
                <a:gd name="connsiteY48" fmla="*/ 132398 h 609600"/>
                <a:gd name="connsiteX49" fmla="*/ 103823 w 609600"/>
                <a:gd name="connsiteY49" fmla="*/ 152400 h 609600"/>
                <a:gd name="connsiteX50" fmla="*/ 85725 w 609600"/>
                <a:gd name="connsiteY50" fmla="*/ 133350 h 609600"/>
                <a:gd name="connsiteX51" fmla="*/ 103823 w 609600"/>
                <a:gd name="connsiteY51" fmla="*/ 114300 h 609600"/>
                <a:gd name="connsiteX52" fmla="*/ 104775 w 609600"/>
                <a:gd name="connsiteY52" fmla="*/ 132398 h 609600"/>
                <a:gd name="connsiteX53" fmla="*/ 19050 w 609600"/>
                <a:gd name="connsiteY53" fmla="*/ 132398 h 609600"/>
                <a:gd name="connsiteX54" fmla="*/ 61913 w 609600"/>
                <a:gd name="connsiteY54" fmla="*/ 19050 h 609600"/>
                <a:gd name="connsiteX55" fmla="*/ 73343 w 609600"/>
                <a:gd name="connsiteY55" fmla="*/ 23813 h 609600"/>
                <a:gd name="connsiteX56" fmla="*/ 76200 w 609600"/>
                <a:gd name="connsiteY56" fmla="*/ 26670 h 609600"/>
                <a:gd name="connsiteX57" fmla="*/ 76200 w 609600"/>
                <a:gd name="connsiteY57" fmla="*/ 26670 h 609600"/>
                <a:gd name="connsiteX58" fmla="*/ 100965 w 609600"/>
                <a:gd name="connsiteY58" fmla="*/ 94298 h 609600"/>
                <a:gd name="connsiteX59" fmla="*/ 66675 w 609600"/>
                <a:gd name="connsiteY59" fmla="*/ 133350 h 609600"/>
                <a:gd name="connsiteX60" fmla="*/ 101918 w 609600"/>
                <a:gd name="connsiteY60" fmla="*/ 171450 h 609600"/>
                <a:gd name="connsiteX61" fmla="*/ 61913 w 609600"/>
                <a:gd name="connsiteY61" fmla="*/ 245745 h 609600"/>
                <a:gd name="connsiteX62" fmla="*/ 19050 w 609600"/>
                <a:gd name="connsiteY62" fmla="*/ 132398 h 609600"/>
                <a:gd name="connsiteX63" fmla="*/ 250508 w 609600"/>
                <a:gd name="connsiteY63" fmla="*/ 176213 h 609600"/>
                <a:gd name="connsiteX64" fmla="*/ 257175 w 609600"/>
                <a:gd name="connsiteY64" fmla="*/ 132398 h 609600"/>
                <a:gd name="connsiteX65" fmla="*/ 250508 w 609600"/>
                <a:gd name="connsiteY65" fmla="*/ 90488 h 609600"/>
                <a:gd name="connsiteX66" fmla="*/ 276225 w 609600"/>
                <a:gd name="connsiteY66" fmla="*/ 92393 h 609600"/>
                <a:gd name="connsiteX67" fmla="*/ 276225 w 609600"/>
                <a:gd name="connsiteY67" fmla="*/ 174308 h 609600"/>
                <a:gd name="connsiteX68" fmla="*/ 250508 w 609600"/>
                <a:gd name="connsiteY68" fmla="*/ 176213 h 609600"/>
                <a:gd name="connsiteX69" fmla="*/ 465773 w 609600"/>
                <a:gd name="connsiteY69" fmla="*/ 419100 h 609600"/>
                <a:gd name="connsiteX70" fmla="*/ 399098 w 609600"/>
                <a:gd name="connsiteY70" fmla="*/ 419100 h 609600"/>
                <a:gd name="connsiteX71" fmla="*/ 392430 w 609600"/>
                <a:gd name="connsiteY71" fmla="*/ 360045 h 609600"/>
                <a:gd name="connsiteX72" fmla="*/ 441960 w 609600"/>
                <a:gd name="connsiteY72" fmla="*/ 342900 h 609600"/>
                <a:gd name="connsiteX73" fmla="*/ 465773 w 609600"/>
                <a:gd name="connsiteY73" fmla="*/ 419100 h 609600"/>
                <a:gd name="connsiteX74" fmla="*/ 443865 w 609600"/>
                <a:gd name="connsiteY74" fmla="*/ 511493 h 609600"/>
                <a:gd name="connsiteX75" fmla="*/ 394335 w 609600"/>
                <a:gd name="connsiteY75" fmla="*/ 494348 h 609600"/>
                <a:gd name="connsiteX76" fmla="*/ 400050 w 609600"/>
                <a:gd name="connsiteY76" fmla="*/ 438150 h 609600"/>
                <a:gd name="connsiteX77" fmla="*/ 466725 w 609600"/>
                <a:gd name="connsiteY77" fmla="*/ 438150 h 609600"/>
                <a:gd name="connsiteX78" fmla="*/ 443865 w 609600"/>
                <a:gd name="connsiteY78" fmla="*/ 511493 h 609600"/>
                <a:gd name="connsiteX79" fmla="*/ 143828 w 609600"/>
                <a:gd name="connsiteY79" fmla="*/ 438150 h 609600"/>
                <a:gd name="connsiteX80" fmla="*/ 210503 w 609600"/>
                <a:gd name="connsiteY80" fmla="*/ 438150 h 609600"/>
                <a:gd name="connsiteX81" fmla="*/ 216218 w 609600"/>
                <a:gd name="connsiteY81" fmla="*/ 494348 h 609600"/>
                <a:gd name="connsiteX82" fmla="*/ 166688 w 609600"/>
                <a:gd name="connsiteY82" fmla="*/ 511493 h 609600"/>
                <a:gd name="connsiteX83" fmla="*/ 143828 w 609600"/>
                <a:gd name="connsiteY83" fmla="*/ 438150 h 609600"/>
                <a:gd name="connsiteX84" fmla="*/ 167640 w 609600"/>
                <a:gd name="connsiteY84" fmla="*/ 343853 h 609600"/>
                <a:gd name="connsiteX85" fmla="*/ 217170 w 609600"/>
                <a:gd name="connsiteY85" fmla="*/ 360998 h 609600"/>
                <a:gd name="connsiteX86" fmla="*/ 210503 w 609600"/>
                <a:gd name="connsiteY86" fmla="*/ 420053 h 609600"/>
                <a:gd name="connsiteX87" fmla="*/ 143828 w 609600"/>
                <a:gd name="connsiteY87" fmla="*/ 420053 h 609600"/>
                <a:gd name="connsiteX88" fmla="*/ 167640 w 609600"/>
                <a:gd name="connsiteY88" fmla="*/ 343853 h 609600"/>
                <a:gd name="connsiteX89" fmla="*/ 295275 w 609600"/>
                <a:gd name="connsiteY89" fmla="*/ 268605 h 609600"/>
                <a:gd name="connsiteX90" fmla="*/ 295275 w 609600"/>
                <a:gd name="connsiteY90" fmla="*/ 351473 h 609600"/>
                <a:gd name="connsiteX91" fmla="*/ 240030 w 609600"/>
                <a:gd name="connsiteY91" fmla="*/ 345758 h 609600"/>
                <a:gd name="connsiteX92" fmla="*/ 295275 w 609600"/>
                <a:gd name="connsiteY92" fmla="*/ 268605 h 609600"/>
                <a:gd name="connsiteX93" fmla="*/ 295275 w 609600"/>
                <a:gd name="connsiteY93" fmla="*/ 370523 h 609600"/>
                <a:gd name="connsiteX94" fmla="*/ 295275 w 609600"/>
                <a:gd name="connsiteY94" fmla="*/ 419100 h 609600"/>
                <a:gd name="connsiteX95" fmla="*/ 228600 w 609600"/>
                <a:gd name="connsiteY95" fmla="*/ 419100 h 609600"/>
                <a:gd name="connsiteX96" fmla="*/ 235268 w 609600"/>
                <a:gd name="connsiteY96" fmla="*/ 364808 h 609600"/>
                <a:gd name="connsiteX97" fmla="*/ 295275 w 609600"/>
                <a:gd name="connsiteY97" fmla="*/ 370523 h 609600"/>
                <a:gd name="connsiteX98" fmla="*/ 228600 w 609600"/>
                <a:gd name="connsiteY98" fmla="*/ 438150 h 609600"/>
                <a:gd name="connsiteX99" fmla="*/ 295275 w 609600"/>
                <a:gd name="connsiteY99" fmla="*/ 438150 h 609600"/>
                <a:gd name="connsiteX100" fmla="*/ 295275 w 609600"/>
                <a:gd name="connsiteY100" fmla="*/ 483870 h 609600"/>
                <a:gd name="connsiteX101" fmla="*/ 234315 w 609600"/>
                <a:gd name="connsiteY101" fmla="*/ 490538 h 609600"/>
                <a:gd name="connsiteX102" fmla="*/ 228600 w 609600"/>
                <a:gd name="connsiteY102" fmla="*/ 438150 h 609600"/>
                <a:gd name="connsiteX103" fmla="*/ 295275 w 609600"/>
                <a:gd name="connsiteY103" fmla="*/ 502920 h 609600"/>
                <a:gd name="connsiteX104" fmla="*/ 295275 w 609600"/>
                <a:gd name="connsiteY104" fmla="*/ 589598 h 609600"/>
                <a:gd name="connsiteX105" fmla="*/ 239078 w 609600"/>
                <a:gd name="connsiteY105" fmla="*/ 508635 h 609600"/>
                <a:gd name="connsiteX106" fmla="*/ 295275 w 609600"/>
                <a:gd name="connsiteY106" fmla="*/ 502920 h 609600"/>
                <a:gd name="connsiteX107" fmla="*/ 314325 w 609600"/>
                <a:gd name="connsiteY107" fmla="*/ 588645 h 609600"/>
                <a:gd name="connsiteX108" fmla="*/ 314325 w 609600"/>
                <a:gd name="connsiteY108" fmla="*/ 501968 h 609600"/>
                <a:gd name="connsiteX109" fmla="*/ 370523 w 609600"/>
                <a:gd name="connsiteY109" fmla="*/ 507683 h 609600"/>
                <a:gd name="connsiteX110" fmla="*/ 314325 w 609600"/>
                <a:gd name="connsiteY110" fmla="*/ 588645 h 609600"/>
                <a:gd name="connsiteX111" fmla="*/ 314325 w 609600"/>
                <a:gd name="connsiteY111" fmla="*/ 483870 h 609600"/>
                <a:gd name="connsiteX112" fmla="*/ 314325 w 609600"/>
                <a:gd name="connsiteY112" fmla="*/ 438150 h 609600"/>
                <a:gd name="connsiteX113" fmla="*/ 381000 w 609600"/>
                <a:gd name="connsiteY113" fmla="*/ 438150 h 609600"/>
                <a:gd name="connsiteX114" fmla="*/ 375285 w 609600"/>
                <a:gd name="connsiteY114" fmla="*/ 489585 h 609600"/>
                <a:gd name="connsiteX115" fmla="*/ 314325 w 609600"/>
                <a:gd name="connsiteY115" fmla="*/ 483870 h 609600"/>
                <a:gd name="connsiteX116" fmla="*/ 381000 w 609600"/>
                <a:gd name="connsiteY116" fmla="*/ 419100 h 609600"/>
                <a:gd name="connsiteX117" fmla="*/ 314325 w 609600"/>
                <a:gd name="connsiteY117" fmla="*/ 419100 h 609600"/>
                <a:gd name="connsiteX118" fmla="*/ 314325 w 609600"/>
                <a:gd name="connsiteY118" fmla="*/ 370523 h 609600"/>
                <a:gd name="connsiteX119" fmla="*/ 374333 w 609600"/>
                <a:gd name="connsiteY119" fmla="*/ 364808 h 609600"/>
                <a:gd name="connsiteX120" fmla="*/ 381000 w 609600"/>
                <a:gd name="connsiteY120" fmla="*/ 419100 h 609600"/>
                <a:gd name="connsiteX121" fmla="*/ 314325 w 609600"/>
                <a:gd name="connsiteY121" fmla="*/ 351473 h 609600"/>
                <a:gd name="connsiteX122" fmla="*/ 314325 w 609600"/>
                <a:gd name="connsiteY122" fmla="*/ 268605 h 609600"/>
                <a:gd name="connsiteX123" fmla="*/ 369570 w 609600"/>
                <a:gd name="connsiteY123" fmla="*/ 346710 h 609600"/>
                <a:gd name="connsiteX124" fmla="*/ 314325 w 609600"/>
                <a:gd name="connsiteY124" fmla="*/ 351473 h 609600"/>
                <a:gd name="connsiteX125" fmla="*/ 254318 w 609600"/>
                <a:gd name="connsiteY125" fmla="*/ 275273 h 609600"/>
                <a:gd name="connsiteX126" fmla="*/ 220980 w 609600"/>
                <a:gd name="connsiteY126" fmla="*/ 341948 h 609600"/>
                <a:gd name="connsiteX127" fmla="*/ 179070 w 609600"/>
                <a:gd name="connsiteY127" fmla="*/ 327660 h 609600"/>
                <a:gd name="connsiteX128" fmla="*/ 254318 w 609600"/>
                <a:gd name="connsiteY128" fmla="*/ 275273 h 609600"/>
                <a:gd name="connsiteX129" fmla="*/ 177165 w 609600"/>
                <a:gd name="connsiteY129" fmla="*/ 527685 h 609600"/>
                <a:gd name="connsiteX130" fmla="*/ 220980 w 609600"/>
                <a:gd name="connsiteY130" fmla="*/ 512445 h 609600"/>
                <a:gd name="connsiteX131" fmla="*/ 255270 w 609600"/>
                <a:gd name="connsiteY131" fmla="*/ 581978 h 609600"/>
                <a:gd name="connsiteX132" fmla="*/ 177165 w 609600"/>
                <a:gd name="connsiteY132" fmla="*/ 527685 h 609600"/>
                <a:gd name="connsiteX133" fmla="*/ 355283 w 609600"/>
                <a:gd name="connsiteY133" fmla="*/ 581978 h 609600"/>
                <a:gd name="connsiteX134" fmla="*/ 389573 w 609600"/>
                <a:gd name="connsiteY134" fmla="*/ 512445 h 609600"/>
                <a:gd name="connsiteX135" fmla="*/ 433388 w 609600"/>
                <a:gd name="connsiteY135" fmla="*/ 527685 h 609600"/>
                <a:gd name="connsiteX136" fmla="*/ 355283 w 609600"/>
                <a:gd name="connsiteY136" fmla="*/ 581978 h 609600"/>
                <a:gd name="connsiteX137" fmla="*/ 431483 w 609600"/>
                <a:gd name="connsiteY137" fmla="*/ 327660 h 609600"/>
                <a:gd name="connsiteX138" fmla="*/ 388620 w 609600"/>
                <a:gd name="connsiteY138" fmla="*/ 341948 h 609600"/>
                <a:gd name="connsiteX139" fmla="*/ 355283 w 609600"/>
                <a:gd name="connsiteY139" fmla="*/ 275273 h 609600"/>
                <a:gd name="connsiteX140" fmla="*/ 431483 w 609600"/>
                <a:gd name="connsiteY140" fmla="*/ 327660 h 609600"/>
                <a:gd name="connsiteX141" fmla="*/ 304800 w 609600"/>
                <a:gd name="connsiteY141" fmla="*/ 247650 h 609600"/>
                <a:gd name="connsiteX142" fmla="*/ 295275 w 609600"/>
                <a:gd name="connsiteY142" fmla="*/ 248603 h 609600"/>
                <a:gd name="connsiteX143" fmla="*/ 295275 w 609600"/>
                <a:gd name="connsiteY143" fmla="*/ 57150 h 609600"/>
                <a:gd name="connsiteX144" fmla="*/ 304800 w 609600"/>
                <a:gd name="connsiteY144" fmla="*/ 47625 h 609600"/>
                <a:gd name="connsiteX145" fmla="*/ 314325 w 609600"/>
                <a:gd name="connsiteY145" fmla="*/ 57150 h 609600"/>
                <a:gd name="connsiteX146" fmla="*/ 314325 w 609600"/>
                <a:gd name="connsiteY146" fmla="*/ 248603 h 609600"/>
                <a:gd name="connsiteX147" fmla="*/ 304800 w 609600"/>
                <a:gd name="connsiteY147" fmla="*/ 247650 h 609600"/>
                <a:gd name="connsiteX148" fmla="*/ 333375 w 609600"/>
                <a:gd name="connsiteY148" fmla="*/ 90488 h 609600"/>
                <a:gd name="connsiteX149" fmla="*/ 359093 w 609600"/>
                <a:gd name="connsiteY149" fmla="*/ 88583 h 609600"/>
                <a:gd name="connsiteX150" fmla="*/ 352425 w 609600"/>
                <a:gd name="connsiteY150" fmla="*/ 132398 h 609600"/>
                <a:gd name="connsiteX151" fmla="*/ 359093 w 609600"/>
                <a:gd name="connsiteY151" fmla="*/ 174308 h 609600"/>
                <a:gd name="connsiteX152" fmla="*/ 333375 w 609600"/>
                <a:gd name="connsiteY152" fmla="*/ 172403 h 609600"/>
                <a:gd name="connsiteX153" fmla="*/ 333375 w 609600"/>
                <a:gd name="connsiteY153" fmla="*/ 90488 h 609600"/>
                <a:gd name="connsiteX154" fmla="*/ 547688 w 609600"/>
                <a:gd name="connsiteY154" fmla="*/ 245745 h 609600"/>
                <a:gd name="connsiteX155" fmla="*/ 536258 w 609600"/>
                <a:gd name="connsiteY155" fmla="*/ 240983 h 609600"/>
                <a:gd name="connsiteX156" fmla="*/ 533400 w 609600"/>
                <a:gd name="connsiteY156" fmla="*/ 238125 h 609600"/>
                <a:gd name="connsiteX157" fmla="*/ 533400 w 609600"/>
                <a:gd name="connsiteY157" fmla="*/ 238125 h 609600"/>
                <a:gd name="connsiteX158" fmla="*/ 508635 w 609600"/>
                <a:gd name="connsiteY158" fmla="*/ 170498 h 609600"/>
                <a:gd name="connsiteX159" fmla="*/ 543878 w 609600"/>
                <a:gd name="connsiteY159" fmla="*/ 132398 h 609600"/>
                <a:gd name="connsiteX160" fmla="*/ 508635 w 609600"/>
                <a:gd name="connsiteY160" fmla="*/ 94298 h 609600"/>
                <a:gd name="connsiteX161" fmla="*/ 547688 w 609600"/>
                <a:gd name="connsiteY161" fmla="*/ 19050 h 609600"/>
                <a:gd name="connsiteX162" fmla="*/ 590550 w 609600"/>
                <a:gd name="connsiteY162" fmla="*/ 132398 h 609600"/>
                <a:gd name="connsiteX163" fmla="*/ 547688 w 609600"/>
                <a:gd name="connsiteY163" fmla="*/ 24574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609600" h="609600">
                  <a:moveTo>
                    <a:pt x="547688" y="0"/>
                  </a:moveTo>
                  <a:cubicBezTo>
                    <a:pt x="540068" y="0"/>
                    <a:pt x="533400" y="2858"/>
                    <a:pt x="526733" y="7620"/>
                  </a:cubicBezTo>
                  <a:cubicBezTo>
                    <a:pt x="525780" y="7620"/>
                    <a:pt x="523875" y="8573"/>
                    <a:pt x="522923" y="8573"/>
                  </a:cubicBezTo>
                  <a:cubicBezTo>
                    <a:pt x="492443" y="26670"/>
                    <a:pt x="415290" y="68580"/>
                    <a:pt x="333375" y="71438"/>
                  </a:cubicBezTo>
                  <a:lnTo>
                    <a:pt x="333375" y="57150"/>
                  </a:lnTo>
                  <a:cubicBezTo>
                    <a:pt x="333375" y="40958"/>
                    <a:pt x="320993" y="28575"/>
                    <a:pt x="304800" y="28575"/>
                  </a:cubicBezTo>
                  <a:cubicBezTo>
                    <a:pt x="288608" y="28575"/>
                    <a:pt x="276225" y="40958"/>
                    <a:pt x="276225" y="57150"/>
                  </a:cubicBezTo>
                  <a:lnTo>
                    <a:pt x="276225" y="73343"/>
                  </a:lnTo>
                  <a:cubicBezTo>
                    <a:pt x="196215" y="70485"/>
                    <a:pt x="120015" y="30480"/>
                    <a:pt x="88583" y="11430"/>
                  </a:cubicBezTo>
                  <a:cubicBezTo>
                    <a:pt x="80010" y="3810"/>
                    <a:pt x="71438" y="0"/>
                    <a:pt x="61913" y="0"/>
                  </a:cubicBezTo>
                  <a:cubicBezTo>
                    <a:pt x="26670" y="0"/>
                    <a:pt x="0" y="57150"/>
                    <a:pt x="0" y="132398"/>
                  </a:cubicBezTo>
                  <a:cubicBezTo>
                    <a:pt x="0" y="207645"/>
                    <a:pt x="26670" y="264795"/>
                    <a:pt x="61913" y="264795"/>
                  </a:cubicBezTo>
                  <a:cubicBezTo>
                    <a:pt x="69533" y="264795"/>
                    <a:pt x="76200" y="261938"/>
                    <a:pt x="82868" y="257175"/>
                  </a:cubicBezTo>
                  <a:cubicBezTo>
                    <a:pt x="83820" y="257175"/>
                    <a:pt x="84773" y="256223"/>
                    <a:pt x="86678" y="256223"/>
                  </a:cubicBezTo>
                  <a:cubicBezTo>
                    <a:pt x="117158" y="238125"/>
                    <a:pt x="194310" y="197168"/>
                    <a:pt x="276225" y="193358"/>
                  </a:cubicBezTo>
                  <a:lnTo>
                    <a:pt x="276225" y="250508"/>
                  </a:lnTo>
                  <a:cubicBezTo>
                    <a:pt x="189548" y="263843"/>
                    <a:pt x="123825" y="339090"/>
                    <a:pt x="123825" y="428625"/>
                  </a:cubicBezTo>
                  <a:cubicBezTo>
                    <a:pt x="123825" y="528638"/>
                    <a:pt x="204788" y="609600"/>
                    <a:pt x="304800" y="609600"/>
                  </a:cubicBezTo>
                  <a:cubicBezTo>
                    <a:pt x="404813" y="609600"/>
                    <a:pt x="485775" y="528638"/>
                    <a:pt x="485775" y="428625"/>
                  </a:cubicBezTo>
                  <a:cubicBezTo>
                    <a:pt x="485775" y="338138"/>
                    <a:pt x="420053" y="263843"/>
                    <a:pt x="333375" y="250508"/>
                  </a:cubicBezTo>
                  <a:lnTo>
                    <a:pt x="333375" y="191453"/>
                  </a:lnTo>
                  <a:cubicBezTo>
                    <a:pt x="413385" y="194310"/>
                    <a:pt x="489585" y="234315"/>
                    <a:pt x="521018" y="253365"/>
                  </a:cubicBezTo>
                  <a:cubicBezTo>
                    <a:pt x="528638" y="260985"/>
                    <a:pt x="538163" y="264795"/>
                    <a:pt x="547688" y="264795"/>
                  </a:cubicBezTo>
                  <a:cubicBezTo>
                    <a:pt x="582930" y="264795"/>
                    <a:pt x="609600" y="207645"/>
                    <a:pt x="609600" y="132398"/>
                  </a:cubicBezTo>
                  <a:cubicBezTo>
                    <a:pt x="609600" y="57150"/>
                    <a:pt x="582930" y="0"/>
                    <a:pt x="547688" y="0"/>
                  </a:cubicBezTo>
                  <a:close/>
                  <a:moveTo>
                    <a:pt x="504825" y="132398"/>
                  </a:moveTo>
                  <a:cubicBezTo>
                    <a:pt x="504825" y="125730"/>
                    <a:pt x="504825" y="119063"/>
                    <a:pt x="505778" y="112395"/>
                  </a:cubicBezTo>
                  <a:cubicBezTo>
                    <a:pt x="516255" y="112395"/>
                    <a:pt x="523875" y="120968"/>
                    <a:pt x="523875" y="131445"/>
                  </a:cubicBezTo>
                  <a:cubicBezTo>
                    <a:pt x="523875" y="141923"/>
                    <a:pt x="515303" y="150495"/>
                    <a:pt x="505778" y="150495"/>
                  </a:cubicBezTo>
                  <a:cubicBezTo>
                    <a:pt x="504825" y="144780"/>
                    <a:pt x="504825" y="138113"/>
                    <a:pt x="504825" y="132398"/>
                  </a:cubicBezTo>
                  <a:close/>
                  <a:moveTo>
                    <a:pt x="485775" y="132398"/>
                  </a:moveTo>
                  <a:cubicBezTo>
                    <a:pt x="485775" y="166688"/>
                    <a:pt x="491490" y="197168"/>
                    <a:pt x="500063" y="220028"/>
                  </a:cubicBezTo>
                  <a:cubicBezTo>
                    <a:pt x="469583" y="204788"/>
                    <a:pt x="427673" y="186690"/>
                    <a:pt x="380048" y="178118"/>
                  </a:cubicBezTo>
                  <a:cubicBezTo>
                    <a:pt x="380048" y="177165"/>
                    <a:pt x="379095" y="175260"/>
                    <a:pt x="379095" y="174308"/>
                  </a:cubicBezTo>
                  <a:cubicBezTo>
                    <a:pt x="379095" y="174308"/>
                    <a:pt x="370523" y="160020"/>
                    <a:pt x="370523" y="132398"/>
                  </a:cubicBezTo>
                  <a:cubicBezTo>
                    <a:pt x="370523" y="104775"/>
                    <a:pt x="379095" y="88583"/>
                    <a:pt x="379095" y="88583"/>
                  </a:cubicBezTo>
                  <a:cubicBezTo>
                    <a:pt x="380048" y="86678"/>
                    <a:pt x="381000" y="85725"/>
                    <a:pt x="381000" y="84773"/>
                  </a:cubicBezTo>
                  <a:cubicBezTo>
                    <a:pt x="428625" y="76200"/>
                    <a:pt x="471488" y="57150"/>
                    <a:pt x="501968" y="41910"/>
                  </a:cubicBezTo>
                  <a:cubicBezTo>
                    <a:pt x="491490" y="65723"/>
                    <a:pt x="485775" y="97155"/>
                    <a:pt x="485775" y="132398"/>
                  </a:cubicBezTo>
                  <a:close/>
                  <a:moveTo>
                    <a:pt x="229553" y="90488"/>
                  </a:moveTo>
                  <a:cubicBezTo>
                    <a:pt x="229553" y="90488"/>
                    <a:pt x="238125" y="104775"/>
                    <a:pt x="238125" y="132398"/>
                  </a:cubicBezTo>
                  <a:cubicBezTo>
                    <a:pt x="238125" y="160020"/>
                    <a:pt x="229553" y="176213"/>
                    <a:pt x="229553" y="176213"/>
                  </a:cubicBezTo>
                  <a:cubicBezTo>
                    <a:pt x="228600" y="177165"/>
                    <a:pt x="228600" y="178118"/>
                    <a:pt x="228600" y="179070"/>
                  </a:cubicBezTo>
                  <a:cubicBezTo>
                    <a:pt x="180975" y="187643"/>
                    <a:pt x="138113" y="206693"/>
                    <a:pt x="107633" y="221933"/>
                  </a:cubicBezTo>
                  <a:cubicBezTo>
                    <a:pt x="117158" y="199073"/>
                    <a:pt x="123825" y="167640"/>
                    <a:pt x="123825" y="131445"/>
                  </a:cubicBezTo>
                  <a:cubicBezTo>
                    <a:pt x="123825" y="97155"/>
                    <a:pt x="118110" y="66675"/>
                    <a:pt x="109538" y="43815"/>
                  </a:cubicBezTo>
                  <a:cubicBezTo>
                    <a:pt x="140018" y="59055"/>
                    <a:pt x="181928" y="77153"/>
                    <a:pt x="229553" y="85725"/>
                  </a:cubicBezTo>
                  <a:cubicBezTo>
                    <a:pt x="228600" y="88583"/>
                    <a:pt x="229553" y="89535"/>
                    <a:pt x="229553" y="90488"/>
                  </a:cubicBezTo>
                  <a:close/>
                  <a:moveTo>
                    <a:pt x="104775" y="132398"/>
                  </a:moveTo>
                  <a:cubicBezTo>
                    <a:pt x="104775" y="139065"/>
                    <a:pt x="104775" y="145733"/>
                    <a:pt x="103823" y="152400"/>
                  </a:cubicBezTo>
                  <a:cubicBezTo>
                    <a:pt x="93345" y="152400"/>
                    <a:pt x="85725" y="143828"/>
                    <a:pt x="85725" y="133350"/>
                  </a:cubicBezTo>
                  <a:cubicBezTo>
                    <a:pt x="85725" y="122873"/>
                    <a:pt x="94298" y="114300"/>
                    <a:pt x="103823" y="114300"/>
                  </a:cubicBezTo>
                  <a:cubicBezTo>
                    <a:pt x="104775" y="120015"/>
                    <a:pt x="104775" y="125730"/>
                    <a:pt x="104775" y="132398"/>
                  </a:cubicBezTo>
                  <a:close/>
                  <a:moveTo>
                    <a:pt x="19050" y="132398"/>
                  </a:moveTo>
                  <a:cubicBezTo>
                    <a:pt x="19050" y="65723"/>
                    <a:pt x="41910" y="19050"/>
                    <a:pt x="61913" y="19050"/>
                  </a:cubicBezTo>
                  <a:cubicBezTo>
                    <a:pt x="65723" y="19050"/>
                    <a:pt x="69533" y="20955"/>
                    <a:pt x="73343" y="23813"/>
                  </a:cubicBezTo>
                  <a:cubicBezTo>
                    <a:pt x="74295" y="24765"/>
                    <a:pt x="75248" y="25718"/>
                    <a:pt x="76200" y="26670"/>
                  </a:cubicBezTo>
                  <a:cubicBezTo>
                    <a:pt x="76200" y="26670"/>
                    <a:pt x="76200" y="26670"/>
                    <a:pt x="76200" y="26670"/>
                  </a:cubicBezTo>
                  <a:cubicBezTo>
                    <a:pt x="87630" y="39053"/>
                    <a:pt x="97155" y="62865"/>
                    <a:pt x="100965" y="94298"/>
                  </a:cubicBezTo>
                  <a:cubicBezTo>
                    <a:pt x="82868" y="97155"/>
                    <a:pt x="66675" y="113348"/>
                    <a:pt x="66675" y="133350"/>
                  </a:cubicBezTo>
                  <a:cubicBezTo>
                    <a:pt x="66675" y="153353"/>
                    <a:pt x="81915" y="169545"/>
                    <a:pt x="101918" y="171450"/>
                  </a:cubicBezTo>
                  <a:cubicBezTo>
                    <a:pt x="95250" y="216218"/>
                    <a:pt x="78105" y="245745"/>
                    <a:pt x="61913" y="245745"/>
                  </a:cubicBezTo>
                  <a:cubicBezTo>
                    <a:pt x="41910" y="245745"/>
                    <a:pt x="19050" y="199073"/>
                    <a:pt x="19050" y="132398"/>
                  </a:cubicBezTo>
                  <a:close/>
                  <a:moveTo>
                    <a:pt x="250508" y="176213"/>
                  </a:moveTo>
                  <a:cubicBezTo>
                    <a:pt x="253365" y="167640"/>
                    <a:pt x="257175" y="152400"/>
                    <a:pt x="257175" y="132398"/>
                  </a:cubicBezTo>
                  <a:cubicBezTo>
                    <a:pt x="257175" y="113348"/>
                    <a:pt x="253365" y="99060"/>
                    <a:pt x="250508" y="90488"/>
                  </a:cubicBezTo>
                  <a:cubicBezTo>
                    <a:pt x="259080" y="91440"/>
                    <a:pt x="267653" y="92393"/>
                    <a:pt x="276225" y="92393"/>
                  </a:cubicBezTo>
                  <a:lnTo>
                    <a:pt x="276225" y="174308"/>
                  </a:lnTo>
                  <a:cubicBezTo>
                    <a:pt x="267653" y="174308"/>
                    <a:pt x="259080" y="175260"/>
                    <a:pt x="250508" y="176213"/>
                  </a:cubicBezTo>
                  <a:close/>
                  <a:moveTo>
                    <a:pt x="465773" y="419100"/>
                  </a:moveTo>
                  <a:lnTo>
                    <a:pt x="399098" y="419100"/>
                  </a:lnTo>
                  <a:cubicBezTo>
                    <a:pt x="398145" y="398145"/>
                    <a:pt x="396240" y="378143"/>
                    <a:pt x="392430" y="360045"/>
                  </a:cubicBezTo>
                  <a:cubicBezTo>
                    <a:pt x="409575" y="355283"/>
                    <a:pt x="426720" y="350520"/>
                    <a:pt x="441960" y="342900"/>
                  </a:cubicBezTo>
                  <a:cubicBezTo>
                    <a:pt x="456248" y="365760"/>
                    <a:pt x="464820" y="391478"/>
                    <a:pt x="465773" y="419100"/>
                  </a:cubicBezTo>
                  <a:close/>
                  <a:moveTo>
                    <a:pt x="443865" y="511493"/>
                  </a:moveTo>
                  <a:cubicBezTo>
                    <a:pt x="428625" y="504825"/>
                    <a:pt x="411480" y="498158"/>
                    <a:pt x="394335" y="494348"/>
                  </a:cubicBezTo>
                  <a:cubicBezTo>
                    <a:pt x="398145" y="477203"/>
                    <a:pt x="400050" y="458153"/>
                    <a:pt x="400050" y="438150"/>
                  </a:cubicBezTo>
                  <a:lnTo>
                    <a:pt x="466725" y="438150"/>
                  </a:lnTo>
                  <a:cubicBezTo>
                    <a:pt x="464820" y="464820"/>
                    <a:pt x="456248" y="489585"/>
                    <a:pt x="443865" y="511493"/>
                  </a:cubicBezTo>
                  <a:close/>
                  <a:moveTo>
                    <a:pt x="143828" y="438150"/>
                  </a:moveTo>
                  <a:lnTo>
                    <a:pt x="210503" y="438150"/>
                  </a:lnTo>
                  <a:cubicBezTo>
                    <a:pt x="211455" y="458153"/>
                    <a:pt x="213360" y="476250"/>
                    <a:pt x="216218" y="494348"/>
                  </a:cubicBezTo>
                  <a:cubicBezTo>
                    <a:pt x="198120" y="499110"/>
                    <a:pt x="180975" y="504825"/>
                    <a:pt x="166688" y="511493"/>
                  </a:cubicBezTo>
                  <a:cubicBezTo>
                    <a:pt x="153353" y="489585"/>
                    <a:pt x="144780" y="464820"/>
                    <a:pt x="143828" y="438150"/>
                  </a:cubicBezTo>
                  <a:close/>
                  <a:moveTo>
                    <a:pt x="167640" y="343853"/>
                  </a:moveTo>
                  <a:cubicBezTo>
                    <a:pt x="182880" y="350520"/>
                    <a:pt x="199073" y="356235"/>
                    <a:pt x="217170" y="360998"/>
                  </a:cubicBezTo>
                  <a:cubicBezTo>
                    <a:pt x="213360" y="379095"/>
                    <a:pt x="211455" y="399098"/>
                    <a:pt x="210503" y="420053"/>
                  </a:cubicBezTo>
                  <a:lnTo>
                    <a:pt x="143828" y="420053"/>
                  </a:lnTo>
                  <a:cubicBezTo>
                    <a:pt x="144780" y="391478"/>
                    <a:pt x="153353" y="365760"/>
                    <a:pt x="167640" y="343853"/>
                  </a:cubicBezTo>
                  <a:close/>
                  <a:moveTo>
                    <a:pt x="295275" y="268605"/>
                  </a:moveTo>
                  <a:lnTo>
                    <a:pt x="295275" y="351473"/>
                  </a:lnTo>
                  <a:cubicBezTo>
                    <a:pt x="276225" y="350520"/>
                    <a:pt x="257175" y="349568"/>
                    <a:pt x="240030" y="345758"/>
                  </a:cubicBezTo>
                  <a:cubicBezTo>
                    <a:pt x="251460" y="304800"/>
                    <a:pt x="272415" y="274320"/>
                    <a:pt x="295275" y="268605"/>
                  </a:cubicBezTo>
                  <a:close/>
                  <a:moveTo>
                    <a:pt x="295275" y="370523"/>
                  </a:moveTo>
                  <a:lnTo>
                    <a:pt x="295275" y="419100"/>
                  </a:lnTo>
                  <a:lnTo>
                    <a:pt x="228600" y="419100"/>
                  </a:lnTo>
                  <a:cubicBezTo>
                    <a:pt x="229553" y="400050"/>
                    <a:pt x="231458" y="381000"/>
                    <a:pt x="235268" y="364808"/>
                  </a:cubicBezTo>
                  <a:cubicBezTo>
                    <a:pt x="254318" y="367665"/>
                    <a:pt x="274320" y="369570"/>
                    <a:pt x="295275" y="370523"/>
                  </a:cubicBezTo>
                  <a:close/>
                  <a:moveTo>
                    <a:pt x="228600" y="438150"/>
                  </a:moveTo>
                  <a:lnTo>
                    <a:pt x="295275" y="438150"/>
                  </a:lnTo>
                  <a:lnTo>
                    <a:pt x="295275" y="483870"/>
                  </a:lnTo>
                  <a:cubicBezTo>
                    <a:pt x="274320" y="484823"/>
                    <a:pt x="254318" y="486728"/>
                    <a:pt x="234315" y="490538"/>
                  </a:cubicBezTo>
                  <a:cubicBezTo>
                    <a:pt x="231458" y="473393"/>
                    <a:pt x="229553" y="456248"/>
                    <a:pt x="228600" y="438150"/>
                  </a:cubicBezTo>
                  <a:close/>
                  <a:moveTo>
                    <a:pt x="295275" y="502920"/>
                  </a:moveTo>
                  <a:lnTo>
                    <a:pt x="295275" y="589598"/>
                  </a:lnTo>
                  <a:cubicBezTo>
                    <a:pt x="271463" y="582930"/>
                    <a:pt x="250508" y="551498"/>
                    <a:pt x="239078" y="508635"/>
                  </a:cubicBezTo>
                  <a:cubicBezTo>
                    <a:pt x="257175" y="504825"/>
                    <a:pt x="276225" y="502920"/>
                    <a:pt x="295275" y="502920"/>
                  </a:cubicBezTo>
                  <a:close/>
                  <a:moveTo>
                    <a:pt x="314325" y="588645"/>
                  </a:moveTo>
                  <a:lnTo>
                    <a:pt x="314325" y="501968"/>
                  </a:lnTo>
                  <a:cubicBezTo>
                    <a:pt x="333375" y="502920"/>
                    <a:pt x="352425" y="504825"/>
                    <a:pt x="370523" y="507683"/>
                  </a:cubicBezTo>
                  <a:cubicBezTo>
                    <a:pt x="359093" y="551498"/>
                    <a:pt x="338138" y="581978"/>
                    <a:pt x="314325" y="588645"/>
                  </a:cubicBezTo>
                  <a:close/>
                  <a:moveTo>
                    <a:pt x="314325" y="483870"/>
                  </a:moveTo>
                  <a:lnTo>
                    <a:pt x="314325" y="438150"/>
                  </a:lnTo>
                  <a:lnTo>
                    <a:pt x="381000" y="438150"/>
                  </a:lnTo>
                  <a:cubicBezTo>
                    <a:pt x="380048" y="456248"/>
                    <a:pt x="378143" y="473393"/>
                    <a:pt x="375285" y="489585"/>
                  </a:cubicBezTo>
                  <a:cubicBezTo>
                    <a:pt x="355283" y="485775"/>
                    <a:pt x="335280" y="483870"/>
                    <a:pt x="314325" y="483870"/>
                  </a:cubicBezTo>
                  <a:close/>
                  <a:moveTo>
                    <a:pt x="381000" y="419100"/>
                  </a:moveTo>
                  <a:lnTo>
                    <a:pt x="314325" y="419100"/>
                  </a:lnTo>
                  <a:lnTo>
                    <a:pt x="314325" y="370523"/>
                  </a:lnTo>
                  <a:cubicBezTo>
                    <a:pt x="335280" y="369570"/>
                    <a:pt x="355283" y="367665"/>
                    <a:pt x="374333" y="364808"/>
                  </a:cubicBezTo>
                  <a:cubicBezTo>
                    <a:pt x="378143" y="381000"/>
                    <a:pt x="380048" y="400050"/>
                    <a:pt x="381000" y="419100"/>
                  </a:cubicBezTo>
                  <a:close/>
                  <a:moveTo>
                    <a:pt x="314325" y="351473"/>
                  </a:moveTo>
                  <a:lnTo>
                    <a:pt x="314325" y="268605"/>
                  </a:lnTo>
                  <a:cubicBezTo>
                    <a:pt x="337185" y="275273"/>
                    <a:pt x="358140" y="304800"/>
                    <a:pt x="369570" y="346710"/>
                  </a:cubicBezTo>
                  <a:cubicBezTo>
                    <a:pt x="352425" y="349568"/>
                    <a:pt x="333375" y="350520"/>
                    <a:pt x="314325" y="351473"/>
                  </a:cubicBezTo>
                  <a:close/>
                  <a:moveTo>
                    <a:pt x="254318" y="275273"/>
                  </a:moveTo>
                  <a:cubicBezTo>
                    <a:pt x="240030" y="291465"/>
                    <a:pt x="228600" y="314325"/>
                    <a:pt x="220980" y="341948"/>
                  </a:cubicBezTo>
                  <a:cubicBezTo>
                    <a:pt x="205740" y="338138"/>
                    <a:pt x="191453" y="333375"/>
                    <a:pt x="179070" y="327660"/>
                  </a:cubicBezTo>
                  <a:cubicBezTo>
                    <a:pt x="198120" y="303848"/>
                    <a:pt x="223838" y="284798"/>
                    <a:pt x="254318" y="275273"/>
                  </a:cubicBezTo>
                  <a:close/>
                  <a:moveTo>
                    <a:pt x="177165" y="527685"/>
                  </a:moveTo>
                  <a:cubicBezTo>
                    <a:pt x="190500" y="521970"/>
                    <a:pt x="204788" y="517208"/>
                    <a:pt x="220980" y="512445"/>
                  </a:cubicBezTo>
                  <a:cubicBezTo>
                    <a:pt x="228600" y="541020"/>
                    <a:pt x="240030" y="564833"/>
                    <a:pt x="255270" y="581978"/>
                  </a:cubicBezTo>
                  <a:cubicBezTo>
                    <a:pt x="222885" y="572453"/>
                    <a:pt x="196215" y="552450"/>
                    <a:pt x="177165" y="527685"/>
                  </a:cubicBezTo>
                  <a:close/>
                  <a:moveTo>
                    <a:pt x="355283" y="581978"/>
                  </a:moveTo>
                  <a:cubicBezTo>
                    <a:pt x="369570" y="564833"/>
                    <a:pt x="381000" y="541020"/>
                    <a:pt x="389573" y="512445"/>
                  </a:cubicBezTo>
                  <a:cubicBezTo>
                    <a:pt x="404813" y="516255"/>
                    <a:pt x="420053" y="521018"/>
                    <a:pt x="433388" y="527685"/>
                  </a:cubicBezTo>
                  <a:cubicBezTo>
                    <a:pt x="413385" y="552450"/>
                    <a:pt x="386715" y="572453"/>
                    <a:pt x="355283" y="581978"/>
                  </a:cubicBezTo>
                  <a:close/>
                  <a:moveTo>
                    <a:pt x="431483" y="327660"/>
                  </a:moveTo>
                  <a:cubicBezTo>
                    <a:pt x="418148" y="333375"/>
                    <a:pt x="403860" y="338138"/>
                    <a:pt x="388620" y="341948"/>
                  </a:cubicBezTo>
                  <a:cubicBezTo>
                    <a:pt x="381000" y="314325"/>
                    <a:pt x="369570" y="291465"/>
                    <a:pt x="355283" y="275273"/>
                  </a:cubicBezTo>
                  <a:cubicBezTo>
                    <a:pt x="385763" y="284798"/>
                    <a:pt x="411480" y="303848"/>
                    <a:pt x="431483" y="327660"/>
                  </a:cubicBezTo>
                  <a:close/>
                  <a:moveTo>
                    <a:pt x="304800" y="247650"/>
                  </a:moveTo>
                  <a:cubicBezTo>
                    <a:pt x="301943" y="247650"/>
                    <a:pt x="298133" y="247650"/>
                    <a:pt x="295275" y="248603"/>
                  </a:cubicBezTo>
                  <a:lnTo>
                    <a:pt x="295275" y="57150"/>
                  </a:lnTo>
                  <a:cubicBezTo>
                    <a:pt x="295275" y="51435"/>
                    <a:pt x="299085" y="47625"/>
                    <a:pt x="304800" y="47625"/>
                  </a:cubicBezTo>
                  <a:cubicBezTo>
                    <a:pt x="310515" y="47625"/>
                    <a:pt x="314325" y="51435"/>
                    <a:pt x="314325" y="57150"/>
                  </a:cubicBezTo>
                  <a:lnTo>
                    <a:pt x="314325" y="248603"/>
                  </a:lnTo>
                  <a:cubicBezTo>
                    <a:pt x="311468" y="247650"/>
                    <a:pt x="307658" y="247650"/>
                    <a:pt x="304800" y="247650"/>
                  </a:cubicBezTo>
                  <a:close/>
                  <a:moveTo>
                    <a:pt x="333375" y="90488"/>
                  </a:moveTo>
                  <a:cubicBezTo>
                    <a:pt x="341948" y="90488"/>
                    <a:pt x="350520" y="89535"/>
                    <a:pt x="359093" y="88583"/>
                  </a:cubicBezTo>
                  <a:cubicBezTo>
                    <a:pt x="356235" y="97155"/>
                    <a:pt x="352425" y="112395"/>
                    <a:pt x="352425" y="132398"/>
                  </a:cubicBezTo>
                  <a:cubicBezTo>
                    <a:pt x="352425" y="151448"/>
                    <a:pt x="356235" y="165735"/>
                    <a:pt x="359093" y="174308"/>
                  </a:cubicBezTo>
                  <a:cubicBezTo>
                    <a:pt x="350520" y="173355"/>
                    <a:pt x="341948" y="172403"/>
                    <a:pt x="333375" y="172403"/>
                  </a:cubicBezTo>
                  <a:lnTo>
                    <a:pt x="333375" y="90488"/>
                  </a:lnTo>
                  <a:close/>
                  <a:moveTo>
                    <a:pt x="547688" y="245745"/>
                  </a:moveTo>
                  <a:cubicBezTo>
                    <a:pt x="543878" y="245745"/>
                    <a:pt x="540068" y="243840"/>
                    <a:pt x="536258" y="240983"/>
                  </a:cubicBezTo>
                  <a:cubicBezTo>
                    <a:pt x="535305" y="240030"/>
                    <a:pt x="534353" y="239078"/>
                    <a:pt x="533400" y="238125"/>
                  </a:cubicBezTo>
                  <a:cubicBezTo>
                    <a:pt x="533400" y="238125"/>
                    <a:pt x="533400" y="238125"/>
                    <a:pt x="533400" y="238125"/>
                  </a:cubicBezTo>
                  <a:cubicBezTo>
                    <a:pt x="521970" y="225743"/>
                    <a:pt x="512445" y="201930"/>
                    <a:pt x="508635" y="170498"/>
                  </a:cubicBezTo>
                  <a:cubicBezTo>
                    <a:pt x="528638" y="169545"/>
                    <a:pt x="543878" y="152400"/>
                    <a:pt x="543878" y="132398"/>
                  </a:cubicBezTo>
                  <a:cubicBezTo>
                    <a:pt x="543878" y="112395"/>
                    <a:pt x="528638" y="96203"/>
                    <a:pt x="508635" y="94298"/>
                  </a:cubicBezTo>
                  <a:cubicBezTo>
                    <a:pt x="514350" y="48578"/>
                    <a:pt x="531495" y="19050"/>
                    <a:pt x="547688" y="19050"/>
                  </a:cubicBezTo>
                  <a:cubicBezTo>
                    <a:pt x="567690" y="19050"/>
                    <a:pt x="590550" y="65723"/>
                    <a:pt x="590550" y="132398"/>
                  </a:cubicBezTo>
                  <a:cubicBezTo>
                    <a:pt x="590550" y="199073"/>
                    <a:pt x="567690" y="245745"/>
                    <a:pt x="547688" y="245745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59F823CD-4CD2-4405-B6D1-38A5D4ACEEB9}"/>
              </a:ext>
            </a:extLst>
          </p:cNvPr>
          <p:cNvGrpSpPr/>
          <p:nvPr/>
        </p:nvGrpSpPr>
        <p:grpSpPr>
          <a:xfrm>
            <a:off x="1745163" y="4280060"/>
            <a:ext cx="590550" cy="590550"/>
            <a:chOff x="1753872" y="5079371"/>
            <a:chExt cx="590550" cy="590550"/>
          </a:xfrm>
        </p:grpSpPr>
        <p:grpSp>
          <p:nvGrpSpPr>
            <p:cNvPr id="193" name="Graphic 34">
              <a:extLst>
                <a:ext uri="{FF2B5EF4-FFF2-40B4-BE49-F238E27FC236}">
                  <a16:creationId xmlns:a16="http://schemas.microsoft.com/office/drawing/2014/main" id="{83F6AAC8-29B6-4ECD-954B-66DFAAFB9E6B}"/>
                </a:ext>
              </a:extLst>
            </p:cNvPr>
            <p:cNvGrpSpPr/>
            <p:nvPr/>
          </p:nvGrpSpPr>
          <p:grpSpPr>
            <a:xfrm>
              <a:off x="1845993" y="5203196"/>
              <a:ext cx="420052" cy="419100"/>
              <a:chOff x="1385970" y="4816475"/>
              <a:chExt cx="420052" cy="41910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A5DDF34D-DEF1-4212-B6A1-004E44693307}"/>
                  </a:ext>
                </a:extLst>
              </p:cNvPr>
              <p:cNvSpPr/>
              <p:nvPr/>
            </p:nvSpPr>
            <p:spPr>
              <a:xfrm>
                <a:off x="1385970" y="4921250"/>
                <a:ext cx="420052" cy="247650"/>
              </a:xfrm>
              <a:custGeom>
                <a:avLst/>
                <a:gdLst>
                  <a:gd name="connsiteX0" fmla="*/ 409575 w 420052"/>
                  <a:gd name="connsiteY0" fmla="*/ 0 h 247650"/>
                  <a:gd name="connsiteX1" fmla="*/ 314325 w 420052"/>
                  <a:gd name="connsiteY1" fmla="*/ 0 h 247650"/>
                  <a:gd name="connsiteX2" fmla="*/ 313373 w 420052"/>
                  <a:gd name="connsiteY2" fmla="*/ 23813 h 247650"/>
                  <a:gd name="connsiteX3" fmla="*/ 371475 w 420052"/>
                  <a:gd name="connsiteY3" fmla="*/ 105727 h 247650"/>
                  <a:gd name="connsiteX4" fmla="*/ 352425 w 420052"/>
                  <a:gd name="connsiteY4" fmla="*/ 180023 h 247650"/>
                  <a:gd name="connsiteX5" fmla="*/ 296228 w 420052"/>
                  <a:gd name="connsiteY5" fmla="*/ 149543 h 247650"/>
                  <a:gd name="connsiteX6" fmla="*/ 305753 w 420052"/>
                  <a:gd name="connsiteY6" fmla="*/ 180975 h 247650"/>
                  <a:gd name="connsiteX7" fmla="*/ 305753 w 420052"/>
                  <a:gd name="connsiteY7" fmla="*/ 180975 h 247650"/>
                  <a:gd name="connsiteX8" fmla="*/ 304800 w 420052"/>
                  <a:gd name="connsiteY8" fmla="*/ 180975 h 247650"/>
                  <a:gd name="connsiteX9" fmla="*/ 304800 w 420052"/>
                  <a:gd name="connsiteY9" fmla="*/ 179070 h 247650"/>
                  <a:gd name="connsiteX10" fmla="*/ 259080 w 420052"/>
                  <a:gd name="connsiteY10" fmla="*/ 133350 h 247650"/>
                  <a:gd name="connsiteX11" fmla="*/ 214313 w 420052"/>
                  <a:gd name="connsiteY11" fmla="*/ 170498 h 247650"/>
                  <a:gd name="connsiteX12" fmla="*/ 210503 w 420052"/>
                  <a:gd name="connsiteY12" fmla="*/ 168593 h 247650"/>
                  <a:gd name="connsiteX13" fmla="*/ 205740 w 420052"/>
                  <a:gd name="connsiteY13" fmla="*/ 170498 h 247650"/>
                  <a:gd name="connsiteX14" fmla="*/ 160973 w 420052"/>
                  <a:gd name="connsiteY14" fmla="*/ 133350 h 247650"/>
                  <a:gd name="connsiteX15" fmla="*/ 115253 w 420052"/>
                  <a:gd name="connsiteY15" fmla="*/ 179070 h 247650"/>
                  <a:gd name="connsiteX16" fmla="*/ 115253 w 420052"/>
                  <a:gd name="connsiteY16" fmla="*/ 180975 h 247650"/>
                  <a:gd name="connsiteX17" fmla="*/ 114300 w 420052"/>
                  <a:gd name="connsiteY17" fmla="*/ 180975 h 247650"/>
                  <a:gd name="connsiteX18" fmla="*/ 114300 w 420052"/>
                  <a:gd name="connsiteY18" fmla="*/ 180975 h 247650"/>
                  <a:gd name="connsiteX19" fmla="*/ 123825 w 420052"/>
                  <a:gd name="connsiteY19" fmla="*/ 149543 h 247650"/>
                  <a:gd name="connsiteX20" fmla="*/ 67628 w 420052"/>
                  <a:gd name="connsiteY20" fmla="*/ 180023 h 247650"/>
                  <a:gd name="connsiteX21" fmla="*/ 48578 w 420052"/>
                  <a:gd name="connsiteY21" fmla="*/ 105727 h 247650"/>
                  <a:gd name="connsiteX22" fmla="*/ 106680 w 420052"/>
                  <a:gd name="connsiteY22" fmla="*/ 23813 h 247650"/>
                  <a:gd name="connsiteX23" fmla="*/ 105728 w 420052"/>
                  <a:gd name="connsiteY23" fmla="*/ 0 h 247650"/>
                  <a:gd name="connsiteX24" fmla="*/ 10478 w 420052"/>
                  <a:gd name="connsiteY24" fmla="*/ 0 h 247650"/>
                  <a:gd name="connsiteX25" fmla="*/ 0 w 420052"/>
                  <a:gd name="connsiteY25" fmla="*/ 10478 h 247650"/>
                  <a:gd name="connsiteX26" fmla="*/ 0 w 420052"/>
                  <a:gd name="connsiteY26" fmla="*/ 236220 h 247650"/>
                  <a:gd name="connsiteX27" fmla="*/ 10478 w 420052"/>
                  <a:gd name="connsiteY27" fmla="*/ 246698 h 247650"/>
                  <a:gd name="connsiteX28" fmla="*/ 65723 w 420052"/>
                  <a:gd name="connsiteY28" fmla="*/ 246698 h 247650"/>
                  <a:gd name="connsiteX29" fmla="*/ 67628 w 420052"/>
                  <a:gd name="connsiteY29" fmla="*/ 234315 h 247650"/>
                  <a:gd name="connsiteX30" fmla="*/ 66675 w 420052"/>
                  <a:gd name="connsiteY30" fmla="*/ 240983 h 247650"/>
                  <a:gd name="connsiteX31" fmla="*/ 66675 w 420052"/>
                  <a:gd name="connsiteY31" fmla="*/ 247650 h 247650"/>
                  <a:gd name="connsiteX32" fmla="*/ 353378 w 420052"/>
                  <a:gd name="connsiteY32" fmla="*/ 247650 h 247650"/>
                  <a:gd name="connsiteX33" fmla="*/ 353378 w 420052"/>
                  <a:gd name="connsiteY33" fmla="*/ 240983 h 247650"/>
                  <a:gd name="connsiteX34" fmla="*/ 352425 w 420052"/>
                  <a:gd name="connsiteY34" fmla="*/ 234315 h 247650"/>
                  <a:gd name="connsiteX35" fmla="*/ 354330 w 420052"/>
                  <a:gd name="connsiteY35" fmla="*/ 246698 h 247650"/>
                  <a:gd name="connsiteX36" fmla="*/ 409575 w 420052"/>
                  <a:gd name="connsiteY36" fmla="*/ 246698 h 247650"/>
                  <a:gd name="connsiteX37" fmla="*/ 420053 w 420052"/>
                  <a:gd name="connsiteY37" fmla="*/ 236220 h 247650"/>
                  <a:gd name="connsiteX38" fmla="*/ 420053 w 420052"/>
                  <a:gd name="connsiteY38" fmla="*/ 10478 h 247650"/>
                  <a:gd name="connsiteX39" fmla="*/ 409575 w 420052"/>
                  <a:gd name="connsiteY39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0052" h="247650">
                    <a:moveTo>
                      <a:pt x="409575" y="0"/>
                    </a:moveTo>
                    <a:lnTo>
                      <a:pt x="314325" y="0"/>
                    </a:lnTo>
                    <a:cubicBezTo>
                      <a:pt x="314325" y="8572"/>
                      <a:pt x="314325" y="20003"/>
                      <a:pt x="313373" y="23813"/>
                    </a:cubicBezTo>
                    <a:lnTo>
                      <a:pt x="371475" y="105727"/>
                    </a:lnTo>
                    <a:lnTo>
                      <a:pt x="352425" y="180023"/>
                    </a:lnTo>
                    <a:lnTo>
                      <a:pt x="296228" y="149543"/>
                    </a:lnTo>
                    <a:cubicBezTo>
                      <a:pt x="296228" y="149543"/>
                      <a:pt x="307658" y="165735"/>
                      <a:pt x="305753" y="180975"/>
                    </a:cubicBezTo>
                    <a:cubicBezTo>
                      <a:pt x="305753" y="180975"/>
                      <a:pt x="305753" y="180975"/>
                      <a:pt x="305753" y="180975"/>
                    </a:cubicBezTo>
                    <a:cubicBezTo>
                      <a:pt x="305753" y="180975"/>
                      <a:pt x="305753" y="180975"/>
                      <a:pt x="304800" y="180975"/>
                    </a:cubicBezTo>
                    <a:cubicBezTo>
                      <a:pt x="304800" y="180023"/>
                      <a:pt x="304800" y="180023"/>
                      <a:pt x="304800" y="179070"/>
                    </a:cubicBezTo>
                    <a:cubicBezTo>
                      <a:pt x="304800" y="153352"/>
                      <a:pt x="283845" y="133350"/>
                      <a:pt x="259080" y="133350"/>
                    </a:cubicBezTo>
                    <a:cubicBezTo>
                      <a:pt x="237173" y="133350"/>
                      <a:pt x="218123" y="149543"/>
                      <a:pt x="214313" y="170498"/>
                    </a:cubicBezTo>
                    <a:lnTo>
                      <a:pt x="210503" y="168593"/>
                    </a:lnTo>
                    <a:lnTo>
                      <a:pt x="205740" y="170498"/>
                    </a:lnTo>
                    <a:cubicBezTo>
                      <a:pt x="201930" y="149543"/>
                      <a:pt x="182880" y="133350"/>
                      <a:pt x="160973" y="133350"/>
                    </a:cubicBezTo>
                    <a:cubicBezTo>
                      <a:pt x="135255" y="133350"/>
                      <a:pt x="115253" y="154305"/>
                      <a:pt x="115253" y="179070"/>
                    </a:cubicBezTo>
                    <a:cubicBezTo>
                      <a:pt x="115253" y="180023"/>
                      <a:pt x="115253" y="180023"/>
                      <a:pt x="115253" y="180975"/>
                    </a:cubicBezTo>
                    <a:cubicBezTo>
                      <a:pt x="115253" y="180975"/>
                      <a:pt x="115253" y="180975"/>
                      <a:pt x="114300" y="180975"/>
                    </a:cubicBezTo>
                    <a:cubicBezTo>
                      <a:pt x="114300" y="180975"/>
                      <a:pt x="114300" y="180975"/>
                      <a:pt x="114300" y="180975"/>
                    </a:cubicBezTo>
                    <a:cubicBezTo>
                      <a:pt x="112395" y="165735"/>
                      <a:pt x="123825" y="149543"/>
                      <a:pt x="123825" y="149543"/>
                    </a:cubicBezTo>
                    <a:lnTo>
                      <a:pt x="67628" y="180023"/>
                    </a:lnTo>
                    <a:lnTo>
                      <a:pt x="48578" y="105727"/>
                    </a:lnTo>
                    <a:lnTo>
                      <a:pt x="106680" y="23813"/>
                    </a:lnTo>
                    <a:cubicBezTo>
                      <a:pt x="105728" y="20003"/>
                      <a:pt x="105728" y="8572"/>
                      <a:pt x="105728" y="0"/>
                    </a:cubicBezTo>
                    <a:lnTo>
                      <a:pt x="10478" y="0"/>
                    </a:lnTo>
                    <a:cubicBezTo>
                      <a:pt x="4763" y="0"/>
                      <a:pt x="0" y="4763"/>
                      <a:pt x="0" y="10478"/>
                    </a:cubicBezTo>
                    <a:lnTo>
                      <a:pt x="0" y="236220"/>
                    </a:lnTo>
                    <a:cubicBezTo>
                      <a:pt x="0" y="241935"/>
                      <a:pt x="4763" y="246698"/>
                      <a:pt x="10478" y="246698"/>
                    </a:cubicBezTo>
                    <a:lnTo>
                      <a:pt x="65723" y="246698"/>
                    </a:lnTo>
                    <a:cubicBezTo>
                      <a:pt x="65723" y="241935"/>
                      <a:pt x="66675" y="238125"/>
                      <a:pt x="67628" y="234315"/>
                    </a:cubicBezTo>
                    <a:cubicBezTo>
                      <a:pt x="67628" y="236220"/>
                      <a:pt x="66675" y="238125"/>
                      <a:pt x="66675" y="240983"/>
                    </a:cubicBezTo>
                    <a:cubicBezTo>
                      <a:pt x="66675" y="242888"/>
                      <a:pt x="66675" y="244793"/>
                      <a:pt x="66675" y="247650"/>
                    </a:cubicBezTo>
                    <a:lnTo>
                      <a:pt x="353378" y="247650"/>
                    </a:lnTo>
                    <a:cubicBezTo>
                      <a:pt x="353378" y="245745"/>
                      <a:pt x="353378" y="243840"/>
                      <a:pt x="353378" y="240983"/>
                    </a:cubicBezTo>
                    <a:cubicBezTo>
                      <a:pt x="353378" y="239077"/>
                      <a:pt x="353378" y="237173"/>
                      <a:pt x="352425" y="234315"/>
                    </a:cubicBezTo>
                    <a:cubicBezTo>
                      <a:pt x="353378" y="238125"/>
                      <a:pt x="354330" y="242888"/>
                      <a:pt x="354330" y="246698"/>
                    </a:cubicBezTo>
                    <a:lnTo>
                      <a:pt x="409575" y="246698"/>
                    </a:lnTo>
                    <a:cubicBezTo>
                      <a:pt x="415290" y="246698"/>
                      <a:pt x="420053" y="241935"/>
                      <a:pt x="420053" y="236220"/>
                    </a:cubicBezTo>
                    <a:lnTo>
                      <a:pt x="420053" y="10478"/>
                    </a:lnTo>
                    <a:cubicBezTo>
                      <a:pt x="420053" y="4763"/>
                      <a:pt x="415290" y="0"/>
                      <a:pt x="409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3A9316D7-92A9-4B34-B9FC-0868B7BBFD52}"/>
                  </a:ext>
                </a:extLst>
              </p:cNvPr>
              <p:cNvSpPr/>
              <p:nvPr/>
            </p:nvSpPr>
            <p:spPr>
              <a:xfrm>
                <a:off x="1520273" y="5207000"/>
                <a:ext cx="152400" cy="28575"/>
              </a:xfrm>
              <a:custGeom>
                <a:avLst/>
                <a:gdLst>
                  <a:gd name="connsiteX0" fmla="*/ 28575 w 152400"/>
                  <a:gd name="connsiteY0" fmla="*/ 28575 h 28575"/>
                  <a:gd name="connsiteX1" fmla="*/ 123825 w 152400"/>
                  <a:gd name="connsiteY1" fmla="*/ 28575 h 28575"/>
                  <a:gd name="connsiteX2" fmla="*/ 152400 w 152400"/>
                  <a:gd name="connsiteY2" fmla="*/ 0 h 28575"/>
                  <a:gd name="connsiteX3" fmla="*/ 0 w 152400"/>
                  <a:gd name="connsiteY3" fmla="*/ 0 h 28575"/>
                  <a:gd name="connsiteX4" fmla="*/ 28575 w 152400"/>
                  <a:gd name="connsiteY4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400" h="28575">
                    <a:moveTo>
                      <a:pt x="28575" y="28575"/>
                    </a:moveTo>
                    <a:lnTo>
                      <a:pt x="123825" y="28575"/>
                    </a:lnTo>
                    <a:cubicBezTo>
                      <a:pt x="123825" y="28575"/>
                      <a:pt x="152400" y="28575"/>
                      <a:pt x="152400" y="0"/>
                    </a:cubicBezTo>
                    <a:lnTo>
                      <a:pt x="0" y="0"/>
                    </a:lnTo>
                    <a:cubicBezTo>
                      <a:pt x="0" y="28575"/>
                      <a:pt x="28575" y="28575"/>
                      <a:pt x="2857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A66BC425-3764-41A3-B74C-DFCF19790256}"/>
                  </a:ext>
                </a:extLst>
              </p:cNvPr>
              <p:cNvSpPr/>
              <p:nvPr/>
            </p:nvSpPr>
            <p:spPr>
              <a:xfrm>
                <a:off x="1558373" y="4816475"/>
                <a:ext cx="76200" cy="76200"/>
              </a:xfrm>
              <a:custGeom>
                <a:avLst/>
                <a:gdLst>
                  <a:gd name="connsiteX0" fmla="*/ 76200 w 76200"/>
                  <a:gd name="connsiteY0" fmla="*/ 38100 h 76200"/>
                  <a:gd name="connsiteX1" fmla="*/ 38100 w 76200"/>
                  <a:gd name="connsiteY1" fmla="*/ 76200 h 76200"/>
                  <a:gd name="connsiteX2" fmla="*/ 0 w 76200"/>
                  <a:gd name="connsiteY2" fmla="*/ 38100 h 76200"/>
                  <a:gd name="connsiteX3" fmla="*/ 38100 w 76200"/>
                  <a:gd name="connsiteY3" fmla="*/ 0 h 76200"/>
                  <a:gd name="connsiteX4" fmla="*/ 76200 w 76200"/>
                  <a:gd name="connsiteY4" fmla="*/ 381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76200" y="38100"/>
                    </a:moveTo>
                    <a:cubicBezTo>
                      <a:pt x="76200" y="59142"/>
                      <a:pt x="59142" y="76200"/>
                      <a:pt x="38100" y="76200"/>
                    </a:cubicBezTo>
                    <a:cubicBezTo>
                      <a:pt x="17058" y="76200"/>
                      <a:pt x="0" y="59142"/>
                      <a:pt x="0" y="38100"/>
                    </a:cubicBezTo>
                    <a:cubicBezTo>
                      <a:pt x="0" y="17058"/>
                      <a:pt x="17058" y="0"/>
                      <a:pt x="38100" y="0"/>
                    </a:cubicBezTo>
                    <a:cubicBezTo>
                      <a:pt x="59142" y="0"/>
                      <a:pt x="76200" y="17058"/>
                      <a:pt x="76200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4" name="Graphic 34">
              <a:extLst>
                <a:ext uri="{FF2B5EF4-FFF2-40B4-BE49-F238E27FC236}">
                  <a16:creationId xmlns:a16="http://schemas.microsoft.com/office/drawing/2014/main" id="{43DCE9E1-F9AF-40B5-8BF6-A0DD14970837}"/>
                </a:ext>
              </a:extLst>
            </p:cNvPr>
            <p:cNvGrpSpPr/>
            <p:nvPr/>
          </p:nvGrpSpPr>
          <p:grpSpPr>
            <a:xfrm>
              <a:off x="1753872" y="5079371"/>
              <a:ext cx="590550" cy="590550"/>
              <a:chOff x="1301198" y="4683125"/>
              <a:chExt cx="590550" cy="5905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D1460D08-041E-4736-88C7-865E4B20B7E9}"/>
                  </a:ext>
                </a:extLst>
              </p:cNvPr>
              <p:cNvSpPr/>
              <p:nvPr/>
            </p:nvSpPr>
            <p:spPr>
              <a:xfrm>
                <a:off x="1301198" y="4683125"/>
                <a:ext cx="590550" cy="590550"/>
              </a:xfrm>
              <a:custGeom>
                <a:avLst/>
                <a:gdLst>
                  <a:gd name="connsiteX0" fmla="*/ 581025 w 590550"/>
                  <a:gd name="connsiteY0" fmla="*/ 514350 h 590550"/>
                  <a:gd name="connsiteX1" fmla="*/ 552450 w 590550"/>
                  <a:gd name="connsiteY1" fmla="*/ 514350 h 590550"/>
                  <a:gd name="connsiteX2" fmla="*/ 552450 w 590550"/>
                  <a:gd name="connsiteY2" fmla="*/ 228600 h 590550"/>
                  <a:gd name="connsiteX3" fmla="*/ 514350 w 590550"/>
                  <a:gd name="connsiteY3" fmla="*/ 190500 h 590550"/>
                  <a:gd name="connsiteX4" fmla="*/ 407670 w 590550"/>
                  <a:gd name="connsiteY4" fmla="*/ 190500 h 590550"/>
                  <a:gd name="connsiteX5" fmla="*/ 295275 w 590550"/>
                  <a:gd name="connsiteY5" fmla="*/ 0 h 590550"/>
                  <a:gd name="connsiteX6" fmla="*/ 182880 w 590550"/>
                  <a:gd name="connsiteY6" fmla="*/ 190500 h 590550"/>
                  <a:gd name="connsiteX7" fmla="*/ 76200 w 590550"/>
                  <a:gd name="connsiteY7" fmla="*/ 190500 h 590550"/>
                  <a:gd name="connsiteX8" fmla="*/ 38100 w 590550"/>
                  <a:gd name="connsiteY8" fmla="*/ 228600 h 590550"/>
                  <a:gd name="connsiteX9" fmla="*/ 38100 w 590550"/>
                  <a:gd name="connsiteY9" fmla="*/ 514350 h 590550"/>
                  <a:gd name="connsiteX10" fmla="*/ 9525 w 590550"/>
                  <a:gd name="connsiteY10" fmla="*/ 514350 h 590550"/>
                  <a:gd name="connsiteX11" fmla="*/ 0 w 590550"/>
                  <a:gd name="connsiteY11" fmla="*/ 523875 h 590550"/>
                  <a:gd name="connsiteX12" fmla="*/ 0 w 590550"/>
                  <a:gd name="connsiteY12" fmla="*/ 557213 h 590550"/>
                  <a:gd name="connsiteX13" fmla="*/ 42863 w 590550"/>
                  <a:gd name="connsiteY13" fmla="*/ 590550 h 590550"/>
                  <a:gd name="connsiteX14" fmla="*/ 547688 w 590550"/>
                  <a:gd name="connsiteY14" fmla="*/ 590550 h 590550"/>
                  <a:gd name="connsiteX15" fmla="*/ 590550 w 590550"/>
                  <a:gd name="connsiteY15" fmla="*/ 547688 h 590550"/>
                  <a:gd name="connsiteX16" fmla="*/ 590550 w 590550"/>
                  <a:gd name="connsiteY16" fmla="*/ 523875 h 590550"/>
                  <a:gd name="connsiteX17" fmla="*/ 581025 w 590550"/>
                  <a:gd name="connsiteY17" fmla="*/ 514350 h 590550"/>
                  <a:gd name="connsiteX18" fmla="*/ 352425 w 590550"/>
                  <a:gd name="connsiteY18" fmla="*/ 422910 h 590550"/>
                  <a:gd name="connsiteX19" fmla="*/ 363855 w 590550"/>
                  <a:gd name="connsiteY19" fmla="*/ 429578 h 590550"/>
                  <a:gd name="connsiteX20" fmla="*/ 376238 w 590550"/>
                  <a:gd name="connsiteY20" fmla="*/ 428625 h 590550"/>
                  <a:gd name="connsiteX21" fmla="*/ 428625 w 590550"/>
                  <a:gd name="connsiteY21" fmla="*/ 476250 h 590550"/>
                  <a:gd name="connsiteX22" fmla="*/ 161925 w 590550"/>
                  <a:gd name="connsiteY22" fmla="*/ 476250 h 590550"/>
                  <a:gd name="connsiteX23" fmla="*/ 214313 w 590550"/>
                  <a:gd name="connsiteY23" fmla="*/ 428625 h 590550"/>
                  <a:gd name="connsiteX24" fmla="*/ 226695 w 590550"/>
                  <a:gd name="connsiteY24" fmla="*/ 429578 h 590550"/>
                  <a:gd name="connsiteX25" fmla="*/ 238125 w 590550"/>
                  <a:gd name="connsiteY25" fmla="*/ 422910 h 590550"/>
                  <a:gd name="connsiteX26" fmla="*/ 231458 w 590550"/>
                  <a:gd name="connsiteY26" fmla="*/ 411480 h 590550"/>
                  <a:gd name="connsiteX27" fmla="*/ 215265 w 590550"/>
                  <a:gd name="connsiteY27" fmla="*/ 409575 h 590550"/>
                  <a:gd name="connsiteX28" fmla="*/ 211455 w 590550"/>
                  <a:gd name="connsiteY28" fmla="*/ 409575 h 590550"/>
                  <a:gd name="connsiteX29" fmla="*/ 248603 w 590550"/>
                  <a:gd name="connsiteY29" fmla="*/ 381000 h 590550"/>
                  <a:gd name="connsiteX30" fmla="*/ 286703 w 590550"/>
                  <a:gd name="connsiteY30" fmla="*/ 419100 h 590550"/>
                  <a:gd name="connsiteX31" fmla="*/ 296228 w 590550"/>
                  <a:gd name="connsiteY31" fmla="*/ 428625 h 590550"/>
                  <a:gd name="connsiteX32" fmla="*/ 305753 w 590550"/>
                  <a:gd name="connsiteY32" fmla="*/ 419100 h 590550"/>
                  <a:gd name="connsiteX33" fmla="*/ 343853 w 590550"/>
                  <a:gd name="connsiteY33" fmla="*/ 381000 h 590550"/>
                  <a:gd name="connsiteX34" fmla="*/ 381000 w 590550"/>
                  <a:gd name="connsiteY34" fmla="*/ 409575 h 590550"/>
                  <a:gd name="connsiteX35" fmla="*/ 377190 w 590550"/>
                  <a:gd name="connsiteY35" fmla="*/ 409575 h 590550"/>
                  <a:gd name="connsiteX36" fmla="*/ 360998 w 590550"/>
                  <a:gd name="connsiteY36" fmla="*/ 411480 h 590550"/>
                  <a:gd name="connsiteX37" fmla="*/ 352425 w 590550"/>
                  <a:gd name="connsiteY37" fmla="*/ 422910 h 590550"/>
                  <a:gd name="connsiteX38" fmla="*/ 207645 w 590550"/>
                  <a:gd name="connsiteY38" fmla="*/ 376238 h 590550"/>
                  <a:gd name="connsiteX39" fmla="*/ 159068 w 590550"/>
                  <a:gd name="connsiteY39" fmla="*/ 403860 h 590550"/>
                  <a:gd name="connsiteX40" fmla="*/ 143828 w 590550"/>
                  <a:gd name="connsiteY40" fmla="*/ 343853 h 590550"/>
                  <a:gd name="connsiteX41" fmla="*/ 184785 w 590550"/>
                  <a:gd name="connsiteY41" fmla="*/ 282893 h 590550"/>
                  <a:gd name="connsiteX42" fmla="*/ 207645 w 590550"/>
                  <a:gd name="connsiteY42" fmla="*/ 376238 h 590550"/>
                  <a:gd name="connsiteX43" fmla="*/ 382905 w 590550"/>
                  <a:gd name="connsiteY43" fmla="*/ 376238 h 590550"/>
                  <a:gd name="connsiteX44" fmla="*/ 405765 w 590550"/>
                  <a:gd name="connsiteY44" fmla="*/ 282893 h 590550"/>
                  <a:gd name="connsiteX45" fmla="*/ 446723 w 590550"/>
                  <a:gd name="connsiteY45" fmla="*/ 343853 h 590550"/>
                  <a:gd name="connsiteX46" fmla="*/ 431483 w 590550"/>
                  <a:gd name="connsiteY46" fmla="*/ 403860 h 590550"/>
                  <a:gd name="connsiteX47" fmla="*/ 382905 w 590550"/>
                  <a:gd name="connsiteY47" fmla="*/ 376238 h 590550"/>
                  <a:gd name="connsiteX48" fmla="*/ 366713 w 590550"/>
                  <a:gd name="connsiteY48" fmla="*/ 366713 h 590550"/>
                  <a:gd name="connsiteX49" fmla="*/ 342900 w 590550"/>
                  <a:gd name="connsiteY49" fmla="*/ 361950 h 590550"/>
                  <a:gd name="connsiteX50" fmla="*/ 304800 w 590550"/>
                  <a:gd name="connsiteY50" fmla="*/ 376238 h 590550"/>
                  <a:gd name="connsiteX51" fmla="*/ 304800 w 590550"/>
                  <a:gd name="connsiteY51" fmla="*/ 257175 h 590550"/>
                  <a:gd name="connsiteX52" fmla="*/ 295275 w 590550"/>
                  <a:gd name="connsiteY52" fmla="*/ 247650 h 590550"/>
                  <a:gd name="connsiteX53" fmla="*/ 285750 w 590550"/>
                  <a:gd name="connsiteY53" fmla="*/ 257175 h 590550"/>
                  <a:gd name="connsiteX54" fmla="*/ 285750 w 590550"/>
                  <a:gd name="connsiteY54" fmla="*/ 376238 h 590550"/>
                  <a:gd name="connsiteX55" fmla="*/ 247650 w 590550"/>
                  <a:gd name="connsiteY55" fmla="*/ 361950 h 590550"/>
                  <a:gd name="connsiteX56" fmla="*/ 223838 w 590550"/>
                  <a:gd name="connsiteY56" fmla="*/ 366713 h 590550"/>
                  <a:gd name="connsiteX57" fmla="*/ 200025 w 590550"/>
                  <a:gd name="connsiteY57" fmla="*/ 228600 h 590550"/>
                  <a:gd name="connsiteX58" fmla="*/ 226695 w 590550"/>
                  <a:gd name="connsiteY58" fmla="*/ 85725 h 590550"/>
                  <a:gd name="connsiteX59" fmla="*/ 295275 w 590550"/>
                  <a:gd name="connsiteY59" fmla="*/ 104775 h 590550"/>
                  <a:gd name="connsiteX60" fmla="*/ 363855 w 590550"/>
                  <a:gd name="connsiteY60" fmla="*/ 85725 h 590550"/>
                  <a:gd name="connsiteX61" fmla="*/ 390525 w 590550"/>
                  <a:gd name="connsiteY61" fmla="*/ 228600 h 590550"/>
                  <a:gd name="connsiteX62" fmla="*/ 366713 w 590550"/>
                  <a:gd name="connsiteY62" fmla="*/ 366713 h 590550"/>
                  <a:gd name="connsiteX63" fmla="*/ 295275 w 590550"/>
                  <a:gd name="connsiteY63" fmla="*/ 19050 h 590550"/>
                  <a:gd name="connsiteX64" fmla="*/ 356235 w 590550"/>
                  <a:gd name="connsiteY64" fmla="*/ 68580 h 590550"/>
                  <a:gd name="connsiteX65" fmla="*/ 295275 w 590550"/>
                  <a:gd name="connsiteY65" fmla="*/ 85725 h 590550"/>
                  <a:gd name="connsiteX66" fmla="*/ 234315 w 590550"/>
                  <a:gd name="connsiteY66" fmla="*/ 68580 h 590550"/>
                  <a:gd name="connsiteX67" fmla="*/ 295275 w 590550"/>
                  <a:gd name="connsiteY67" fmla="*/ 19050 h 590550"/>
                  <a:gd name="connsiteX68" fmla="*/ 57150 w 590550"/>
                  <a:gd name="connsiteY68" fmla="*/ 228600 h 590550"/>
                  <a:gd name="connsiteX69" fmla="*/ 76200 w 590550"/>
                  <a:gd name="connsiteY69" fmla="*/ 209550 h 590550"/>
                  <a:gd name="connsiteX70" fmla="*/ 180975 w 590550"/>
                  <a:gd name="connsiteY70" fmla="*/ 209550 h 590550"/>
                  <a:gd name="connsiteX71" fmla="*/ 180975 w 590550"/>
                  <a:gd name="connsiteY71" fmla="*/ 229553 h 590550"/>
                  <a:gd name="connsiteX72" fmla="*/ 181928 w 590550"/>
                  <a:gd name="connsiteY72" fmla="*/ 253365 h 590550"/>
                  <a:gd name="connsiteX73" fmla="*/ 125730 w 590550"/>
                  <a:gd name="connsiteY73" fmla="*/ 338138 h 590550"/>
                  <a:gd name="connsiteX74" fmla="*/ 123825 w 590550"/>
                  <a:gd name="connsiteY74" fmla="*/ 344805 h 590550"/>
                  <a:gd name="connsiteX75" fmla="*/ 142875 w 590550"/>
                  <a:gd name="connsiteY75" fmla="*/ 421005 h 590550"/>
                  <a:gd name="connsiteX76" fmla="*/ 148590 w 590550"/>
                  <a:gd name="connsiteY76" fmla="*/ 427673 h 590550"/>
                  <a:gd name="connsiteX77" fmla="*/ 152400 w 590550"/>
                  <a:gd name="connsiteY77" fmla="*/ 428625 h 590550"/>
                  <a:gd name="connsiteX78" fmla="*/ 157163 w 590550"/>
                  <a:gd name="connsiteY78" fmla="*/ 427673 h 590550"/>
                  <a:gd name="connsiteX79" fmla="*/ 191453 w 590550"/>
                  <a:gd name="connsiteY79" fmla="*/ 407670 h 590550"/>
                  <a:gd name="connsiteX80" fmla="*/ 190500 w 590550"/>
                  <a:gd name="connsiteY80" fmla="*/ 413385 h 590550"/>
                  <a:gd name="connsiteX81" fmla="*/ 142875 w 590550"/>
                  <a:gd name="connsiteY81" fmla="*/ 476250 h 590550"/>
                  <a:gd name="connsiteX82" fmla="*/ 123825 w 590550"/>
                  <a:gd name="connsiteY82" fmla="*/ 476250 h 590550"/>
                  <a:gd name="connsiteX83" fmla="*/ 114300 w 590550"/>
                  <a:gd name="connsiteY83" fmla="*/ 485775 h 590550"/>
                  <a:gd name="connsiteX84" fmla="*/ 123825 w 590550"/>
                  <a:gd name="connsiteY84" fmla="*/ 495300 h 590550"/>
                  <a:gd name="connsiteX85" fmla="*/ 466725 w 590550"/>
                  <a:gd name="connsiteY85" fmla="*/ 495300 h 590550"/>
                  <a:gd name="connsiteX86" fmla="*/ 476250 w 590550"/>
                  <a:gd name="connsiteY86" fmla="*/ 485775 h 590550"/>
                  <a:gd name="connsiteX87" fmla="*/ 466725 w 590550"/>
                  <a:gd name="connsiteY87" fmla="*/ 476250 h 590550"/>
                  <a:gd name="connsiteX88" fmla="*/ 447675 w 590550"/>
                  <a:gd name="connsiteY88" fmla="*/ 476250 h 590550"/>
                  <a:gd name="connsiteX89" fmla="*/ 400050 w 590550"/>
                  <a:gd name="connsiteY89" fmla="*/ 413385 h 590550"/>
                  <a:gd name="connsiteX90" fmla="*/ 399098 w 590550"/>
                  <a:gd name="connsiteY90" fmla="*/ 407670 h 590550"/>
                  <a:gd name="connsiteX91" fmla="*/ 433388 w 590550"/>
                  <a:gd name="connsiteY91" fmla="*/ 427673 h 590550"/>
                  <a:gd name="connsiteX92" fmla="*/ 438150 w 590550"/>
                  <a:gd name="connsiteY92" fmla="*/ 428625 h 590550"/>
                  <a:gd name="connsiteX93" fmla="*/ 441960 w 590550"/>
                  <a:gd name="connsiteY93" fmla="*/ 427673 h 590550"/>
                  <a:gd name="connsiteX94" fmla="*/ 447675 w 590550"/>
                  <a:gd name="connsiteY94" fmla="*/ 421005 h 590550"/>
                  <a:gd name="connsiteX95" fmla="*/ 466725 w 590550"/>
                  <a:gd name="connsiteY95" fmla="*/ 344805 h 590550"/>
                  <a:gd name="connsiteX96" fmla="*/ 465773 w 590550"/>
                  <a:gd name="connsiteY96" fmla="*/ 337185 h 590550"/>
                  <a:gd name="connsiteX97" fmla="*/ 409575 w 590550"/>
                  <a:gd name="connsiteY97" fmla="*/ 252413 h 590550"/>
                  <a:gd name="connsiteX98" fmla="*/ 410528 w 590550"/>
                  <a:gd name="connsiteY98" fmla="*/ 228600 h 590550"/>
                  <a:gd name="connsiteX99" fmla="*/ 410528 w 590550"/>
                  <a:gd name="connsiteY99" fmla="*/ 208598 h 590550"/>
                  <a:gd name="connsiteX100" fmla="*/ 515303 w 590550"/>
                  <a:gd name="connsiteY100" fmla="*/ 208598 h 590550"/>
                  <a:gd name="connsiteX101" fmla="*/ 534353 w 590550"/>
                  <a:gd name="connsiteY101" fmla="*/ 227648 h 590550"/>
                  <a:gd name="connsiteX102" fmla="*/ 534353 w 590550"/>
                  <a:gd name="connsiteY102" fmla="*/ 513398 h 590550"/>
                  <a:gd name="connsiteX103" fmla="*/ 57150 w 590550"/>
                  <a:gd name="connsiteY103" fmla="*/ 513398 h 590550"/>
                  <a:gd name="connsiteX104" fmla="*/ 57150 w 590550"/>
                  <a:gd name="connsiteY104" fmla="*/ 228600 h 590550"/>
                  <a:gd name="connsiteX105" fmla="*/ 360045 w 590550"/>
                  <a:gd name="connsiteY105" fmla="*/ 533400 h 590550"/>
                  <a:gd name="connsiteX106" fmla="*/ 342900 w 590550"/>
                  <a:gd name="connsiteY106" fmla="*/ 542925 h 590550"/>
                  <a:gd name="connsiteX107" fmla="*/ 247650 w 590550"/>
                  <a:gd name="connsiteY107" fmla="*/ 542925 h 590550"/>
                  <a:gd name="connsiteX108" fmla="*/ 230505 w 590550"/>
                  <a:gd name="connsiteY108" fmla="*/ 533400 h 590550"/>
                  <a:gd name="connsiteX109" fmla="*/ 360045 w 590550"/>
                  <a:gd name="connsiteY109" fmla="*/ 533400 h 590550"/>
                  <a:gd name="connsiteX110" fmla="*/ 571500 w 590550"/>
                  <a:gd name="connsiteY110" fmla="*/ 547688 h 590550"/>
                  <a:gd name="connsiteX111" fmla="*/ 547688 w 590550"/>
                  <a:gd name="connsiteY111" fmla="*/ 571500 h 590550"/>
                  <a:gd name="connsiteX112" fmla="*/ 42863 w 590550"/>
                  <a:gd name="connsiteY112" fmla="*/ 571500 h 590550"/>
                  <a:gd name="connsiteX113" fmla="*/ 19050 w 590550"/>
                  <a:gd name="connsiteY113" fmla="*/ 557213 h 590550"/>
                  <a:gd name="connsiteX114" fmla="*/ 19050 w 590550"/>
                  <a:gd name="connsiteY114" fmla="*/ 533400 h 590550"/>
                  <a:gd name="connsiteX115" fmla="*/ 210503 w 590550"/>
                  <a:gd name="connsiteY115" fmla="*/ 533400 h 590550"/>
                  <a:gd name="connsiteX116" fmla="*/ 247650 w 590550"/>
                  <a:gd name="connsiteY116" fmla="*/ 561975 h 590550"/>
                  <a:gd name="connsiteX117" fmla="*/ 342900 w 590550"/>
                  <a:gd name="connsiteY117" fmla="*/ 561975 h 590550"/>
                  <a:gd name="connsiteX118" fmla="*/ 380048 w 590550"/>
                  <a:gd name="connsiteY118" fmla="*/ 533400 h 590550"/>
                  <a:gd name="connsiteX119" fmla="*/ 571500 w 590550"/>
                  <a:gd name="connsiteY119" fmla="*/ 533400 h 590550"/>
                  <a:gd name="connsiteX120" fmla="*/ 571500 w 590550"/>
                  <a:gd name="connsiteY120" fmla="*/ 547688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590550" h="590550">
                    <a:moveTo>
                      <a:pt x="581025" y="514350"/>
                    </a:moveTo>
                    <a:lnTo>
                      <a:pt x="552450" y="514350"/>
                    </a:lnTo>
                    <a:lnTo>
                      <a:pt x="552450" y="228600"/>
                    </a:lnTo>
                    <a:cubicBezTo>
                      <a:pt x="552450" y="207645"/>
                      <a:pt x="535305" y="190500"/>
                      <a:pt x="514350" y="190500"/>
                    </a:cubicBezTo>
                    <a:lnTo>
                      <a:pt x="407670" y="190500"/>
                    </a:lnTo>
                    <a:cubicBezTo>
                      <a:pt x="399098" y="80963"/>
                      <a:pt x="352425" y="0"/>
                      <a:pt x="295275" y="0"/>
                    </a:cubicBezTo>
                    <a:cubicBezTo>
                      <a:pt x="238125" y="0"/>
                      <a:pt x="191453" y="80963"/>
                      <a:pt x="182880" y="190500"/>
                    </a:cubicBezTo>
                    <a:lnTo>
                      <a:pt x="76200" y="190500"/>
                    </a:lnTo>
                    <a:cubicBezTo>
                      <a:pt x="55245" y="190500"/>
                      <a:pt x="38100" y="207645"/>
                      <a:pt x="38100" y="228600"/>
                    </a:cubicBezTo>
                    <a:lnTo>
                      <a:pt x="38100" y="514350"/>
                    </a:lnTo>
                    <a:lnTo>
                      <a:pt x="9525" y="514350"/>
                    </a:lnTo>
                    <a:cubicBezTo>
                      <a:pt x="3810" y="514350"/>
                      <a:pt x="0" y="518160"/>
                      <a:pt x="0" y="523875"/>
                    </a:cubicBezTo>
                    <a:lnTo>
                      <a:pt x="0" y="557213"/>
                    </a:lnTo>
                    <a:cubicBezTo>
                      <a:pt x="0" y="571500"/>
                      <a:pt x="20003" y="590550"/>
                      <a:pt x="42863" y="590550"/>
                    </a:cubicBezTo>
                    <a:lnTo>
                      <a:pt x="547688" y="590550"/>
                    </a:lnTo>
                    <a:cubicBezTo>
                      <a:pt x="571500" y="590550"/>
                      <a:pt x="590550" y="571500"/>
                      <a:pt x="590550" y="547688"/>
                    </a:cubicBezTo>
                    <a:lnTo>
                      <a:pt x="590550" y="523875"/>
                    </a:lnTo>
                    <a:cubicBezTo>
                      <a:pt x="590550" y="518160"/>
                      <a:pt x="586740" y="514350"/>
                      <a:pt x="581025" y="514350"/>
                    </a:cubicBezTo>
                    <a:close/>
                    <a:moveTo>
                      <a:pt x="352425" y="422910"/>
                    </a:moveTo>
                    <a:cubicBezTo>
                      <a:pt x="353378" y="427673"/>
                      <a:pt x="359093" y="431483"/>
                      <a:pt x="363855" y="429578"/>
                    </a:cubicBezTo>
                    <a:cubicBezTo>
                      <a:pt x="367665" y="428625"/>
                      <a:pt x="371475" y="428625"/>
                      <a:pt x="376238" y="428625"/>
                    </a:cubicBezTo>
                    <a:cubicBezTo>
                      <a:pt x="403860" y="428625"/>
                      <a:pt x="425768" y="449580"/>
                      <a:pt x="428625" y="476250"/>
                    </a:cubicBezTo>
                    <a:lnTo>
                      <a:pt x="161925" y="476250"/>
                    </a:lnTo>
                    <a:cubicBezTo>
                      <a:pt x="164783" y="449580"/>
                      <a:pt x="186690" y="428625"/>
                      <a:pt x="214313" y="428625"/>
                    </a:cubicBezTo>
                    <a:cubicBezTo>
                      <a:pt x="218123" y="428625"/>
                      <a:pt x="222885" y="428625"/>
                      <a:pt x="226695" y="429578"/>
                    </a:cubicBezTo>
                    <a:cubicBezTo>
                      <a:pt x="231458" y="430530"/>
                      <a:pt x="237173" y="427673"/>
                      <a:pt x="238125" y="422910"/>
                    </a:cubicBezTo>
                    <a:cubicBezTo>
                      <a:pt x="239078" y="418148"/>
                      <a:pt x="236220" y="412433"/>
                      <a:pt x="231458" y="411480"/>
                    </a:cubicBezTo>
                    <a:cubicBezTo>
                      <a:pt x="225743" y="410528"/>
                      <a:pt x="220980" y="409575"/>
                      <a:pt x="215265" y="409575"/>
                    </a:cubicBezTo>
                    <a:cubicBezTo>
                      <a:pt x="214313" y="409575"/>
                      <a:pt x="213360" y="409575"/>
                      <a:pt x="211455" y="409575"/>
                    </a:cubicBezTo>
                    <a:cubicBezTo>
                      <a:pt x="215265" y="393383"/>
                      <a:pt x="230505" y="381000"/>
                      <a:pt x="248603" y="381000"/>
                    </a:cubicBezTo>
                    <a:cubicBezTo>
                      <a:pt x="269558" y="381000"/>
                      <a:pt x="286703" y="398145"/>
                      <a:pt x="286703" y="419100"/>
                    </a:cubicBezTo>
                    <a:cubicBezTo>
                      <a:pt x="286703" y="424815"/>
                      <a:pt x="290513" y="428625"/>
                      <a:pt x="296228" y="428625"/>
                    </a:cubicBezTo>
                    <a:cubicBezTo>
                      <a:pt x="301943" y="428625"/>
                      <a:pt x="305753" y="424815"/>
                      <a:pt x="305753" y="419100"/>
                    </a:cubicBezTo>
                    <a:cubicBezTo>
                      <a:pt x="305753" y="398145"/>
                      <a:pt x="322898" y="381000"/>
                      <a:pt x="343853" y="381000"/>
                    </a:cubicBezTo>
                    <a:cubicBezTo>
                      <a:pt x="361950" y="381000"/>
                      <a:pt x="376238" y="393383"/>
                      <a:pt x="381000" y="409575"/>
                    </a:cubicBezTo>
                    <a:cubicBezTo>
                      <a:pt x="380048" y="409575"/>
                      <a:pt x="379095" y="409575"/>
                      <a:pt x="377190" y="409575"/>
                    </a:cubicBezTo>
                    <a:cubicBezTo>
                      <a:pt x="371475" y="409575"/>
                      <a:pt x="365760" y="410528"/>
                      <a:pt x="360998" y="411480"/>
                    </a:cubicBezTo>
                    <a:cubicBezTo>
                      <a:pt x="354330" y="412433"/>
                      <a:pt x="351473" y="418148"/>
                      <a:pt x="352425" y="422910"/>
                    </a:cubicBezTo>
                    <a:close/>
                    <a:moveTo>
                      <a:pt x="207645" y="376238"/>
                    </a:moveTo>
                    <a:lnTo>
                      <a:pt x="159068" y="403860"/>
                    </a:lnTo>
                    <a:lnTo>
                      <a:pt x="143828" y="343853"/>
                    </a:lnTo>
                    <a:lnTo>
                      <a:pt x="184785" y="282893"/>
                    </a:lnTo>
                    <a:cubicBezTo>
                      <a:pt x="188595" y="318135"/>
                      <a:pt x="196215" y="349568"/>
                      <a:pt x="207645" y="376238"/>
                    </a:cubicBezTo>
                    <a:close/>
                    <a:moveTo>
                      <a:pt x="382905" y="376238"/>
                    </a:moveTo>
                    <a:cubicBezTo>
                      <a:pt x="394335" y="349568"/>
                      <a:pt x="401955" y="317183"/>
                      <a:pt x="405765" y="282893"/>
                    </a:cubicBezTo>
                    <a:lnTo>
                      <a:pt x="446723" y="343853"/>
                    </a:lnTo>
                    <a:lnTo>
                      <a:pt x="431483" y="403860"/>
                    </a:lnTo>
                    <a:lnTo>
                      <a:pt x="382905" y="376238"/>
                    </a:lnTo>
                    <a:close/>
                    <a:moveTo>
                      <a:pt x="366713" y="366713"/>
                    </a:moveTo>
                    <a:cubicBezTo>
                      <a:pt x="359093" y="363855"/>
                      <a:pt x="351473" y="361950"/>
                      <a:pt x="342900" y="361950"/>
                    </a:cubicBezTo>
                    <a:cubicBezTo>
                      <a:pt x="328613" y="361950"/>
                      <a:pt x="315278" y="367665"/>
                      <a:pt x="304800" y="376238"/>
                    </a:cubicBezTo>
                    <a:lnTo>
                      <a:pt x="304800" y="257175"/>
                    </a:lnTo>
                    <a:cubicBezTo>
                      <a:pt x="304800" y="251460"/>
                      <a:pt x="300990" y="247650"/>
                      <a:pt x="295275" y="247650"/>
                    </a:cubicBezTo>
                    <a:cubicBezTo>
                      <a:pt x="289560" y="247650"/>
                      <a:pt x="285750" y="251460"/>
                      <a:pt x="285750" y="257175"/>
                    </a:cubicBezTo>
                    <a:lnTo>
                      <a:pt x="285750" y="376238"/>
                    </a:lnTo>
                    <a:cubicBezTo>
                      <a:pt x="275273" y="366713"/>
                      <a:pt x="261938" y="361950"/>
                      <a:pt x="247650" y="361950"/>
                    </a:cubicBezTo>
                    <a:cubicBezTo>
                      <a:pt x="239078" y="361950"/>
                      <a:pt x="231458" y="363855"/>
                      <a:pt x="223838" y="366713"/>
                    </a:cubicBezTo>
                    <a:cubicBezTo>
                      <a:pt x="208598" y="328613"/>
                      <a:pt x="200025" y="280035"/>
                      <a:pt x="200025" y="228600"/>
                    </a:cubicBezTo>
                    <a:cubicBezTo>
                      <a:pt x="200025" y="174308"/>
                      <a:pt x="210503" y="122873"/>
                      <a:pt x="226695" y="85725"/>
                    </a:cubicBezTo>
                    <a:cubicBezTo>
                      <a:pt x="235268" y="90488"/>
                      <a:pt x="261938" y="104775"/>
                      <a:pt x="295275" y="104775"/>
                    </a:cubicBezTo>
                    <a:cubicBezTo>
                      <a:pt x="328613" y="104775"/>
                      <a:pt x="355283" y="91440"/>
                      <a:pt x="363855" y="85725"/>
                    </a:cubicBezTo>
                    <a:cubicBezTo>
                      <a:pt x="380048" y="123825"/>
                      <a:pt x="390525" y="174308"/>
                      <a:pt x="390525" y="228600"/>
                    </a:cubicBezTo>
                    <a:cubicBezTo>
                      <a:pt x="390525" y="280035"/>
                      <a:pt x="381953" y="328613"/>
                      <a:pt x="366713" y="366713"/>
                    </a:cubicBezTo>
                    <a:close/>
                    <a:moveTo>
                      <a:pt x="295275" y="19050"/>
                    </a:moveTo>
                    <a:cubicBezTo>
                      <a:pt x="318135" y="19050"/>
                      <a:pt x="339090" y="38100"/>
                      <a:pt x="356235" y="68580"/>
                    </a:cubicBezTo>
                    <a:cubicBezTo>
                      <a:pt x="352425" y="71438"/>
                      <a:pt x="327660" y="85725"/>
                      <a:pt x="295275" y="85725"/>
                    </a:cubicBezTo>
                    <a:cubicBezTo>
                      <a:pt x="263843" y="85725"/>
                      <a:pt x="239078" y="71438"/>
                      <a:pt x="234315" y="68580"/>
                    </a:cubicBezTo>
                    <a:cubicBezTo>
                      <a:pt x="251460" y="38100"/>
                      <a:pt x="272415" y="19050"/>
                      <a:pt x="295275" y="19050"/>
                    </a:cubicBezTo>
                    <a:close/>
                    <a:moveTo>
                      <a:pt x="57150" y="228600"/>
                    </a:moveTo>
                    <a:cubicBezTo>
                      <a:pt x="57150" y="218123"/>
                      <a:pt x="65723" y="209550"/>
                      <a:pt x="76200" y="209550"/>
                    </a:cubicBezTo>
                    <a:lnTo>
                      <a:pt x="180975" y="209550"/>
                    </a:lnTo>
                    <a:cubicBezTo>
                      <a:pt x="180975" y="216218"/>
                      <a:pt x="180975" y="222885"/>
                      <a:pt x="180975" y="229553"/>
                    </a:cubicBezTo>
                    <a:cubicBezTo>
                      <a:pt x="180975" y="237173"/>
                      <a:pt x="180975" y="245745"/>
                      <a:pt x="181928" y="253365"/>
                    </a:cubicBezTo>
                    <a:lnTo>
                      <a:pt x="125730" y="338138"/>
                    </a:lnTo>
                    <a:cubicBezTo>
                      <a:pt x="123825" y="340043"/>
                      <a:pt x="123825" y="342900"/>
                      <a:pt x="123825" y="344805"/>
                    </a:cubicBezTo>
                    <a:lnTo>
                      <a:pt x="142875" y="421005"/>
                    </a:lnTo>
                    <a:cubicBezTo>
                      <a:pt x="143828" y="423863"/>
                      <a:pt x="145733" y="426720"/>
                      <a:pt x="148590" y="427673"/>
                    </a:cubicBezTo>
                    <a:cubicBezTo>
                      <a:pt x="149543" y="428625"/>
                      <a:pt x="151448" y="428625"/>
                      <a:pt x="152400" y="428625"/>
                    </a:cubicBezTo>
                    <a:cubicBezTo>
                      <a:pt x="154305" y="428625"/>
                      <a:pt x="155258" y="428625"/>
                      <a:pt x="157163" y="427673"/>
                    </a:cubicBezTo>
                    <a:lnTo>
                      <a:pt x="191453" y="407670"/>
                    </a:lnTo>
                    <a:cubicBezTo>
                      <a:pt x="191453" y="409575"/>
                      <a:pt x="190500" y="411480"/>
                      <a:pt x="190500" y="413385"/>
                    </a:cubicBezTo>
                    <a:cubicBezTo>
                      <a:pt x="163830" y="422910"/>
                      <a:pt x="144780" y="446723"/>
                      <a:pt x="142875" y="476250"/>
                    </a:cubicBezTo>
                    <a:lnTo>
                      <a:pt x="123825" y="476250"/>
                    </a:lnTo>
                    <a:cubicBezTo>
                      <a:pt x="118110" y="476250"/>
                      <a:pt x="114300" y="480060"/>
                      <a:pt x="114300" y="485775"/>
                    </a:cubicBezTo>
                    <a:cubicBezTo>
                      <a:pt x="114300" y="491490"/>
                      <a:pt x="118110" y="495300"/>
                      <a:pt x="123825" y="495300"/>
                    </a:cubicBezTo>
                    <a:lnTo>
                      <a:pt x="466725" y="495300"/>
                    </a:lnTo>
                    <a:cubicBezTo>
                      <a:pt x="472440" y="495300"/>
                      <a:pt x="476250" y="491490"/>
                      <a:pt x="476250" y="485775"/>
                    </a:cubicBezTo>
                    <a:cubicBezTo>
                      <a:pt x="476250" y="480060"/>
                      <a:pt x="472440" y="476250"/>
                      <a:pt x="466725" y="476250"/>
                    </a:cubicBezTo>
                    <a:lnTo>
                      <a:pt x="447675" y="476250"/>
                    </a:lnTo>
                    <a:cubicBezTo>
                      <a:pt x="445770" y="447675"/>
                      <a:pt x="426720" y="422910"/>
                      <a:pt x="400050" y="413385"/>
                    </a:cubicBezTo>
                    <a:cubicBezTo>
                      <a:pt x="400050" y="411480"/>
                      <a:pt x="399098" y="409575"/>
                      <a:pt x="399098" y="407670"/>
                    </a:cubicBezTo>
                    <a:lnTo>
                      <a:pt x="433388" y="427673"/>
                    </a:lnTo>
                    <a:cubicBezTo>
                      <a:pt x="435293" y="428625"/>
                      <a:pt x="436245" y="428625"/>
                      <a:pt x="438150" y="428625"/>
                    </a:cubicBezTo>
                    <a:cubicBezTo>
                      <a:pt x="439103" y="428625"/>
                      <a:pt x="441008" y="428625"/>
                      <a:pt x="441960" y="427673"/>
                    </a:cubicBezTo>
                    <a:cubicBezTo>
                      <a:pt x="444818" y="426720"/>
                      <a:pt x="446723" y="423863"/>
                      <a:pt x="447675" y="421005"/>
                    </a:cubicBezTo>
                    <a:lnTo>
                      <a:pt x="466725" y="344805"/>
                    </a:lnTo>
                    <a:cubicBezTo>
                      <a:pt x="467678" y="341948"/>
                      <a:pt x="466725" y="339090"/>
                      <a:pt x="465773" y="337185"/>
                    </a:cubicBezTo>
                    <a:lnTo>
                      <a:pt x="409575" y="252413"/>
                    </a:lnTo>
                    <a:cubicBezTo>
                      <a:pt x="409575" y="244793"/>
                      <a:pt x="410528" y="236220"/>
                      <a:pt x="410528" y="228600"/>
                    </a:cubicBezTo>
                    <a:cubicBezTo>
                      <a:pt x="410528" y="221933"/>
                      <a:pt x="410528" y="215265"/>
                      <a:pt x="410528" y="208598"/>
                    </a:cubicBezTo>
                    <a:lnTo>
                      <a:pt x="515303" y="208598"/>
                    </a:lnTo>
                    <a:cubicBezTo>
                      <a:pt x="525780" y="208598"/>
                      <a:pt x="534353" y="217170"/>
                      <a:pt x="534353" y="227648"/>
                    </a:cubicBezTo>
                    <a:lnTo>
                      <a:pt x="534353" y="513398"/>
                    </a:lnTo>
                    <a:lnTo>
                      <a:pt x="57150" y="513398"/>
                    </a:lnTo>
                    <a:lnTo>
                      <a:pt x="57150" y="228600"/>
                    </a:lnTo>
                    <a:close/>
                    <a:moveTo>
                      <a:pt x="360045" y="533400"/>
                    </a:moveTo>
                    <a:cubicBezTo>
                      <a:pt x="356235" y="541973"/>
                      <a:pt x="346710" y="542925"/>
                      <a:pt x="342900" y="542925"/>
                    </a:cubicBezTo>
                    <a:lnTo>
                      <a:pt x="247650" y="542925"/>
                    </a:lnTo>
                    <a:cubicBezTo>
                      <a:pt x="244793" y="542925"/>
                      <a:pt x="235268" y="541973"/>
                      <a:pt x="230505" y="533400"/>
                    </a:cubicBezTo>
                    <a:lnTo>
                      <a:pt x="360045" y="533400"/>
                    </a:lnTo>
                    <a:close/>
                    <a:moveTo>
                      <a:pt x="571500" y="547688"/>
                    </a:moveTo>
                    <a:cubicBezTo>
                      <a:pt x="571500" y="561023"/>
                      <a:pt x="561023" y="571500"/>
                      <a:pt x="547688" y="571500"/>
                    </a:cubicBezTo>
                    <a:lnTo>
                      <a:pt x="42863" y="571500"/>
                    </a:lnTo>
                    <a:cubicBezTo>
                      <a:pt x="29528" y="571500"/>
                      <a:pt x="19050" y="561023"/>
                      <a:pt x="19050" y="557213"/>
                    </a:cubicBezTo>
                    <a:lnTo>
                      <a:pt x="19050" y="533400"/>
                    </a:lnTo>
                    <a:lnTo>
                      <a:pt x="210503" y="533400"/>
                    </a:lnTo>
                    <a:cubicBezTo>
                      <a:pt x="215265" y="554355"/>
                      <a:pt x="234315" y="561975"/>
                      <a:pt x="247650" y="561975"/>
                    </a:cubicBezTo>
                    <a:lnTo>
                      <a:pt x="342900" y="561975"/>
                    </a:lnTo>
                    <a:cubicBezTo>
                      <a:pt x="356235" y="561975"/>
                      <a:pt x="375285" y="554355"/>
                      <a:pt x="380048" y="533400"/>
                    </a:cubicBezTo>
                    <a:lnTo>
                      <a:pt x="571500" y="533400"/>
                    </a:lnTo>
                    <a:lnTo>
                      <a:pt x="571500" y="547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407A57C6-C26F-4D78-AD0E-A5BDDC46AB34}"/>
                  </a:ext>
                </a:extLst>
              </p:cNvPr>
              <p:cNvSpPr/>
              <p:nvPr/>
            </p:nvSpPr>
            <p:spPr>
              <a:xfrm>
                <a:off x="1377398" y="4911725"/>
                <a:ext cx="66675" cy="66675"/>
              </a:xfrm>
              <a:custGeom>
                <a:avLst/>
                <a:gdLst>
                  <a:gd name="connsiteX0" fmla="*/ 66675 w 66675"/>
                  <a:gd name="connsiteY0" fmla="*/ 9525 h 66675"/>
                  <a:gd name="connsiteX1" fmla="*/ 57150 w 66675"/>
                  <a:gd name="connsiteY1" fmla="*/ 0 h 66675"/>
                  <a:gd name="connsiteX2" fmla="*/ 28575 w 66675"/>
                  <a:gd name="connsiteY2" fmla="*/ 0 h 66675"/>
                  <a:gd name="connsiteX3" fmla="*/ 0 w 66675"/>
                  <a:gd name="connsiteY3" fmla="*/ 28575 h 66675"/>
                  <a:gd name="connsiteX4" fmla="*/ 0 w 66675"/>
                  <a:gd name="connsiteY4" fmla="*/ 57150 h 66675"/>
                  <a:gd name="connsiteX5" fmla="*/ 9525 w 66675"/>
                  <a:gd name="connsiteY5" fmla="*/ 66675 h 66675"/>
                  <a:gd name="connsiteX6" fmla="*/ 19050 w 66675"/>
                  <a:gd name="connsiteY6" fmla="*/ 57150 h 66675"/>
                  <a:gd name="connsiteX7" fmla="*/ 19050 w 66675"/>
                  <a:gd name="connsiteY7" fmla="*/ 28575 h 66675"/>
                  <a:gd name="connsiteX8" fmla="*/ 28575 w 66675"/>
                  <a:gd name="connsiteY8" fmla="*/ 19050 h 66675"/>
                  <a:gd name="connsiteX9" fmla="*/ 57150 w 66675"/>
                  <a:gd name="connsiteY9" fmla="*/ 19050 h 66675"/>
                  <a:gd name="connsiteX10" fmla="*/ 66675 w 66675"/>
                  <a:gd name="connsiteY10" fmla="*/ 952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66675" y="9525"/>
                    </a:moveTo>
                    <a:cubicBezTo>
                      <a:pt x="66675" y="3810"/>
                      <a:pt x="62865" y="0"/>
                      <a:pt x="57150" y="0"/>
                    </a:cubicBezTo>
                    <a:lnTo>
                      <a:pt x="28575" y="0"/>
                    </a:lnTo>
                    <a:cubicBezTo>
                      <a:pt x="13335" y="0"/>
                      <a:pt x="0" y="12382"/>
                      <a:pt x="0" y="2857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cubicBezTo>
                      <a:pt x="15240" y="66675"/>
                      <a:pt x="19050" y="62865"/>
                      <a:pt x="19050" y="57150"/>
                    </a:cubicBezTo>
                    <a:lnTo>
                      <a:pt x="19050" y="28575"/>
                    </a:lnTo>
                    <a:cubicBezTo>
                      <a:pt x="19050" y="23813"/>
                      <a:pt x="22860" y="19050"/>
                      <a:pt x="28575" y="19050"/>
                    </a:cubicBez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BCDF7439-591A-438C-86C9-C4BC839875E2}"/>
                  </a:ext>
                </a:extLst>
              </p:cNvPr>
              <p:cNvSpPr/>
              <p:nvPr/>
            </p:nvSpPr>
            <p:spPr>
              <a:xfrm>
                <a:off x="1748873" y="4911725"/>
                <a:ext cx="66675" cy="66675"/>
              </a:xfrm>
              <a:custGeom>
                <a:avLst/>
                <a:gdLst>
                  <a:gd name="connsiteX0" fmla="*/ 47625 w 66675"/>
                  <a:gd name="connsiteY0" fmla="*/ 28575 h 66675"/>
                  <a:gd name="connsiteX1" fmla="*/ 47625 w 66675"/>
                  <a:gd name="connsiteY1" fmla="*/ 57150 h 66675"/>
                  <a:gd name="connsiteX2" fmla="*/ 57150 w 66675"/>
                  <a:gd name="connsiteY2" fmla="*/ 66675 h 66675"/>
                  <a:gd name="connsiteX3" fmla="*/ 66675 w 66675"/>
                  <a:gd name="connsiteY3" fmla="*/ 57150 h 66675"/>
                  <a:gd name="connsiteX4" fmla="*/ 66675 w 66675"/>
                  <a:gd name="connsiteY4" fmla="*/ 28575 h 66675"/>
                  <a:gd name="connsiteX5" fmla="*/ 38100 w 66675"/>
                  <a:gd name="connsiteY5" fmla="*/ 0 h 66675"/>
                  <a:gd name="connsiteX6" fmla="*/ 9525 w 66675"/>
                  <a:gd name="connsiteY6" fmla="*/ 0 h 66675"/>
                  <a:gd name="connsiteX7" fmla="*/ 0 w 66675"/>
                  <a:gd name="connsiteY7" fmla="*/ 9525 h 66675"/>
                  <a:gd name="connsiteX8" fmla="*/ 9525 w 66675"/>
                  <a:gd name="connsiteY8" fmla="*/ 19050 h 66675"/>
                  <a:gd name="connsiteX9" fmla="*/ 38100 w 66675"/>
                  <a:gd name="connsiteY9" fmla="*/ 19050 h 66675"/>
                  <a:gd name="connsiteX10" fmla="*/ 47625 w 66675"/>
                  <a:gd name="connsiteY10" fmla="*/ 285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47625" y="28575"/>
                    </a:moveTo>
                    <a:lnTo>
                      <a:pt x="47625" y="57150"/>
                    </a:lnTo>
                    <a:cubicBezTo>
                      <a:pt x="47625" y="62865"/>
                      <a:pt x="51435" y="66675"/>
                      <a:pt x="57150" y="66675"/>
                    </a:cubicBez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28575"/>
                    </a:lnTo>
                    <a:cubicBezTo>
                      <a:pt x="66675" y="13335"/>
                      <a:pt x="54293" y="0"/>
                      <a:pt x="381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38100" y="19050"/>
                    </a:lnTo>
                    <a:cubicBezTo>
                      <a:pt x="43815" y="19050"/>
                      <a:pt x="47625" y="22860"/>
                      <a:pt x="476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8C9238BE-901B-4EBE-925B-E853F37A314A}"/>
                  </a:ext>
                </a:extLst>
              </p:cNvPr>
              <p:cNvSpPr/>
              <p:nvPr/>
            </p:nvSpPr>
            <p:spPr>
              <a:xfrm>
                <a:off x="1548848" y="4806950"/>
                <a:ext cx="95250" cy="95250"/>
              </a:xfrm>
              <a:custGeom>
                <a:avLst/>
                <a:gdLst>
                  <a:gd name="connsiteX0" fmla="*/ 47625 w 95250"/>
                  <a:gd name="connsiteY0" fmla="*/ 0 h 95250"/>
                  <a:gd name="connsiteX1" fmla="*/ 0 w 95250"/>
                  <a:gd name="connsiteY1" fmla="*/ 47625 h 95250"/>
                  <a:gd name="connsiteX2" fmla="*/ 47625 w 95250"/>
                  <a:gd name="connsiteY2" fmla="*/ 95250 h 95250"/>
                  <a:gd name="connsiteX3" fmla="*/ 95250 w 95250"/>
                  <a:gd name="connsiteY3" fmla="*/ 47625 h 95250"/>
                  <a:gd name="connsiteX4" fmla="*/ 47625 w 95250"/>
                  <a:gd name="connsiteY4" fmla="*/ 0 h 95250"/>
                  <a:gd name="connsiteX5" fmla="*/ 47625 w 95250"/>
                  <a:gd name="connsiteY5" fmla="*/ 76200 h 95250"/>
                  <a:gd name="connsiteX6" fmla="*/ 19050 w 95250"/>
                  <a:gd name="connsiteY6" fmla="*/ 47625 h 95250"/>
                  <a:gd name="connsiteX7" fmla="*/ 47625 w 95250"/>
                  <a:gd name="connsiteY7" fmla="*/ 19050 h 95250"/>
                  <a:gd name="connsiteX8" fmla="*/ 76200 w 95250"/>
                  <a:gd name="connsiteY8" fmla="*/ 47625 h 95250"/>
                  <a:gd name="connsiteX9" fmla="*/ 47625 w 95250"/>
                  <a:gd name="connsiteY9" fmla="*/ 7620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" h="95250">
                    <a:moveTo>
                      <a:pt x="47625" y="0"/>
                    </a:moveTo>
                    <a:cubicBezTo>
                      <a:pt x="20955" y="0"/>
                      <a:pt x="0" y="20955"/>
                      <a:pt x="0" y="47625"/>
                    </a:cubicBezTo>
                    <a:cubicBezTo>
                      <a:pt x="0" y="74295"/>
                      <a:pt x="20955" y="95250"/>
                      <a:pt x="47625" y="95250"/>
                    </a:cubicBezTo>
                    <a:cubicBezTo>
                      <a:pt x="74295" y="95250"/>
                      <a:pt x="95250" y="74295"/>
                      <a:pt x="95250" y="47625"/>
                    </a:cubicBezTo>
                    <a:cubicBezTo>
                      <a:pt x="95250" y="20955"/>
                      <a:pt x="74295" y="0"/>
                      <a:pt x="47625" y="0"/>
                    </a:cubicBezTo>
                    <a:close/>
                    <a:moveTo>
                      <a:pt x="47625" y="76200"/>
                    </a:moveTo>
                    <a:cubicBezTo>
                      <a:pt x="31432" y="76200"/>
                      <a:pt x="19050" y="63818"/>
                      <a:pt x="19050" y="47625"/>
                    </a:cubicBezTo>
                    <a:cubicBezTo>
                      <a:pt x="19050" y="31432"/>
                      <a:pt x="31432" y="19050"/>
                      <a:pt x="47625" y="19050"/>
                    </a:cubicBezTo>
                    <a:cubicBezTo>
                      <a:pt x="63818" y="19050"/>
                      <a:pt x="76200" y="31432"/>
                      <a:pt x="76200" y="47625"/>
                    </a:cubicBezTo>
                    <a:cubicBezTo>
                      <a:pt x="76200" y="63818"/>
                      <a:pt x="63818" y="76200"/>
                      <a:pt x="47625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0DE0436D-100E-4A92-8767-5AB60CD8CC28}"/>
              </a:ext>
            </a:extLst>
          </p:cNvPr>
          <p:cNvGrpSpPr/>
          <p:nvPr/>
        </p:nvGrpSpPr>
        <p:grpSpPr>
          <a:xfrm>
            <a:off x="5368132" y="4303873"/>
            <a:ext cx="514350" cy="542925"/>
            <a:chOff x="5376841" y="5103184"/>
            <a:chExt cx="514350" cy="542925"/>
          </a:xfrm>
        </p:grpSpPr>
        <p:grpSp>
          <p:nvGrpSpPr>
            <p:cNvPr id="203" name="Graphic 36">
              <a:extLst>
                <a:ext uri="{FF2B5EF4-FFF2-40B4-BE49-F238E27FC236}">
                  <a16:creationId xmlns:a16="http://schemas.microsoft.com/office/drawing/2014/main" id="{CC6BE861-9165-40EF-8203-0B99A9806CFD}"/>
                </a:ext>
              </a:extLst>
            </p:cNvPr>
            <p:cNvGrpSpPr/>
            <p:nvPr/>
          </p:nvGrpSpPr>
          <p:grpSpPr>
            <a:xfrm>
              <a:off x="5386366" y="5261060"/>
              <a:ext cx="495300" cy="333375"/>
              <a:chOff x="4933692" y="4818062"/>
              <a:chExt cx="495300" cy="33337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12" name="Freeform: Shape 211">
                <a:extLst>
                  <a:ext uri="{FF2B5EF4-FFF2-40B4-BE49-F238E27FC236}">
                    <a16:creationId xmlns:a16="http://schemas.microsoft.com/office/drawing/2014/main" id="{9CAB472D-4E21-4369-AF6A-9595D97998BA}"/>
                  </a:ext>
                </a:extLst>
              </p:cNvPr>
              <p:cNvSpPr/>
              <p:nvPr/>
            </p:nvSpPr>
            <p:spPr>
              <a:xfrm>
                <a:off x="4933692" y="5084762"/>
                <a:ext cx="495300" cy="66675"/>
              </a:xfrm>
              <a:custGeom>
                <a:avLst/>
                <a:gdLst>
                  <a:gd name="connsiteX0" fmla="*/ 0 w 495300"/>
                  <a:gd name="connsiteY0" fmla="*/ 0 h 66675"/>
                  <a:gd name="connsiteX1" fmla="*/ 0 w 495300"/>
                  <a:gd name="connsiteY1" fmla="*/ 9525 h 66675"/>
                  <a:gd name="connsiteX2" fmla="*/ 28575 w 495300"/>
                  <a:gd name="connsiteY2" fmla="*/ 38100 h 66675"/>
                  <a:gd name="connsiteX3" fmla="*/ 171450 w 495300"/>
                  <a:gd name="connsiteY3" fmla="*/ 38100 h 66675"/>
                  <a:gd name="connsiteX4" fmla="*/ 171450 w 495300"/>
                  <a:gd name="connsiteY4" fmla="*/ 66675 h 66675"/>
                  <a:gd name="connsiteX5" fmla="*/ 323850 w 495300"/>
                  <a:gd name="connsiteY5" fmla="*/ 66675 h 66675"/>
                  <a:gd name="connsiteX6" fmla="*/ 323850 w 495300"/>
                  <a:gd name="connsiteY6" fmla="*/ 38100 h 66675"/>
                  <a:gd name="connsiteX7" fmla="*/ 466725 w 495300"/>
                  <a:gd name="connsiteY7" fmla="*/ 38100 h 66675"/>
                  <a:gd name="connsiteX8" fmla="*/ 495300 w 495300"/>
                  <a:gd name="connsiteY8" fmla="*/ 9525 h 66675"/>
                  <a:gd name="connsiteX9" fmla="*/ 495300 w 495300"/>
                  <a:gd name="connsiteY9" fmla="*/ 0 h 66675"/>
                  <a:gd name="connsiteX10" fmla="*/ 0 w 495300"/>
                  <a:gd name="connsiteY10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5300" h="66675">
                    <a:moveTo>
                      <a:pt x="0" y="0"/>
                    </a:moveTo>
                    <a:lnTo>
                      <a:pt x="0" y="9525"/>
                    </a:lnTo>
                    <a:cubicBezTo>
                      <a:pt x="0" y="38100"/>
                      <a:pt x="28575" y="38100"/>
                      <a:pt x="28575" y="38100"/>
                    </a:cubicBezTo>
                    <a:lnTo>
                      <a:pt x="171450" y="38100"/>
                    </a:lnTo>
                    <a:lnTo>
                      <a:pt x="171450" y="66675"/>
                    </a:lnTo>
                    <a:lnTo>
                      <a:pt x="323850" y="66675"/>
                    </a:lnTo>
                    <a:lnTo>
                      <a:pt x="323850" y="38100"/>
                    </a:lnTo>
                    <a:lnTo>
                      <a:pt x="466725" y="38100"/>
                    </a:lnTo>
                    <a:cubicBezTo>
                      <a:pt x="495300" y="38100"/>
                      <a:pt x="495300" y="9525"/>
                      <a:pt x="495300" y="9525"/>
                    </a:cubicBezTo>
                    <a:lnTo>
                      <a:pt x="4953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9F078E7B-DBA9-426A-A0D9-E4C820DBB989}"/>
                  </a:ext>
                </a:extLst>
              </p:cNvPr>
              <p:cNvSpPr/>
              <p:nvPr/>
            </p:nvSpPr>
            <p:spPr>
              <a:xfrm>
                <a:off x="4971792" y="4818062"/>
                <a:ext cx="417194" cy="118110"/>
              </a:xfrm>
              <a:custGeom>
                <a:avLst/>
                <a:gdLst>
                  <a:gd name="connsiteX0" fmla="*/ 158115 w 417194"/>
                  <a:gd name="connsiteY0" fmla="*/ 50482 h 118110"/>
                  <a:gd name="connsiteX1" fmla="*/ 175260 w 417194"/>
                  <a:gd name="connsiteY1" fmla="*/ 30480 h 118110"/>
                  <a:gd name="connsiteX2" fmla="*/ 151448 w 417194"/>
                  <a:gd name="connsiteY2" fmla="*/ 86678 h 118110"/>
                  <a:gd name="connsiteX3" fmla="*/ 208598 w 417194"/>
                  <a:gd name="connsiteY3" fmla="*/ 58103 h 118110"/>
                  <a:gd name="connsiteX4" fmla="*/ 265748 w 417194"/>
                  <a:gd name="connsiteY4" fmla="*/ 86678 h 118110"/>
                  <a:gd name="connsiteX5" fmla="*/ 241935 w 417194"/>
                  <a:gd name="connsiteY5" fmla="*/ 30480 h 118110"/>
                  <a:gd name="connsiteX6" fmla="*/ 259080 w 417194"/>
                  <a:gd name="connsiteY6" fmla="*/ 50482 h 118110"/>
                  <a:gd name="connsiteX7" fmla="*/ 417195 w 417194"/>
                  <a:gd name="connsiteY7" fmla="*/ 118110 h 118110"/>
                  <a:gd name="connsiteX8" fmla="*/ 417195 w 417194"/>
                  <a:gd name="connsiteY8" fmla="*/ 19050 h 118110"/>
                  <a:gd name="connsiteX9" fmla="*/ 398145 w 417194"/>
                  <a:gd name="connsiteY9" fmla="*/ 0 h 118110"/>
                  <a:gd name="connsiteX10" fmla="*/ 19050 w 417194"/>
                  <a:gd name="connsiteY10" fmla="*/ 0 h 118110"/>
                  <a:gd name="connsiteX11" fmla="*/ 0 w 417194"/>
                  <a:gd name="connsiteY11" fmla="*/ 19050 h 118110"/>
                  <a:gd name="connsiteX12" fmla="*/ 0 w 417194"/>
                  <a:gd name="connsiteY12" fmla="*/ 118110 h 118110"/>
                  <a:gd name="connsiteX13" fmla="*/ 158115 w 417194"/>
                  <a:gd name="connsiteY13" fmla="*/ 50482 h 118110"/>
                  <a:gd name="connsiteX14" fmla="*/ 218123 w 417194"/>
                  <a:gd name="connsiteY14" fmla="*/ 20003 h 118110"/>
                  <a:gd name="connsiteX15" fmla="*/ 209550 w 417194"/>
                  <a:gd name="connsiteY15" fmla="*/ 19050 h 118110"/>
                  <a:gd name="connsiteX16" fmla="*/ 200978 w 417194"/>
                  <a:gd name="connsiteY16" fmla="*/ 20003 h 118110"/>
                  <a:gd name="connsiteX17" fmla="*/ 209550 w 417194"/>
                  <a:gd name="connsiteY17" fmla="*/ 19050 h 118110"/>
                  <a:gd name="connsiteX18" fmla="*/ 218123 w 417194"/>
                  <a:gd name="connsiteY18" fmla="*/ 20003 h 118110"/>
                  <a:gd name="connsiteX19" fmla="*/ 240983 w 417194"/>
                  <a:gd name="connsiteY19" fmla="*/ 28575 h 118110"/>
                  <a:gd name="connsiteX20" fmla="*/ 239077 w 417194"/>
                  <a:gd name="connsiteY20" fmla="*/ 27622 h 118110"/>
                  <a:gd name="connsiteX21" fmla="*/ 240983 w 417194"/>
                  <a:gd name="connsiteY21" fmla="*/ 28575 h 118110"/>
                  <a:gd name="connsiteX22" fmla="*/ 178118 w 417194"/>
                  <a:gd name="connsiteY22" fmla="*/ 28575 h 118110"/>
                  <a:gd name="connsiteX23" fmla="*/ 180023 w 417194"/>
                  <a:gd name="connsiteY23" fmla="*/ 27622 h 118110"/>
                  <a:gd name="connsiteX24" fmla="*/ 178118 w 417194"/>
                  <a:gd name="connsiteY24" fmla="*/ 28575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17194" h="118110">
                    <a:moveTo>
                      <a:pt x="158115" y="50482"/>
                    </a:moveTo>
                    <a:cubicBezTo>
                      <a:pt x="161925" y="41910"/>
                      <a:pt x="168593" y="35243"/>
                      <a:pt x="175260" y="30480"/>
                    </a:cubicBezTo>
                    <a:cubicBezTo>
                      <a:pt x="151448" y="49530"/>
                      <a:pt x="151448" y="86678"/>
                      <a:pt x="151448" y="86678"/>
                    </a:cubicBezTo>
                    <a:cubicBezTo>
                      <a:pt x="199073" y="86678"/>
                      <a:pt x="208598" y="58103"/>
                      <a:pt x="208598" y="58103"/>
                    </a:cubicBezTo>
                    <a:cubicBezTo>
                      <a:pt x="208598" y="58103"/>
                      <a:pt x="218123" y="86678"/>
                      <a:pt x="265748" y="86678"/>
                    </a:cubicBezTo>
                    <a:cubicBezTo>
                      <a:pt x="265748" y="86678"/>
                      <a:pt x="265748" y="49530"/>
                      <a:pt x="241935" y="30480"/>
                    </a:cubicBezTo>
                    <a:cubicBezTo>
                      <a:pt x="249555" y="36195"/>
                      <a:pt x="255270" y="42863"/>
                      <a:pt x="259080" y="50482"/>
                    </a:cubicBezTo>
                    <a:cubicBezTo>
                      <a:pt x="334328" y="59055"/>
                      <a:pt x="395288" y="84773"/>
                      <a:pt x="417195" y="118110"/>
                    </a:cubicBezTo>
                    <a:lnTo>
                      <a:pt x="417195" y="19050"/>
                    </a:lnTo>
                    <a:cubicBezTo>
                      <a:pt x="417195" y="8572"/>
                      <a:pt x="408623" y="0"/>
                      <a:pt x="398145" y="0"/>
                    </a:cubicBezTo>
                    <a:lnTo>
                      <a:pt x="19050" y="0"/>
                    </a:lnTo>
                    <a:cubicBezTo>
                      <a:pt x="8572" y="0"/>
                      <a:pt x="0" y="8572"/>
                      <a:pt x="0" y="19050"/>
                    </a:cubicBezTo>
                    <a:lnTo>
                      <a:pt x="0" y="118110"/>
                    </a:lnTo>
                    <a:cubicBezTo>
                      <a:pt x="22860" y="84773"/>
                      <a:pt x="82868" y="59055"/>
                      <a:pt x="158115" y="50482"/>
                    </a:cubicBezTo>
                    <a:close/>
                    <a:moveTo>
                      <a:pt x="218123" y="20003"/>
                    </a:moveTo>
                    <a:cubicBezTo>
                      <a:pt x="215265" y="20003"/>
                      <a:pt x="212408" y="19050"/>
                      <a:pt x="209550" y="19050"/>
                    </a:cubicBezTo>
                    <a:cubicBezTo>
                      <a:pt x="206693" y="19050"/>
                      <a:pt x="203835" y="19050"/>
                      <a:pt x="200978" y="20003"/>
                    </a:cubicBezTo>
                    <a:cubicBezTo>
                      <a:pt x="203835" y="20003"/>
                      <a:pt x="206693" y="19050"/>
                      <a:pt x="209550" y="19050"/>
                    </a:cubicBezTo>
                    <a:cubicBezTo>
                      <a:pt x="212408" y="19050"/>
                      <a:pt x="215265" y="19050"/>
                      <a:pt x="218123" y="20003"/>
                    </a:cubicBezTo>
                    <a:close/>
                    <a:moveTo>
                      <a:pt x="240983" y="28575"/>
                    </a:moveTo>
                    <a:cubicBezTo>
                      <a:pt x="240030" y="28575"/>
                      <a:pt x="240030" y="27622"/>
                      <a:pt x="239077" y="27622"/>
                    </a:cubicBezTo>
                    <a:cubicBezTo>
                      <a:pt x="240030" y="27622"/>
                      <a:pt x="240983" y="28575"/>
                      <a:pt x="240983" y="28575"/>
                    </a:cubicBezTo>
                    <a:close/>
                    <a:moveTo>
                      <a:pt x="178118" y="28575"/>
                    </a:moveTo>
                    <a:cubicBezTo>
                      <a:pt x="179070" y="28575"/>
                      <a:pt x="179070" y="27622"/>
                      <a:pt x="180023" y="27622"/>
                    </a:cubicBezTo>
                    <a:cubicBezTo>
                      <a:pt x="179070" y="27622"/>
                      <a:pt x="178118" y="28575"/>
                      <a:pt x="178118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575D68E0-C094-46E4-98B2-F7C66B3C2D7F}"/>
                  </a:ext>
                </a:extLst>
              </p:cNvPr>
              <p:cNvSpPr/>
              <p:nvPr/>
            </p:nvSpPr>
            <p:spPr>
              <a:xfrm>
                <a:off x="5076567" y="4979209"/>
                <a:ext cx="209550" cy="67452"/>
              </a:xfrm>
              <a:custGeom>
                <a:avLst/>
                <a:gdLst>
                  <a:gd name="connsiteX0" fmla="*/ 142875 w 209550"/>
                  <a:gd name="connsiteY0" fmla="*/ 778 h 67452"/>
                  <a:gd name="connsiteX1" fmla="*/ 104775 w 209550"/>
                  <a:gd name="connsiteY1" fmla="*/ 38878 h 67452"/>
                  <a:gd name="connsiteX2" fmla="*/ 66675 w 209550"/>
                  <a:gd name="connsiteY2" fmla="*/ 778 h 67452"/>
                  <a:gd name="connsiteX3" fmla="*/ 0 w 209550"/>
                  <a:gd name="connsiteY3" fmla="*/ 38878 h 67452"/>
                  <a:gd name="connsiteX4" fmla="*/ 0 w 209550"/>
                  <a:gd name="connsiteY4" fmla="*/ 67453 h 67452"/>
                  <a:gd name="connsiteX5" fmla="*/ 209550 w 209550"/>
                  <a:gd name="connsiteY5" fmla="*/ 67453 h 67452"/>
                  <a:gd name="connsiteX6" fmla="*/ 209550 w 209550"/>
                  <a:gd name="connsiteY6" fmla="*/ 38878 h 67452"/>
                  <a:gd name="connsiteX7" fmla="*/ 142875 w 209550"/>
                  <a:gd name="connsiteY7" fmla="*/ 778 h 6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9550" h="67452">
                    <a:moveTo>
                      <a:pt x="142875" y="778"/>
                    </a:moveTo>
                    <a:lnTo>
                      <a:pt x="104775" y="38878"/>
                    </a:lnTo>
                    <a:lnTo>
                      <a:pt x="66675" y="778"/>
                    </a:lnTo>
                    <a:cubicBezTo>
                      <a:pt x="9525" y="778"/>
                      <a:pt x="0" y="38878"/>
                      <a:pt x="0" y="38878"/>
                    </a:cubicBezTo>
                    <a:lnTo>
                      <a:pt x="0" y="67453"/>
                    </a:lnTo>
                    <a:lnTo>
                      <a:pt x="209550" y="67453"/>
                    </a:lnTo>
                    <a:lnTo>
                      <a:pt x="209550" y="38878"/>
                    </a:lnTo>
                    <a:cubicBezTo>
                      <a:pt x="200025" y="-8747"/>
                      <a:pt x="142875" y="778"/>
                      <a:pt x="142875" y="77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04" name="Graphic 36">
              <a:extLst>
                <a:ext uri="{FF2B5EF4-FFF2-40B4-BE49-F238E27FC236}">
                  <a16:creationId xmlns:a16="http://schemas.microsoft.com/office/drawing/2014/main" id="{137376C7-0BCD-4F3B-9421-AB0BA41B4513}"/>
                </a:ext>
              </a:extLst>
            </p:cNvPr>
            <p:cNvGrpSpPr/>
            <p:nvPr/>
          </p:nvGrpSpPr>
          <p:grpSpPr>
            <a:xfrm>
              <a:off x="5376841" y="5103184"/>
              <a:ext cx="514350" cy="542925"/>
              <a:chOff x="4924167" y="4656137"/>
              <a:chExt cx="514350" cy="542925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7563ADFF-7765-4C62-A175-7E72DF0B0B8B}"/>
                  </a:ext>
                </a:extLst>
              </p:cNvPr>
              <p:cNvSpPr/>
              <p:nvPr/>
            </p:nvSpPr>
            <p:spPr>
              <a:xfrm>
                <a:off x="4924167" y="4751387"/>
                <a:ext cx="514350" cy="447675"/>
              </a:xfrm>
              <a:custGeom>
                <a:avLst/>
                <a:gdLst>
                  <a:gd name="connsiteX0" fmla="*/ 478155 w 514350"/>
                  <a:gd name="connsiteY0" fmla="*/ 19050 h 447675"/>
                  <a:gd name="connsiteX1" fmla="*/ 283845 w 514350"/>
                  <a:gd name="connsiteY1" fmla="*/ 19050 h 447675"/>
                  <a:gd name="connsiteX2" fmla="*/ 257175 w 514350"/>
                  <a:gd name="connsiteY2" fmla="*/ 0 h 447675"/>
                  <a:gd name="connsiteX3" fmla="*/ 230505 w 514350"/>
                  <a:gd name="connsiteY3" fmla="*/ 19050 h 447675"/>
                  <a:gd name="connsiteX4" fmla="*/ 36195 w 514350"/>
                  <a:gd name="connsiteY4" fmla="*/ 19050 h 447675"/>
                  <a:gd name="connsiteX5" fmla="*/ 0 w 514350"/>
                  <a:gd name="connsiteY5" fmla="*/ 55245 h 447675"/>
                  <a:gd name="connsiteX6" fmla="*/ 0 w 514350"/>
                  <a:gd name="connsiteY6" fmla="*/ 344805 h 447675"/>
                  <a:gd name="connsiteX7" fmla="*/ 36195 w 514350"/>
                  <a:gd name="connsiteY7" fmla="*/ 381000 h 447675"/>
                  <a:gd name="connsiteX8" fmla="*/ 170498 w 514350"/>
                  <a:gd name="connsiteY8" fmla="*/ 381000 h 447675"/>
                  <a:gd name="connsiteX9" fmla="*/ 146685 w 514350"/>
                  <a:gd name="connsiteY9" fmla="*/ 430530 h 447675"/>
                  <a:gd name="connsiteX10" fmla="*/ 142875 w 514350"/>
                  <a:gd name="connsiteY10" fmla="*/ 441008 h 447675"/>
                  <a:gd name="connsiteX11" fmla="*/ 152400 w 514350"/>
                  <a:gd name="connsiteY11" fmla="*/ 447675 h 447675"/>
                  <a:gd name="connsiteX12" fmla="*/ 361950 w 514350"/>
                  <a:gd name="connsiteY12" fmla="*/ 447675 h 447675"/>
                  <a:gd name="connsiteX13" fmla="*/ 371475 w 514350"/>
                  <a:gd name="connsiteY13" fmla="*/ 441008 h 447675"/>
                  <a:gd name="connsiteX14" fmla="*/ 367665 w 514350"/>
                  <a:gd name="connsiteY14" fmla="*/ 430530 h 447675"/>
                  <a:gd name="connsiteX15" fmla="*/ 343853 w 514350"/>
                  <a:gd name="connsiteY15" fmla="*/ 381000 h 447675"/>
                  <a:gd name="connsiteX16" fmla="*/ 478155 w 514350"/>
                  <a:gd name="connsiteY16" fmla="*/ 381000 h 447675"/>
                  <a:gd name="connsiteX17" fmla="*/ 514350 w 514350"/>
                  <a:gd name="connsiteY17" fmla="*/ 344805 h 447675"/>
                  <a:gd name="connsiteX18" fmla="*/ 514350 w 514350"/>
                  <a:gd name="connsiteY18" fmla="*/ 55245 h 447675"/>
                  <a:gd name="connsiteX19" fmla="*/ 478155 w 514350"/>
                  <a:gd name="connsiteY19" fmla="*/ 19050 h 447675"/>
                  <a:gd name="connsiteX20" fmla="*/ 257175 w 514350"/>
                  <a:gd name="connsiteY20" fmla="*/ 19050 h 447675"/>
                  <a:gd name="connsiteX21" fmla="*/ 266700 w 514350"/>
                  <a:gd name="connsiteY21" fmla="*/ 28575 h 447675"/>
                  <a:gd name="connsiteX22" fmla="*/ 257175 w 514350"/>
                  <a:gd name="connsiteY22" fmla="*/ 38100 h 447675"/>
                  <a:gd name="connsiteX23" fmla="*/ 247650 w 514350"/>
                  <a:gd name="connsiteY23" fmla="*/ 28575 h 447675"/>
                  <a:gd name="connsiteX24" fmla="*/ 247650 w 514350"/>
                  <a:gd name="connsiteY24" fmla="*/ 28575 h 447675"/>
                  <a:gd name="connsiteX25" fmla="*/ 247650 w 514350"/>
                  <a:gd name="connsiteY25" fmla="*/ 28575 h 447675"/>
                  <a:gd name="connsiteX26" fmla="*/ 257175 w 514350"/>
                  <a:gd name="connsiteY26" fmla="*/ 19050 h 447675"/>
                  <a:gd name="connsiteX27" fmla="*/ 36195 w 514350"/>
                  <a:gd name="connsiteY27" fmla="*/ 38100 h 447675"/>
                  <a:gd name="connsiteX28" fmla="*/ 230505 w 514350"/>
                  <a:gd name="connsiteY28" fmla="*/ 38100 h 447675"/>
                  <a:gd name="connsiteX29" fmla="*/ 257175 w 514350"/>
                  <a:gd name="connsiteY29" fmla="*/ 57150 h 447675"/>
                  <a:gd name="connsiteX30" fmla="*/ 283845 w 514350"/>
                  <a:gd name="connsiteY30" fmla="*/ 38100 h 447675"/>
                  <a:gd name="connsiteX31" fmla="*/ 478155 w 514350"/>
                  <a:gd name="connsiteY31" fmla="*/ 38100 h 447675"/>
                  <a:gd name="connsiteX32" fmla="*/ 495300 w 514350"/>
                  <a:gd name="connsiteY32" fmla="*/ 55245 h 447675"/>
                  <a:gd name="connsiteX33" fmla="*/ 495300 w 514350"/>
                  <a:gd name="connsiteY33" fmla="*/ 323850 h 447675"/>
                  <a:gd name="connsiteX34" fmla="*/ 19050 w 514350"/>
                  <a:gd name="connsiteY34" fmla="*/ 323850 h 447675"/>
                  <a:gd name="connsiteX35" fmla="*/ 19050 w 514350"/>
                  <a:gd name="connsiteY35" fmla="*/ 55245 h 447675"/>
                  <a:gd name="connsiteX36" fmla="*/ 36195 w 514350"/>
                  <a:gd name="connsiteY36" fmla="*/ 38100 h 447675"/>
                  <a:gd name="connsiteX37" fmla="*/ 340043 w 514350"/>
                  <a:gd name="connsiteY37" fmla="*/ 428625 h 447675"/>
                  <a:gd name="connsiteX38" fmla="*/ 174308 w 514350"/>
                  <a:gd name="connsiteY38" fmla="*/ 428625 h 447675"/>
                  <a:gd name="connsiteX39" fmla="*/ 190500 w 514350"/>
                  <a:gd name="connsiteY39" fmla="*/ 381000 h 447675"/>
                  <a:gd name="connsiteX40" fmla="*/ 323850 w 514350"/>
                  <a:gd name="connsiteY40" fmla="*/ 381000 h 447675"/>
                  <a:gd name="connsiteX41" fmla="*/ 340043 w 514350"/>
                  <a:gd name="connsiteY41" fmla="*/ 428625 h 447675"/>
                  <a:gd name="connsiteX42" fmla="*/ 478155 w 514350"/>
                  <a:gd name="connsiteY42" fmla="*/ 361950 h 447675"/>
                  <a:gd name="connsiteX43" fmla="*/ 36195 w 514350"/>
                  <a:gd name="connsiteY43" fmla="*/ 361950 h 447675"/>
                  <a:gd name="connsiteX44" fmla="*/ 19050 w 514350"/>
                  <a:gd name="connsiteY44" fmla="*/ 344805 h 447675"/>
                  <a:gd name="connsiteX45" fmla="*/ 19050 w 514350"/>
                  <a:gd name="connsiteY45" fmla="*/ 342900 h 447675"/>
                  <a:gd name="connsiteX46" fmla="*/ 495300 w 514350"/>
                  <a:gd name="connsiteY46" fmla="*/ 342900 h 447675"/>
                  <a:gd name="connsiteX47" fmla="*/ 495300 w 514350"/>
                  <a:gd name="connsiteY47" fmla="*/ 344805 h 447675"/>
                  <a:gd name="connsiteX48" fmla="*/ 478155 w 514350"/>
                  <a:gd name="connsiteY48" fmla="*/ 361950 h 447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14350" h="447675">
                    <a:moveTo>
                      <a:pt x="478155" y="19050"/>
                    </a:moveTo>
                    <a:lnTo>
                      <a:pt x="283845" y="19050"/>
                    </a:lnTo>
                    <a:cubicBezTo>
                      <a:pt x="280035" y="7620"/>
                      <a:pt x="269558" y="0"/>
                      <a:pt x="257175" y="0"/>
                    </a:cubicBezTo>
                    <a:cubicBezTo>
                      <a:pt x="244793" y="0"/>
                      <a:pt x="234315" y="7620"/>
                      <a:pt x="230505" y="19050"/>
                    </a:cubicBezTo>
                    <a:lnTo>
                      <a:pt x="36195" y="19050"/>
                    </a:lnTo>
                    <a:cubicBezTo>
                      <a:pt x="16192" y="19050"/>
                      <a:pt x="0" y="35243"/>
                      <a:pt x="0" y="55245"/>
                    </a:cubicBezTo>
                    <a:lnTo>
                      <a:pt x="0" y="344805"/>
                    </a:lnTo>
                    <a:cubicBezTo>
                      <a:pt x="0" y="364808"/>
                      <a:pt x="16192" y="381000"/>
                      <a:pt x="36195" y="381000"/>
                    </a:cubicBezTo>
                    <a:lnTo>
                      <a:pt x="170498" y="381000"/>
                    </a:lnTo>
                    <a:cubicBezTo>
                      <a:pt x="167640" y="415290"/>
                      <a:pt x="147638" y="429578"/>
                      <a:pt x="146685" y="430530"/>
                    </a:cubicBezTo>
                    <a:cubicBezTo>
                      <a:pt x="142875" y="432435"/>
                      <a:pt x="141923" y="437198"/>
                      <a:pt x="142875" y="441008"/>
                    </a:cubicBezTo>
                    <a:cubicBezTo>
                      <a:pt x="143828" y="444818"/>
                      <a:pt x="147638" y="447675"/>
                      <a:pt x="152400" y="447675"/>
                    </a:cubicBezTo>
                    <a:lnTo>
                      <a:pt x="361950" y="447675"/>
                    </a:lnTo>
                    <a:cubicBezTo>
                      <a:pt x="365760" y="447675"/>
                      <a:pt x="369570" y="444818"/>
                      <a:pt x="371475" y="441008"/>
                    </a:cubicBezTo>
                    <a:cubicBezTo>
                      <a:pt x="373380" y="437198"/>
                      <a:pt x="371475" y="432435"/>
                      <a:pt x="367665" y="430530"/>
                    </a:cubicBezTo>
                    <a:cubicBezTo>
                      <a:pt x="367665" y="430530"/>
                      <a:pt x="346710" y="416243"/>
                      <a:pt x="343853" y="381000"/>
                    </a:cubicBezTo>
                    <a:lnTo>
                      <a:pt x="478155" y="381000"/>
                    </a:lnTo>
                    <a:cubicBezTo>
                      <a:pt x="498158" y="381000"/>
                      <a:pt x="514350" y="364808"/>
                      <a:pt x="514350" y="344805"/>
                    </a:cubicBezTo>
                    <a:lnTo>
                      <a:pt x="514350" y="55245"/>
                    </a:lnTo>
                    <a:cubicBezTo>
                      <a:pt x="514350" y="35243"/>
                      <a:pt x="498158" y="19050"/>
                      <a:pt x="478155" y="19050"/>
                    </a:cubicBezTo>
                    <a:close/>
                    <a:moveTo>
                      <a:pt x="257175" y="19050"/>
                    </a:moveTo>
                    <a:cubicBezTo>
                      <a:pt x="262890" y="19050"/>
                      <a:pt x="266700" y="22860"/>
                      <a:pt x="266700" y="28575"/>
                    </a:cubicBezTo>
                    <a:cubicBezTo>
                      <a:pt x="266700" y="34290"/>
                      <a:pt x="262890" y="38100"/>
                      <a:pt x="257175" y="38100"/>
                    </a:cubicBezTo>
                    <a:cubicBezTo>
                      <a:pt x="251460" y="38100"/>
                      <a:pt x="247650" y="34290"/>
                      <a:pt x="247650" y="28575"/>
                    </a:cubicBezTo>
                    <a:lnTo>
                      <a:pt x="247650" y="28575"/>
                    </a:lnTo>
                    <a:cubicBezTo>
                      <a:pt x="247650" y="28575"/>
                      <a:pt x="247650" y="28575"/>
                      <a:pt x="247650" y="28575"/>
                    </a:cubicBezTo>
                    <a:cubicBezTo>
                      <a:pt x="247650" y="22860"/>
                      <a:pt x="251460" y="19050"/>
                      <a:pt x="257175" y="19050"/>
                    </a:cubicBezTo>
                    <a:close/>
                    <a:moveTo>
                      <a:pt x="36195" y="38100"/>
                    </a:moveTo>
                    <a:lnTo>
                      <a:pt x="230505" y="38100"/>
                    </a:lnTo>
                    <a:cubicBezTo>
                      <a:pt x="234315" y="49530"/>
                      <a:pt x="244793" y="57150"/>
                      <a:pt x="257175" y="57150"/>
                    </a:cubicBezTo>
                    <a:cubicBezTo>
                      <a:pt x="269558" y="57150"/>
                      <a:pt x="280035" y="49530"/>
                      <a:pt x="283845" y="38100"/>
                    </a:cubicBezTo>
                    <a:lnTo>
                      <a:pt x="478155" y="38100"/>
                    </a:lnTo>
                    <a:cubicBezTo>
                      <a:pt x="487680" y="38100"/>
                      <a:pt x="495300" y="45720"/>
                      <a:pt x="495300" y="55245"/>
                    </a:cubicBezTo>
                    <a:lnTo>
                      <a:pt x="495300" y="323850"/>
                    </a:lnTo>
                    <a:lnTo>
                      <a:pt x="19050" y="323850"/>
                    </a:lnTo>
                    <a:lnTo>
                      <a:pt x="19050" y="55245"/>
                    </a:lnTo>
                    <a:cubicBezTo>
                      <a:pt x="19050" y="45720"/>
                      <a:pt x="26670" y="38100"/>
                      <a:pt x="36195" y="38100"/>
                    </a:cubicBezTo>
                    <a:close/>
                    <a:moveTo>
                      <a:pt x="340043" y="428625"/>
                    </a:moveTo>
                    <a:lnTo>
                      <a:pt x="174308" y="428625"/>
                    </a:lnTo>
                    <a:cubicBezTo>
                      <a:pt x="181928" y="418148"/>
                      <a:pt x="188595" y="402908"/>
                      <a:pt x="190500" y="381000"/>
                    </a:cubicBezTo>
                    <a:lnTo>
                      <a:pt x="323850" y="381000"/>
                    </a:lnTo>
                    <a:cubicBezTo>
                      <a:pt x="325755" y="402908"/>
                      <a:pt x="333375" y="418148"/>
                      <a:pt x="340043" y="428625"/>
                    </a:cubicBezTo>
                    <a:close/>
                    <a:moveTo>
                      <a:pt x="478155" y="361950"/>
                    </a:moveTo>
                    <a:lnTo>
                      <a:pt x="36195" y="361950"/>
                    </a:lnTo>
                    <a:cubicBezTo>
                      <a:pt x="26670" y="361950"/>
                      <a:pt x="19050" y="354330"/>
                      <a:pt x="19050" y="344805"/>
                    </a:cubicBezTo>
                    <a:lnTo>
                      <a:pt x="19050" y="342900"/>
                    </a:lnTo>
                    <a:lnTo>
                      <a:pt x="495300" y="342900"/>
                    </a:lnTo>
                    <a:lnTo>
                      <a:pt x="495300" y="344805"/>
                    </a:lnTo>
                    <a:cubicBezTo>
                      <a:pt x="495300" y="354330"/>
                      <a:pt x="487680" y="361950"/>
                      <a:pt x="478155" y="3619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34B89986-B7CF-4D3E-9AEC-7531732C19D1}"/>
                  </a:ext>
                </a:extLst>
              </p:cNvPr>
              <p:cNvSpPr/>
              <p:nvPr/>
            </p:nvSpPr>
            <p:spPr>
              <a:xfrm>
                <a:off x="5067042" y="4827587"/>
                <a:ext cx="228600" cy="228600"/>
              </a:xfrm>
              <a:custGeom>
                <a:avLst/>
                <a:gdLst>
                  <a:gd name="connsiteX0" fmla="*/ 9525 w 228600"/>
                  <a:gd name="connsiteY0" fmla="*/ 228600 h 228600"/>
                  <a:gd name="connsiteX1" fmla="*/ 219075 w 228600"/>
                  <a:gd name="connsiteY1" fmla="*/ 228600 h 228600"/>
                  <a:gd name="connsiteX2" fmla="*/ 228600 w 228600"/>
                  <a:gd name="connsiteY2" fmla="*/ 219075 h 228600"/>
                  <a:gd name="connsiteX3" fmla="*/ 228600 w 228600"/>
                  <a:gd name="connsiteY3" fmla="*/ 209550 h 228600"/>
                  <a:gd name="connsiteX4" fmla="*/ 171450 w 228600"/>
                  <a:gd name="connsiteY4" fmla="*/ 142875 h 228600"/>
                  <a:gd name="connsiteX5" fmla="*/ 152400 w 228600"/>
                  <a:gd name="connsiteY5" fmla="*/ 134302 h 228600"/>
                  <a:gd name="connsiteX6" fmla="*/ 180975 w 228600"/>
                  <a:gd name="connsiteY6" fmla="*/ 65723 h 228600"/>
                  <a:gd name="connsiteX7" fmla="*/ 114300 w 228600"/>
                  <a:gd name="connsiteY7" fmla="*/ 0 h 228600"/>
                  <a:gd name="connsiteX8" fmla="*/ 47625 w 228600"/>
                  <a:gd name="connsiteY8" fmla="*/ 65723 h 228600"/>
                  <a:gd name="connsiteX9" fmla="*/ 76200 w 228600"/>
                  <a:gd name="connsiteY9" fmla="*/ 134302 h 228600"/>
                  <a:gd name="connsiteX10" fmla="*/ 57150 w 228600"/>
                  <a:gd name="connsiteY10" fmla="*/ 142875 h 228600"/>
                  <a:gd name="connsiteX11" fmla="*/ 0 w 228600"/>
                  <a:gd name="connsiteY11" fmla="*/ 209550 h 228600"/>
                  <a:gd name="connsiteX12" fmla="*/ 0 w 228600"/>
                  <a:gd name="connsiteY12" fmla="*/ 219075 h 228600"/>
                  <a:gd name="connsiteX13" fmla="*/ 9525 w 228600"/>
                  <a:gd name="connsiteY13" fmla="*/ 228600 h 228600"/>
                  <a:gd name="connsiteX14" fmla="*/ 114300 w 228600"/>
                  <a:gd name="connsiteY14" fmla="*/ 19050 h 228600"/>
                  <a:gd name="connsiteX15" fmla="*/ 161925 w 228600"/>
                  <a:gd name="connsiteY15" fmla="*/ 65723 h 228600"/>
                  <a:gd name="connsiteX16" fmla="*/ 114300 w 228600"/>
                  <a:gd name="connsiteY16" fmla="*/ 133350 h 228600"/>
                  <a:gd name="connsiteX17" fmla="*/ 66675 w 228600"/>
                  <a:gd name="connsiteY17" fmla="*/ 65723 h 228600"/>
                  <a:gd name="connsiteX18" fmla="*/ 114300 w 228600"/>
                  <a:gd name="connsiteY18" fmla="*/ 19050 h 228600"/>
                  <a:gd name="connsiteX19" fmla="*/ 57150 w 228600"/>
                  <a:gd name="connsiteY19" fmla="*/ 161925 h 228600"/>
                  <a:gd name="connsiteX20" fmla="*/ 91440 w 228600"/>
                  <a:gd name="connsiteY20" fmla="*/ 145733 h 228600"/>
                  <a:gd name="connsiteX21" fmla="*/ 114300 w 228600"/>
                  <a:gd name="connsiteY21" fmla="*/ 152400 h 228600"/>
                  <a:gd name="connsiteX22" fmla="*/ 137160 w 228600"/>
                  <a:gd name="connsiteY22" fmla="*/ 145733 h 228600"/>
                  <a:gd name="connsiteX23" fmla="*/ 171450 w 228600"/>
                  <a:gd name="connsiteY23" fmla="*/ 161925 h 228600"/>
                  <a:gd name="connsiteX24" fmla="*/ 209550 w 228600"/>
                  <a:gd name="connsiteY24" fmla="*/ 209550 h 228600"/>
                  <a:gd name="connsiteX25" fmla="*/ 19050 w 228600"/>
                  <a:gd name="connsiteY25" fmla="*/ 209550 h 228600"/>
                  <a:gd name="connsiteX26" fmla="*/ 57150 w 228600"/>
                  <a:gd name="connsiteY26" fmla="*/ 161925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228600" h="228600">
                    <a:moveTo>
                      <a:pt x="9525" y="228600"/>
                    </a:moveTo>
                    <a:lnTo>
                      <a:pt x="219075" y="228600"/>
                    </a:lnTo>
                    <a:cubicBezTo>
                      <a:pt x="224790" y="228600"/>
                      <a:pt x="228600" y="224790"/>
                      <a:pt x="228600" y="219075"/>
                    </a:cubicBezTo>
                    <a:lnTo>
                      <a:pt x="228600" y="209550"/>
                    </a:lnTo>
                    <a:cubicBezTo>
                      <a:pt x="228600" y="167640"/>
                      <a:pt x="207645" y="142875"/>
                      <a:pt x="171450" y="142875"/>
                    </a:cubicBezTo>
                    <a:cubicBezTo>
                      <a:pt x="160020" y="142875"/>
                      <a:pt x="153352" y="138113"/>
                      <a:pt x="152400" y="134302"/>
                    </a:cubicBezTo>
                    <a:cubicBezTo>
                      <a:pt x="169545" y="116205"/>
                      <a:pt x="180975" y="87630"/>
                      <a:pt x="180975" y="65723"/>
                    </a:cubicBezTo>
                    <a:cubicBezTo>
                      <a:pt x="180975" y="29528"/>
                      <a:pt x="151448" y="0"/>
                      <a:pt x="114300" y="0"/>
                    </a:cubicBezTo>
                    <a:cubicBezTo>
                      <a:pt x="77153" y="0"/>
                      <a:pt x="47625" y="29528"/>
                      <a:pt x="47625" y="65723"/>
                    </a:cubicBezTo>
                    <a:cubicBezTo>
                      <a:pt x="47625" y="87630"/>
                      <a:pt x="58103" y="116205"/>
                      <a:pt x="76200" y="134302"/>
                    </a:cubicBezTo>
                    <a:cubicBezTo>
                      <a:pt x="75248" y="139065"/>
                      <a:pt x="68580" y="142875"/>
                      <a:pt x="57150" y="142875"/>
                    </a:cubicBezTo>
                    <a:cubicBezTo>
                      <a:pt x="20955" y="142875"/>
                      <a:pt x="0" y="167640"/>
                      <a:pt x="0" y="209550"/>
                    </a:cubicBezTo>
                    <a:lnTo>
                      <a:pt x="0" y="219075"/>
                    </a:lnTo>
                    <a:cubicBezTo>
                      <a:pt x="0" y="224790"/>
                      <a:pt x="3810" y="228600"/>
                      <a:pt x="9525" y="228600"/>
                    </a:cubicBezTo>
                    <a:close/>
                    <a:moveTo>
                      <a:pt x="114300" y="19050"/>
                    </a:moveTo>
                    <a:cubicBezTo>
                      <a:pt x="140970" y="19050"/>
                      <a:pt x="161925" y="40005"/>
                      <a:pt x="161925" y="65723"/>
                    </a:cubicBezTo>
                    <a:cubicBezTo>
                      <a:pt x="161925" y="94298"/>
                      <a:pt x="138113" y="133350"/>
                      <a:pt x="114300" y="133350"/>
                    </a:cubicBezTo>
                    <a:cubicBezTo>
                      <a:pt x="90488" y="133350"/>
                      <a:pt x="66675" y="94298"/>
                      <a:pt x="66675" y="65723"/>
                    </a:cubicBezTo>
                    <a:cubicBezTo>
                      <a:pt x="66675" y="40005"/>
                      <a:pt x="87630" y="19050"/>
                      <a:pt x="114300" y="19050"/>
                    </a:cubicBezTo>
                    <a:close/>
                    <a:moveTo>
                      <a:pt x="57150" y="161925"/>
                    </a:moveTo>
                    <a:cubicBezTo>
                      <a:pt x="74295" y="161925"/>
                      <a:pt x="85725" y="155258"/>
                      <a:pt x="91440" y="145733"/>
                    </a:cubicBezTo>
                    <a:cubicBezTo>
                      <a:pt x="98107" y="149543"/>
                      <a:pt x="105728" y="152400"/>
                      <a:pt x="114300" y="152400"/>
                    </a:cubicBezTo>
                    <a:cubicBezTo>
                      <a:pt x="122873" y="152400"/>
                      <a:pt x="130493" y="149543"/>
                      <a:pt x="137160" y="145733"/>
                    </a:cubicBezTo>
                    <a:cubicBezTo>
                      <a:pt x="142875" y="154305"/>
                      <a:pt x="154305" y="161925"/>
                      <a:pt x="171450" y="161925"/>
                    </a:cubicBezTo>
                    <a:cubicBezTo>
                      <a:pt x="202883" y="161925"/>
                      <a:pt x="209550" y="187643"/>
                      <a:pt x="209550" y="209550"/>
                    </a:cubicBezTo>
                    <a:lnTo>
                      <a:pt x="19050" y="209550"/>
                    </a:lnTo>
                    <a:cubicBezTo>
                      <a:pt x="19050" y="187643"/>
                      <a:pt x="25718" y="161925"/>
                      <a:pt x="57150" y="1619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2459AD06-5E71-436A-A031-EA04C9C928BB}"/>
                  </a:ext>
                </a:extLst>
              </p:cNvPr>
              <p:cNvSpPr/>
              <p:nvPr/>
            </p:nvSpPr>
            <p:spPr>
              <a:xfrm>
                <a:off x="5093191" y="4656137"/>
                <a:ext cx="177253" cy="54292"/>
              </a:xfrm>
              <a:custGeom>
                <a:avLst/>
                <a:gdLst>
                  <a:gd name="connsiteX0" fmla="*/ 9093 w 177253"/>
                  <a:gd name="connsiteY0" fmla="*/ 54293 h 54292"/>
                  <a:gd name="connsiteX1" fmla="*/ 16713 w 177253"/>
                  <a:gd name="connsiteY1" fmla="*/ 51435 h 54292"/>
                  <a:gd name="connsiteX2" fmla="*/ 88150 w 177253"/>
                  <a:gd name="connsiteY2" fmla="*/ 19050 h 54292"/>
                  <a:gd name="connsiteX3" fmla="*/ 159588 w 177253"/>
                  <a:gd name="connsiteY3" fmla="*/ 51435 h 54292"/>
                  <a:gd name="connsiteX4" fmla="*/ 167208 w 177253"/>
                  <a:gd name="connsiteY4" fmla="*/ 54293 h 54292"/>
                  <a:gd name="connsiteX5" fmla="*/ 173875 w 177253"/>
                  <a:gd name="connsiteY5" fmla="*/ 52388 h 54292"/>
                  <a:gd name="connsiteX6" fmla="*/ 174828 w 177253"/>
                  <a:gd name="connsiteY6" fmla="*/ 39053 h 54292"/>
                  <a:gd name="connsiteX7" fmla="*/ 89103 w 177253"/>
                  <a:gd name="connsiteY7" fmla="*/ 0 h 54292"/>
                  <a:gd name="connsiteX8" fmla="*/ 2425 w 177253"/>
                  <a:gd name="connsiteY8" fmla="*/ 39053 h 54292"/>
                  <a:gd name="connsiteX9" fmla="*/ 3378 w 177253"/>
                  <a:gd name="connsiteY9" fmla="*/ 52388 h 54292"/>
                  <a:gd name="connsiteX10" fmla="*/ 9093 w 177253"/>
                  <a:gd name="connsiteY10" fmla="*/ 54293 h 54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7253" h="54292">
                    <a:moveTo>
                      <a:pt x="9093" y="54293"/>
                    </a:moveTo>
                    <a:cubicBezTo>
                      <a:pt x="11950" y="54293"/>
                      <a:pt x="14808" y="53340"/>
                      <a:pt x="16713" y="51435"/>
                    </a:cubicBezTo>
                    <a:cubicBezTo>
                      <a:pt x="34810" y="30480"/>
                      <a:pt x="60528" y="19050"/>
                      <a:pt x="88150" y="19050"/>
                    </a:cubicBezTo>
                    <a:cubicBezTo>
                      <a:pt x="115773" y="19050"/>
                      <a:pt x="141490" y="30480"/>
                      <a:pt x="159588" y="51435"/>
                    </a:cubicBezTo>
                    <a:cubicBezTo>
                      <a:pt x="161493" y="53340"/>
                      <a:pt x="164350" y="54293"/>
                      <a:pt x="167208" y="54293"/>
                    </a:cubicBezTo>
                    <a:cubicBezTo>
                      <a:pt x="169113" y="54293"/>
                      <a:pt x="171970" y="53340"/>
                      <a:pt x="173875" y="52388"/>
                    </a:cubicBezTo>
                    <a:cubicBezTo>
                      <a:pt x="177685" y="48578"/>
                      <a:pt x="178638" y="42863"/>
                      <a:pt x="174828" y="39053"/>
                    </a:cubicBezTo>
                    <a:cubicBezTo>
                      <a:pt x="152920" y="14288"/>
                      <a:pt x="121488" y="0"/>
                      <a:pt x="89103" y="0"/>
                    </a:cubicBezTo>
                    <a:cubicBezTo>
                      <a:pt x="56718" y="0"/>
                      <a:pt x="24333" y="14288"/>
                      <a:pt x="2425" y="39053"/>
                    </a:cubicBezTo>
                    <a:cubicBezTo>
                      <a:pt x="-1385" y="42863"/>
                      <a:pt x="-432" y="48578"/>
                      <a:pt x="3378" y="52388"/>
                    </a:cubicBezTo>
                    <a:cubicBezTo>
                      <a:pt x="5283" y="53340"/>
                      <a:pt x="7188" y="54293"/>
                      <a:pt x="9093" y="5429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AED3D1BC-8E4D-44C2-A3E8-1E658FBEC4F5}"/>
                  </a:ext>
                </a:extLst>
              </p:cNvPr>
              <p:cNvSpPr/>
              <p:nvPr/>
            </p:nvSpPr>
            <p:spPr>
              <a:xfrm>
                <a:off x="5133960" y="4713287"/>
                <a:ext cx="94762" cy="38100"/>
              </a:xfrm>
              <a:custGeom>
                <a:avLst/>
                <a:gdLst>
                  <a:gd name="connsiteX0" fmla="*/ 47381 w 94762"/>
                  <a:gd name="connsiteY0" fmla="*/ 0 h 38100"/>
                  <a:gd name="connsiteX1" fmla="*/ 1661 w 94762"/>
                  <a:gd name="connsiteY1" fmla="*/ 22860 h 38100"/>
                  <a:gd name="connsiteX2" fmla="*/ 3566 w 94762"/>
                  <a:gd name="connsiteY2" fmla="*/ 36195 h 38100"/>
                  <a:gd name="connsiteX3" fmla="*/ 9281 w 94762"/>
                  <a:gd name="connsiteY3" fmla="*/ 38100 h 38100"/>
                  <a:gd name="connsiteX4" fmla="*/ 16901 w 94762"/>
                  <a:gd name="connsiteY4" fmla="*/ 34290 h 38100"/>
                  <a:gd name="connsiteX5" fmla="*/ 47381 w 94762"/>
                  <a:gd name="connsiteY5" fmla="*/ 19050 h 38100"/>
                  <a:gd name="connsiteX6" fmla="*/ 77861 w 94762"/>
                  <a:gd name="connsiteY6" fmla="*/ 34290 h 38100"/>
                  <a:gd name="connsiteX7" fmla="*/ 85481 w 94762"/>
                  <a:gd name="connsiteY7" fmla="*/ 38100 h 38100"/>
                  <a:gd name="connsiteX8" fmla="*/ 91196 w 94762"/>
                  <a:gd name="connsiteY8" fmla="*/ 36195 h 38100"/>
                  <a:gd name="connsiteX9" fmla="*/ 93101 w 94762"/>
                  <a:gd name="connsiteY9" fmla="*/ 22860 h 38100"/>
                  <a:gd name="connsiteX10" fmla="*/ 47381 w 94762"/>
                  <a:gd name="connsiteY10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4762" h="38100">
                    <a:moveTo>
                      <a:pt x="47381" y="0"/>
                    </a:moveTo>
                    <a:cubicBezTo>
                      <a:pt x="29284" y="0"/>
                      <a:pt x="12139" y="8572"/>
                      <a:pt x="1661" y="22860"/>
                    </a:cubicBezTo>
                    <a:cubicBezTo>
                      <a:pt x="-1196" y="26670"/>
                      <a:pt x="-244" y="33338"/>
                      <a:pt x="3566" y="36195"/>
                    </a:cubicBezTo>
                    <a:cubicBezTo>
                      <a:pt x="5471" y="37147"/>
                      <a:pt x="7376" y="38100"/>
                      <a:pt x="9281" y="38100"/>
                    </a:cubicBezTo>
                    <a:cubicBezTo>
                      <a:pt x="12139" y="38100"/>
                      <a:pt x="14996" y="37147"/>
                      <a:pt x="16901" y="34290"/>
                    </a:cubicBezTo>
                    <a:cubicBezTo>
                      <a:pt x="24521" y="24765"/>
                      <a:pt x="34999" y="19050"/>
                      <a:pt x="47381" y="19050"/>
                    </a:cubicBezTo>
                    <a:cubicBezTo>
                      <a:pt x="59764" y="19050"/>
                      <a:pt x="70241" y="24765"/>
                      <a:pt x="77861" y="34290"/>
                    </a:cubicBezTo>
                    <a:cubicBezTo>
                      <a:pt x="79766" y="37147"/>
                      <a:pt x="82624" y="38100"/>
                      <a:pt x="85481" y="38100"/>
                    </a:cubicBezTo>
                    <a:cubicBezTo>
                      <a:pt x="87386" y="38100"/>
                      <a:pt x="89291" y="37147"/>
                      <a:pt x="91196" y="36195"/>
                    </a:cubicBezTo>
                    <a:cubicBezTo>
                      <a:pt x="95006" y="33338"/>
                      <a:pt x="95959" y="26670"/>
                      <a:pt x="93101" y="22860"/>
                    </a:cubicBezTo>
                    <a:cubicBezTo>
                      <a:pt x="82624" y="8572"/>
                      <a:pt x="65479" y="0"/>
                      <a:pt x="4738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6B9CEC4B-2018-4C49-9B95-9EAA9A2B1CC2}"/>
                  </a:ext>
                </a:extLst>
              </p:cNvPr>
              <p:cNvSpPr/>
              <p:nvPr/>
            </p:nvSpPr>
            <p:spPr>
              <a:xfrm>
                <a:off x="5114146" y="4684712"/>
                <a:ext cx="134390" cy="45720"/>
              </a:xfrm>
              <a:custGeom>
                <a:avLst/>
                <a:gdLst>
                  <a:gd name="connsiteX0" fmla="*/ 125298 w 134390"/>
                  <a:gd name="connsiteY0" fmla="*/ 45720 h 45720"/>
                  <a:gd name="connsiteX1" fmla="*/ 131013 w 134390"/>
                  <a:gd name="connsiteY1" fmla="*/ 43815 h 45720"/>
                  <a:gd name="connsiteX2" fmla="*/ 131965 w 134390"/>
                  <a:gd name="connsiteY2" fmla="*/ 30480 h 45720"/>
                  <a:gd name="connsiteX3" fmla="*/ 67195 w 134390"/>
                  <a:gd name="connsiteY3" fmla="*/ 0 h 45720"/>
                  <a:gd name="connsiteX4" fmla="*/ 2425 w 134390"/>
                  <a:gd name="connsiteY4" fmla="*/ 30480 h 45720"/>
                  <a:gd name="connsiteX5" fmla="*/ 3378 w 134390"/>
                  <a:gd name="connsiteY5" fmla="*/ 43815 h 45720"/>
                  <a:gd name="connsiteX6" fmla="*/ 9093 w 134390"/>
                  <a:gd name="connsiteY6" fmla="*/ 45720 h 45720"/>
                  <a:gd name="connsiteX7" fmla="*/ 16713 w 134390"/>
                  <a:gd name="connsiteY7" fmla="*/ 41910 h 45720"/>
                  <a:gd name="connsiteX8" fmla="*/ 67195 w 134390"/>
                  <a:gd name="connsiteY8" fmla="*/ 19050 h 45720"/>
                  <a:gd name="connsiteX9" fmla="*/ 117678 w 134390"/>
                  <a:gd name="connsiteY9" fmla="*/ 42863 h 45720"/>
                  <a:gd name="connsiteX10" fmla="*/ 125298 w 134390"/>
                  <a:gd name="connsiteY10" fmla="*/ 45720 h 4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4390" h="45720">
                    <a:moveTo>
                      <a:pt x="125298" y="45720"/>
                    </a:moveTo>
                    <a:cubicBezTo>
                      <a:pt x="127203" y="45720"/>
                      <a:pt x="130060" y="44768"/>
                      <a:pt x="131013" y="43815"/>
                    </a:cubicBezTo>
                    <a:cubicBezTo>
                      <a:pt x="134823" y="40005"/>
                      <a:pt x="135775" y="34290"/>
                      <a:pt x="131965" y="30480"/>
                    </a:cubicBezTo>
                    <a:cubicBezTo>
                      <a:pt x="115773" y="11430"/>
                      <a:pt x="91960" y="0"/>
                      <a:pt x="67195" y="0"/>
                    </a:cubicBezTo>
                    <a:cubicBezTo>
                      <a:pt x="42430" y="0"/>
                      <a:pt x="18618" y="11430"/>
                      <a:pt x="2425" y="30480"/>
                    </a:cubicBezTo>
                    <a:cubicBezTo>
                      <a:pt x="-1385" y="34290"/>
                      <a:pt x="-432" y="40958"/>
                      <a:pt x="3378" y="43815"/>
                    </a:cubicBezTo>
                    <a:cubicBezTo>
                      <a:pt x="5283" y="45720"/>
                      <a:pt x="7188" y="45720"/>
                      <a:pt x="9093" y="45720"/>
                    </a:cubicBezTo>
                    <a:cubicBezTo>
                      <a:pt x="11950" y="45720"/>
                      <a:pt x="14808" y="44768"/>
                      <a:pt x="16713" y="41910"/>
                    </a:cubicBezTo>
                    <a:cubicBezTo>
                      <a:pt x="29095" y="27622"/>
                      <a:pt x="47193" y="19050"/>
                      <a:pt x="67195" y="19050"/>
                    </a:cubicBezTo>
                    <a:cubicBezTo>
                      <a:pt x="87198" y="19050"/>
                      <a:pt x="105295" y="27622"/>
                      <a:pt x="117678" y="42863"/>
                    </a:cubicBezTo>
                    <a:cubicBezTo>
                      <a:pt x="119583" y="44768"/>
                      <a:pt x="122440" y="45720"/>
                      <a:pt x="125298" y="457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90E3E914-80CD-44B2-8DB8-9C9E3BB68AA6}"/>
                  </a:ext>
                </a:extLst>
              </p:cNvPr>
              <p:cNvSpPr/>
              <p:nvPr/>
            </p:nvSpPr>
            <p:spPr>
              <a:xfrm>
                <a:off x="4962267" y="4808537"/>
                <a:ext cx="66675" cy="66675"/>
              </a:xfrm>
              <a:custGeom>
                <a:avLst/>
                <a:gdLst>
                  <a:gd name="connsiteX0" fmla="*/ 9525 w 66675"/>
                  <a:gd name="connsiteY0" fmla="*/ 66675 h 66675"/>
                  <a:gd name="connsiteX1" fmla="*/ 19050 w 66675"/>
                  <a:gd name="connsiteY1" fmla="*/ 57150 h 66675"/>
                  <a:gd name="connsiteX2" fmla="*/ 19050 w 66675"/>
                  <a:gd name="connsiteY2" fmla="*/ 28575 h 66675"/>
                  <a:gd name="connsiteX3" fmla="*/ 28575 w 66675"/>
                  <a:gd name="connsiteY3" fmla="*/ 19050 h 66675"/>
                  <a:gd name="connsiteX4" fmla="*/ 57150 w 66675"/>
                  <a:gd name="connsiteY4" fmla="*/ 19050 h 66675"/>
                  <a:gd name="connsiteX5" fmla="*/ 66675 w 66675"/>
                  <a:gd name="connsiteY5" fmla="*/ 9525 h 66675"/>
                  <a:gd name="connsiteX6" fmla="*/ 57150 w 66675"/>
                  <a:gd name="connsiteY6" fmla="*/ 0 h 66675"/>
                  <a:gd name="connsiteX7" fmla="*/ 28575 w 66675"/>
                  <a:gd name="connsiteY7" fmla="*/ 0 h 66675"/>
                  <a:gd name="connsiteX8" fmla="*/ 0 w 66675"/>
                  <a:gd name="connsiteY8" fmla="*/ 28575 h 66675"/>
                  <a:gd name="connsiteX9" fmla="*/ 0 w 66675"/>
                  <a:gd name="connsiteY9" fmla="*/ 57150 h 66675"/>
                  <a:gd name="connsiteX10" fmla="*/ 9525 w 66675"/>
                  <a:gd name="connsiteY10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9525" y="66675"/>
                    </a:moveTo>
                    <a:cubicBezTo>
                      <a:pt x="15240" y="66675"/>
                      <a:pt x="19050" y="62865"/>
                      <a:pt x="19050" y="57150"/>
                    </a:cubicBezTo>
                    <a:lnTo>
                      <a:pt x="19050" y="28575"/>
                    </a:lnTo>
                    <a:cubicBezTo>
                      <a:pt x="19050" y="23813"/>
                      <a:pt x="22860" y="19050"/>
                      <a:pt x="28575" y="19050"/>
                    </a:cubicBez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28575" y="0"/>
                    </a:lnTo>
                    <a:cubicBezTo>
                      <a:pt x="13335" y="0"/>
                      <a:pt x="0" y="12382"/>
                      <a:pt x="0" y="2857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:a16="http://schemas.microsoft.com/office/drawing/2014/main" id="{992A687A-4F13-4D96-A1DA-0A53A5FA8FE8}"/>
                  </a:ext>
                </a:extLst>
              </p:cNvPr>
              <p:cNvSpPr/>
              <p:nvPr/>
            </p:nvSpPr>
            <p:spPr>
              <a:xfrm>
                <a:off x="5333742" y="4989512"/>
                <a:ext cx="66675" cy="66675"/>
              </a:xfrm>
              <a:custGeom>
                <a:avLst/>
                <a:gdLst>
                  <a:gd name="connsiteX0" fmla="*/ 9525 w 66675"/>
                  <a:gd name="connsiteY0" fmla="*/ 66675 h 66675"/>
                  <a:gd name="connsiteX1" fmla="*/ 38100 w 66675"/>
                  <a:gd name="connsiteY1" fmla="*/ 66675 h 66675"/>
                  <a:gd name="connsiteX2" fmla="*/ 66675 w 66675"/>
                  <a:gd name="connsiteY2" fmla="*/ 38100 h 66675"/>
                  <a:gd name="connsiteX3" fmla="*/ 66675 w 66675"/>
                  <a:gd name="connsiteY3" fmla="*/ 9525 h 66675"/>
                  <a:gd name="connsiteX4" fmla="*/ 57150 w 66675"/>
                  <a:gd name="connsiteY4" fmla="*/ 0 h 66675"/>
                  <a:gd name="connsiteX5" fmla="*/ 47625 w 66675"/>
                  <a:gd name="connsiteY5" fmla="*/ 9525 h 66675"/>
                  <a:gd name="connsiteX6" fmla="*/ 47625 w 66675"/>
                  <a:gd name="connsiteY6" fmla="*/ 38100 h 66675"/>
                  <a:gd name="connsiteX7" fmla="*/ 38100 w 66675"/>
                  <a:gd name="connsiteY7" fmla="*/ 47625 h 66675"/>
                  <a:gd name="connsiteX8" fmla="*/ 9525 w 66675"/>
                  <a:gd name="connsiteY8" fmla="*/ 47625 h 66675"/>
                  <a:gd name="connsiteX9" fmla="*/ 0 w 66675"/>
                  <a:gd name="connsiteY9" fmla="*/ 57150 h 66675"/>
                  <a:gd name="connsiteX10" fmla="*/ 9525 w 66675"/>
                  <a:gd name="connsiteY10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9525" y="66675"/>
                    </a:moveTo>
                    <a:lnTo>
                      <a:pt x="38100" y="66675"/>
                    </a:lnTo>
                    <a:cubicBezTo>
                      <a:pt x="53340" y="66675"/>
                      <a:pt x="66675" y="54293"/>
                      <a:pt x="66675" y="38100"/>
                    </a:cubicBezTo>
                    <a:lnTo>
                      <a:pt x="66675" y="9525"/>
                    </a:lnTo>
                    <a:cubicBezTo>
                      <a:pt x="66675" y="3810"/>
                      <a:pt x="62865" y="0"/>
                      <a:pt x="57150" y="0"/>
                    </a:cubicBezTo>
                    <a:cubicBezTo>
                      <a:pt x="51435" y="0"/>
                      <a:pt x="47625" y="3810"/>
                      <a:pt x="47625" y="9525"/>
                    </a:cubicBezTo>
                    <a:lnTo>
                      <a:pt x="47625" y="38100"/>
                    </a:lnTo>
                    <a:cubicBezTo>
                      <a:pt x="47625" y="42863"/>
                      <a:pt x="43815" y="47625"/>
                      <a:pt x="38100" y="47625"/>
                    </a:cubicBezTo>
                    <a:lnTo>
                      <a:pt x="9525" y="47625"/>
                    </a:lnTo>
                    <a:cubicBezTo>
                      <a:pt x="3810" y="47625"/>
                      <a:pt x="0" y="51435"/>
                      <a:pt x="0" y="57150"/>
                    </a:cubicBezTo>
                    <a:cubicBezTo>
                      <a:pt x="0" y="62865"/>
                      <a:pt x="3810" y="66675"/>
                      <a:pt x="9525" y="666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9F5BF3EB-568B-451D-B0F6-0F2E9303A6A8}"/>
              </a:ext>
            </a:extLst>
          </p:cNvPr>
          <p:cNvGrpSpPr/>
          <p:nvPr/>
        </p:nvGrpSpPr>
        <p:grpSpPr>
          <a:xfrm>
            <a:off x="3006776" y="4308635"/>
            <a:ext cx="476250" cy="533400"/>
            <a:chOff x="3015485" y="5107946"/>
            <a:chExt cx="476250" cy="533400"/>
          </a:xfrm>
        </p:grpSpPr>
        <p:grpSp>
          <p:nvGrpSpPr>
            <p:cNvPr id="216" name="Graphic 38">
              <a:extLst>
                <a:ext uri="{FF2B5EF4-FFF2-40B4-BE49-F238E27FC236}">
                  <a16:creationId xmlns:a16="http://schemas.microsoft.com/office/drawing/2014/main" id="{12B44AA8-9E54-4A30-BC41-6A9E29BD1CE8}"/>
                </a:ext>
              </a:extLst>
            </p:cNvPr>
            <p:cNvGrpSpPr/>
            <p:nvPr/>
          </p:nvGrpSpPr>
          <p:grpSpPr>
            <a:xfrm>
              <a:off x="3025010" y="5117154"/>
              <a:ext cx="457200" cy="266700"/>
              <a:chOff x="2572336" y="4746625"/>
              <a:chExt cx="457200" cy="266700"/>
            </a:xfrm>
            <a:solidFill>
              <a:schemeClr val="accent6">
                <a:lumMod val="90000"/>
              </a:schemeClr>
            </a:solidFill>
          </p:grpSpPr>
          <p:grpSp>
            <p:nvGrpSpPr>
              <p:cNvPr id="221" name="Graphic 38">
                <a:extLst>
                  <a:ext uri="{FF2B5EF4-FFF2-40B4-BE49-F238E27FC236}">
                    <a16:creationId xmlns:a16="http://schemas.microsoft.com/office/drawing/2014/main" id="{7D703125-1C68-4367-8BD4-57BD4092B119}"/>
                  </a:ext>
                </a:extLst>
              </p:cNvPr>
              <p:cNvGrpSpPr/>
              <p:nvPr/>
            </p:nvGrpSpPr>
            <p:grpSpPr>
              <a:xfrm>
                <a:off x="2753311" y="4851400"/>
                <a:ext cx="95250" cy="104775"/>
                <a:chOff x="2753311" y="4851400"/>
                <a:chExt cx="95250" cy="104775"/>
              </a:xfrm>
              <a:grpFill/>
            </p:grpSpPr>
            <p:sp>
              <p:nvSpPr>
                <p:cNvPr id="225" name="Freeform: Shape 224">
                  <a:extLst>
                    <a:ext uri="{FF2B5EF4-FFF2-40B4-BE49-F238E27FC236}">
                      <a16:creationId xmlns:a16="http://schemas.microsoft.com/office/drawing/2014/main" id="{652B0C97-7373-44AD-A4E1-AC4C3802083F}"/>
                    </a:ext>
                  </a:extLst>
                </p:cNvPr>
                <p:cNvSpPr/>
                <p:nvPr/>
              </p:nvSpPr>
              <p:spPr>
                <a:xfrm>
                  <a:off x="2753311" y="4908550"/>
                  <a:ext cx="95250" cy="47625"/>
                </a:xfrm>
                <a:custGeom>
                  <a:avLst/>
                  <a:gdLst>
                    <a:gd name="connsiteX0" fmla="*/ 0 w 95250"/>
                    <a:gd name="connsiteY0" fmla="*/ 47625 h 47625"/>
                    <a:gd name="connsiteX1" fmla="*/ 95250 w 95250"/>
                    <a:gd name="connsiteY1" fmla="*/ 47625 h 47625"/>
                    <a:gd name="connsiteX2" fmla="*/ 47625 w 95250"/>
                    <a:gd name="connsiteY2" fmla="*/ 0 h 47625"/>
                    <a:gd name="connsiteX3" fmla="*/ 0 w 95250"/>
                    <a:gd name="connsiteY3" fmla="*/ 47625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5250" h="47625">
                      <a:moveTo>
                        <a:pt x="0" y="47625"/>
                      </a:moveTo>
                      <a:lnTo>
                        <a:pt x="95250" y="47625"/>
                      </a:lnTo>
                      <a:cubicBezTo>
                        <a:pt x="95250" y="20955"/>
                        <a:pt x="74295" y="0"/>
                        <a:pt x="47625" y="0"/>
                      </a:cubicBezTo>
                      <a:cubicBezTo>
                        <a:pt x="20955" y="0"/>
                        <a:pt x="0" y="20955"/>
                        <a:pt x="0" y="4762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6" name="Freeform: Shape 225">
                  <a:extLst>
                    <a:ext uri="{FF2B5EF4-FFF2-40B4-BE49-F238E27FC236}">
                      <a16:creationId xmlns:a16="http://schemas.microsoft.com/office/drawing/2014/main" id="{CF561E93-F5FC-4410-90B7-410ED9CEC1B5}"/>
                    </a:ext>
                  </a:extLst>
                </p:cNvPr>
                <p:cNvSpPr/>
                <p:nvPr/>
              </p:nvSpPr>
              <p:spPr>
                <a:xfrm>
                  <a:off x="2772361" y="4851400"/>
                  <a:ext cx="57150" cy="57150"/>
                </a:xfrm>
                <a:custGeom>
                  <a:avLst/>
                  <a:gdLst>
                    <a:gd name="connsiteX0" fmla="*/ 57150 w 57150"/>
                    <a:gd name="connsiteY0" fmla="*/ 28575 h 57150"/>
                    <a:gd name="connsiteX1" fmla="*/ 28575 w 57150"/>
                    <a:gd name="connsiteY1" fmla="*/ 57150 h 57150"/>
                    <a:gd name="connsiteX2" fmla="*/ 0 w 57150"/>
                    <a:gd name="connsiteY2" fmla="*/ 28575 h 57150"/>
                    <a:gd name="connsiteX3" fmla="*/ 28575 w 57150"/>
                    <a:gd name="connsiteY3" fmla="*/ 0 h 57150"/>
                    <a:gd name="connsiteX4" fmla="*/ 57150 w 57150"/>
                    <a:gd name="connsiteY4" fmla="*/ 28575 h 5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150" h="57150">
                      <a:moveTo>
                        <a:pt x="57150" y="28575"/>
                      </a:moveTo>
                      <a:cubicBezTo>
                        <a:pt x="57150" y="44357"/>
                        <a:pt x="44357" y="57150"/>
                        <a:pt x="28575" y="57150"/>
                      </a:cubicBezTo>
                      <a:cubicBezTo>
                        <a:pt x="12793" y="57150"/>
                        <a:pt x="0" y="44357"/>
                        <a:pt x="0" y="28575"/>
                      </a:cubicBezTo>
                      <a:cubicBezTo>
                        <a:pt x="0" y="12793"/>
                        <a:pt x="12793" y="0"/>
                        <a:pt x="28575" y="0"/>
                      </a:cubicBezTo>
                      <a:cubicBezTo>
                        <a:pt x="44357" y="0"/>
                        <a:pt x="57150" y="12793"/>
                        <a:pt x="57150" y="2857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2" name="Graphic 38">
                <a:extLst>
                  <a:ext uri="{FF2B5EF4-FFF2-40B4-BE49-F238E27FC236}">
                    <a16:creationId xmlns:a16="http://schemas.microsoft.com/office/drawing/2014/main" id="{546FC9B3-685F-420E-9400-DDB8F55AF519}"/>
                  </a:ext>
                </a:extLst>
              </p:cNvPr>
              <p:cNvGrpSpPr/>
              <p:nvPr/>
            </p:nvGrpSpPr>
            <p:grpSpPr>
              <a:xfrm>
                <a:off x="2572336" y="4746625"/>
                <a:ext cx="457200" cy="266700"/>
                <a:chOff x="2572336" y="4746625"/>
                <a:chExt cx="457200" cy="266700"/>
              </a:xfrm>
              <a:grpFill/>
            </p:grpSpPr>
            <p:sp>
              <p:nvSpPr>
                <p:cNvPr id="223" name="Freeform: Shape 222">
                  <a:extLst>
                    <a:ext uri="{FF2B5EF4-FFF2-40B4-BE49-F238E27FC236}">
                      <a16:creationId xmlns:a16="http://schemas.microsoft.com/office/drawing/2014/main" id="{6CFE1DF5-7FDE-4ED3-AE3E-C8D7AC8D7211}"/>
                    </a:ext>
                  </a:extLst>
                </p:cNvPr>
                <p:cNvSpPr/>
                <p:nvPr/>
              </p:nvSpPr>
              <p:spPr>
                <a:xfrm>
                  <a:off x="2572336" y="4746625"/>
                  <a:ext cx="171450" cy="266700"/>
                </a:xfrm>
                <a:custGeom>
                  <a:avLst/>
                  <a:gdLst>
                    <a:gd name="connsiteX0" fmla="*/ 142875 w 171450"/>
                    <a:gd name="connsiteY0" fmla="*/ 0 h 266700"/>
                    <a:gd name="connsiteX1" fmla="*/ 142875 w 171450"/>
                    <a:gd name="connsiteY1" fmla="*/ 9525 h 266700"/>
                    <a:gd name="connsiteX2" fmla="*/ 147638 w 171450"/>
                    <a:gd name="connsiteY2" fmla="*/ 9525 h 266700"/>
                    <a:gd name="connsiteX3" fmla="*/ 152400 w 171450"/>
                    <a:gd name="connsiteY3" fmla="*/ 14288 h 266700"/>
                    <a:gd name="connsiteX4" fmla="*/ 147638 w 171450"/>
                    <a:gd name="connsiteY4" fmla="*/ 19050 h 266700"/>
                    <a:gd name="connsiteX5" fmla="*/ 23813 w 171450"/>
                    <a:gd name="connsiteY5" fmla="*/ 19050 h 266700"/>
                    <a:gd name="connsiteX6" fmla="*/ 19050 w 171450"/>
                    <a:gd name="connsiteY6" fmla="*/ 14288 h 266700"/>
                    <a:gd name="connsiteX7" fmla="*/ 23813 w 171450"/>
                    <a:gd name="connsiteY7" fmla="*/ 9525 h 266700"/>
                    <a:gd name="connsiteX8" fmla="*/ 28575 w 171450"/>
                    <a:gd name="connsiteY8" fmla="*/ 9525 h 266700"/>
                    <a:gd name="connsiteX9" fmla="*/ 28575 w 171450"/>
                    <a:gd name="connsiteY9" fmla="*/ 0 h 266700"/>
                    <a:gd name="connsiteX10" fmla="*/ 0 w 171450"/>
                    <a:gd name="connsiteY10" fmla="*/ 28575 h 266700"/>
                    <a:gd name="connsiteX11" fmla="*/ 0 w 171450"/>
                    <a:gd name="connsiteY11" fmla="*/ 209550 h 266700"/>
                    <a:gd name="connsiteX12" fmla="*/ 28575 w 171450"/>
                    <a:gd name="connsiteY12" fmla="*/ 238125 h 266700"/>
                    <a:gd name="connsiteX13" fmla="*/ 60960 w 171450"/>
                    <a:gd name="connsiteY13" fmla="*/ 238125 h 266700"/>
                    <a:gd name="connsiteX14" fmla="*/ 95250 w 171450"/>
                    <a:gd name="connsiteY14" fmla="*/ 266700 h 266700"/>
                    <a:gd name="connsiteX15" fmla="*/ 102870 w 171450"/>
                    <a:gd name="connsiteY15" fmla="*/ 238125 h 266700"/>
                    <a:gd name="connsiteX16" fmla="*/ 142875 w 171450"/>
                    <a:gd name="connsiteY16" fmla="*/ 238125 h 266700"/>
                    <a:gd name="connsiteX17" fmla="*/ 142875 w 171450"/>
                    <a:gd name="connsiteY17" fmla="*/ 238125 h 266700"/>
                    <a:gd name="connsiteX18" fmla="*/ 142875 w 171450"/>
                    <a:gd name="connsiteY18" fmla="*/ 66675 h 266700"/>
                    <a:gd name="connsiteX19" fmla="*/ 171450 w 171450"/>
                    <a:gd name="connsiteY19" fmla="*/ 38100 h 266700"/>
                    <a:gd name="connsiteX20" fmla="*/ 171450 w 171450"/>
                    <a:gd name="connsiteY20" fmla="*/ 28575 h 266700"/>
                    <a:gd name="connsiteX21" fmla="*/ 142875 w 171450"/>
                    <a:gd name="connsiteY21" fmla="*/ 0 h 266700"/>
                    <a:gd name="connsiteX22" fmla="*/ 38100 w 171450"/>
                    <a:gd name="connsiteY22" fmla="*/ 171450 h 266700"/>
                    <a:gd name="connsiteX23" fmla="*/ 85725 w 171450"/>
                    <a:gd name="connsiteY23" fmla="*/ 123825 h 266700"/>
                    <a:gd name="connsiteX24" fmla="*/ 57150 w 171450"/>
                    <a:gd name="connsiteY24" fmla="*/ 95250 h 266700"/>
                    <a:gd name="connsiteX25" fmla="*/ 85725 w 171450"/>
                    <a:gd name="connsiteY25" fmla="*/ 66675 h 266700"/>
                    <a:gd name="connsiteX26" fmla="*/ 114300 w 171450"/>
                    <a:gd name="connsiteY26" fmla="*/ 95250 h 266700"/>
                    <a:gd name="connsiteX27" fmla="*/ 85725 w 171450"/>
                    <a:gd name="connsiteY27" fmla="*/ 123825 h 266700"/>
                    <a:gd name="connsiteX28" fmla="*/ 133350 w 171450"/>
                    <a:gd name="connsiteY28" fmla="*/ 171450 h 266700"/>
                    <a:gd name="connsiteX29" fmla="*/ 38100 w 171450"/>
                    <a:gd name="connsiteY29" fmla="*/ 17145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1450" h="266700">
                      <a:moveTo>
                        <a:pt x="142875" y="0"/>
                      </a:moveTo>
                      <a:lnTo>
                        <a:pt x="142875" y="9525"/>
                      </a:lnTo>
                      <a:lnTo>
                        <a:pt x="147638" y="9525"/>
                      </a:lnTo>
                      <a:cubicBezTo>
                        <a:pt x="150495" y="9525"/>
                        <a:pt x="152400" y="11430"/>
                        <a:pt x="152400" y="14288"/>
                      </a:cubicBezTo>
                      <a:cubicBezTo>
                        <a:pt x="152400" y="17145"/>
                        <a:pt x="150495" y="19050"/>
                        <a:pt x="147638" y="19050"/>
                      </a:cubicBezTo>
                      <a:lnTo>
                        <a:pt x="23813" y="19050"/>
                      </a:lnTo>
                      <a:cubicBezTo>
                        <a:pt x="20955" y="19050"/>
                        <a:pt x="19050" y="17145"/>
                        <a:pt x="19050" y="14288"/>
                      </a:cubicBezTo>
                      <a:cubicBezTo>
                        <a:pt x="19050" y="11430"/>
                        <a:pt x="20955" y="9525"/>
                        <a:pt x="23813" y="9525"/>
                      </a:cubicBezTo>
                      <a:lnTo>
                        <a:pt x="28575" y="9525"/>
                      </a:lnTo>
                      <a:lnTo>
                        <a:pt x="28575" y="0"/>
                      </a:lnTo>
                      <a:cubicBezTo>
                        <a:pt x="12383" y="0"/>
                        <a:pt x="0" y="13335"/>
                        <a:pt x="0" y="28575"/>
                      </a:cubicBezTo>
                      <a:lnTo>
                        <a:pt x="0" y="209550"/>
                      </a:lnTo>
                      <a:cubicBezTo>
                        <a:pt x="0" y="225743"/>
                        <a:pt x="13335" y="238125"/>
                        <a:pt x="28575" y="238125"/>
                      </a:cubicBezTo>
                      <a:lnTo>
                        <a:pt x="60960" y="238125"/>
                      </a:lnTo>
                      <a:lnTo>
                        <a:pt x="95250" y="266700"/>
                      </a:lnTo>
                      <a:lnTo>
                        <a:pt x="102870" y="238125"/>
                      </a:lnTo>
                      <a:lnTo>
                        <a:pt x="142875" y="238125"/>
                      </a:lnTo>
                      <a:lnTo>
                        <a:pt x="142875" y="238125"/>
                      </a:lnTo>
                      <a:lnTo>
                        <a:pt x="142875" y="66675"/>
                      </a:lnTo>
                      <a:cubicBezTo>
                        <a:pt x="142875" y="50483"/>
                        <a:pt x="155258" y="38100"/>
                        <a:pt x="171450" y="38100"/>
                      </a:cubicBezTo>
                      <a:lnTo>
                        <a:pt x="171450" y="28575"/>
                      </a:lnTo>
                      <a:cubicBezTo>
                        <a:pt x="171450" y="13335"/>
                        <a:pt x="159068" y="0"/>
                        <a:pt x="142875" y="0"/>
                      </a:cubicBezTo>
                      <a:close/>
                      <a:moveTo>
                        <a:pt x="38100" y="171450"/>
                      </a:moveTo>
                      <a:cubicBezTo>
                        <a:pt x="38100" y="144780"/>
                        <a:pt x="59055" y="123825"/>
                        <a:pt x="85725" y="123825"/>
                      </a:cubicBezTo>
                      <a:cubicBezTo>
                        <a:pt x="69533" y="123825"/>
                        <a:pt x="57150" y="111443"/>
                        <a:pt x="57150" y="95250"/>
                      </a:cubicBezTo>
                      <a:cubicBezTo>
                        <a:pt x="57150" y="79058"/>
                        <a:pt x="69533" y="66675"/>
                        <a:pt x="85725" y="66675"/>
                      </a:cubicBezTo>
                      <a:cubicBezTo>
                        <a:pt x="101918" y="66675"/>
                        <a:pt x="114300" y="79058"/>
                        <a:pt x="114300" y="95250"/>
                      </a:cubicBezTo>
                      <a:cubicBezTo>
                        <a:pt x="114300" y="111443"/>
                        <a:pt x="101918" y="123825"/>
                        <a:pt x="85725" y="123825"/>
                      </a:cubicBezTo>
                      <a:cubicBezTo>
                        <a:pt x="112395" y="123825"/>
                        <a:pt x="133350" y="144780"/>
                        <a:pt x="133350" y="171450"/>
                      </a:cubicBezTo>
                      <a:lnTo>
                        <a:pt x="38100" y="171450"/>
                      </a:ln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24" name="Freeform: Shape 223">
                  <a:extLst>
                    <a:ext uri="{FF2B5EF4-FFF2-40B4-BE49-F238E27FC236}">
                      <a16:creationId xmlns:a16="http://schemas.microsoft.com/office/drawing/2014/main" id="{75093B60-3BCB-441E-9F99-EBBB04639CA4}"/>
                    </a:ext>
                  </a:extLst>
                </p:cNvPr>
                <p:cNvSpPr/>
                <p:nvPr/>
              </p:nvSpPr>
              <p:spPr>
                <a:xfrm>
                  <a:off x="2858086" y="4746625"/>
                  <a:ext cx="171450" cy="266700"/>
                </a:xfrm>
                <a:custGeom>
                  <a:avLst/>
                  <a:gdLst>
                    <a:gd name="connsiteX0" fmla="*/ 142875 w 171450"/>
                    <a:gd name="connsiteY0" fmla="*/ 0 h 266700"/>
                    <a:gd name="connsiteX1" fmla="*/ 142875 w 171450"/>
                    <a:gd name="connsiteY1" fmla="*/ 9525 h 266700"/>
                    <a:gd name="connsiteX2" fmla="*/ 147638 w 171450"/>
                    <a:gd name="connsiteY2" fmla="*/ 9525 h 266700"/>
                    <a:gd name="connsiteX3" fmla="*/ 152400 w 171450"/>
                    <a:gd name="connsiteY3" fmla="*/ 14288 h 266700"/>
                    <a:gd name="connsiteX4" fmla="*/ 147638 w 171450"/>
                    <a:gd name="connsiteY4" fmla="*/ 19050 h 266700"/>
                    <a:gd name="connsiteX5" fmla="*/ 23813 w 171450"/>
                    <a:gd name="connsiteY5" fmla="*/ 19050 h 266700"/>
                    <a:gd name="connsiteX6" fmla="*/ 19050 w 171450"/>
                    <a:gd name="connsiteY6" fmla="*/ 14288 h 266700"/>
                    <a:gd name="connsiteX7" fmla="*/ 23813 w 171450"/>
                    <a:gd name="connsiteY7" fmla="*/ 9525 h 266700"/>
                    <a:gd name="connsiteX8" fmla="*/ 28575 w 171450"/>
                    <a:gd name="connsiteY8" fmla="*/ 9525 h 266700"/>
                    <a:gd name="connsiteX9" fmla="*/ 28575 w 171450"/>
                    <a:gd name="connsiteY9" fmla="*/ 0 h 266700"/>
                    <a:gd name="connsiteX10" fmla="*/ 0 w 171450"/>
                    <a:gd name="connsiteY10" fmla="*/ 28575 h 266700"/>
                    <a:gd name="connsiteX11" fmla="*/ 0 w 171450"/>
                    <a:gd name="connsiteY11" fmla="*/ 38100 h 266700"/>
                    <a:gd name="connsiteX12" fmla="*/ 28575 w 171450"/>
                    <a:gd name="connsiteY12" fmla="*/ 66675 h 266700"/>
                    <a:gd name="connsiteX13" fmla="*/ 28575 w 171450"/>
                    <a:gd name="connsiteY13" fmla="*/ 238125 h 266700"/>
                    <a:gd name="connsiteX14" fmla="*/ 28575 w 171450"/>
                    <a:gd name="connsiteY14" fmla="*/ 238125 h 266700"/>
                    <a:gd name="connsiteX15" fmla="*/ 76200 w 171450"/>
                    <a:gd name="connsiteY15" fmla="*/ 238125 h 266700"/>
                    <a:gd name="connsiteX16" fmla="*/ 76200 w 171450"/>
                    <a:gd name="connsiteY16" fmla="*/ 266700 h 266700"/>
                    <a:gd name="connsiteX17" fmla="*/ 110490 w 171450"/>
                    <a:gd name="connsiteY17" fmla="*/ 238125 h 266700"/>
                    <a:gd name="connsiteX18" fmla="*/ 142875 w 171450"/>
                    <a:gd name="connsiteY18" fmla="*/ 238125 h 266700"/>
                    <a:gd name="connsiteX19" fmla="*/ 171450 w 171450"/>
                    <a:gd name="connsiteY19" fmla="*/ 209550 h 266700"/>
                    <a:gd name="connsiteX20" fmla="*/ 171450 w 171450"/>
                    <a:gd name="connsiteY20" fmla="*/ 28575 h 266700"/>
                    <a:gd name="connsiteX21" fmla="*/ 142875 w 171450"/>
                    <a:gd name="connsiteY21" fmla="*/ 0 h 266700"/>
                    <a:gd name="connsiteX22" fmla="*/ 85725 w 171450"/>
                    <a:gd name="connsiteY22" fmla="*/ 123825 h 266700"/>
                    <a:gd name="connsiteX23" fmla="*/ 57150 w 171450"/>
                    <a:gd name="connsiteY23" fmla="*/ 95250 h 266700"/>
                    <a:gd name="connsiteX24" fmla="*/ 85725 w 171450"/>
                    <a:gd name="connsiteY24" fmla="*/ 66675 h 266700"/>
                    <a:gd name="connsiteX25" fmla="*/ 114300 w 171450"/>
                    <a:gd name="connsiteY25" fmla="*/ 95250 h 266700"/>
                    <a:gd name="connsiteX26" fmla="*/ 85725 w 171450"/>
                    <a:gd name="connsiteY26" fmla="*/ 123825 h 266700"/>
                    <a:gd name="connsiteX27" fmla="*/ 133350 w 171450"/>
                    <a:gd name="connsiteY27" fmla="*/ 171450 h 266700"/>
                    <a:gd name="connsiteX28" fmla="*/ 38100 w 171450"/>
                    <a:gd name="connsiteY28" fmla="*/ 171450 h 266700"/>
                    <a:gd name="connsiteX29" fmla="*/ 85725 w 171450"/>
                    <a:gd name="connsiteY29" fmla="*/ 123825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71450" h="266700">
                      <a:moveTo>
                        <a:pt x="142875" y="0"/>
                      </a:moveTo>
                      <a:lnTo>
                        <a:pt x="142875" y="9525"/>
                      </a:lnTo>
                      <a:lnTo>
                        <a:pt x="147638" y="9525"/>
                      </a:lnTo>
                      <a:cubicBezTo>
                        <a:pt x="150495" y="9525"/>
                        <a:pt x="152400" y="11430"/>
                        <a:pt x="152400" y="14288"/>
                      </a:cubicBezTo>
                      <a:cubicBezTo>
                        <a:pt x="152400" y="17145"/>
                        <a:pt x="150495" y="19050"/>
                        <a:pt x="147638" y="19050"/>
                      </a:cubicBezTo>
                      <a:lnTo>
                        <a:pt x="23813" y="19050"/>
                      </a:lnTo>
                      <a:cubicBezTo>
                        <a:pt x="20955" y="19050"/>
                        <a:pt x="19050" y="17145"/>
                        <a:pt x="19050" y="14288"/>
                      </a:cubicBezTo>
                      <a:cubicBezTo>
                        <a:pt x="19050" y="11430"/>
                        <a:pt x="20955" y="9525"/>
                        <a:pt x="23813" y="9525"/>
                      </a:cubicBezTo>
                      <a:lnTo>
                        <a:pt x="28575" y="9525"/>
                      </a:lnTo>
                      <a:lnTo>
                        <a:pt x="28575" y="0"/>
                      </a:lnTo>
                      <a:cubicBezTo>
                        <a:pt x="12382" y="0"/>
                        <a:pt x="0" y="13335"/>
                        <a:pt x="0" y="28575"/>
                      </a:cubicBezTo>
                      <a:lnTo>
                        <a:pt x="0" y="38100"/>
                      </a:lnTo>
                      <a:cubicBezTo>
                        <a:pt x="16193" y="38100"/>
                        <a:pt x="28575" y="51435"/>
                        <a:pt x="28575" y="66675"/>
                      </a:cubicBezTo>
                      <a:lnTo>
                        <a:pt x="28575" y="238125"/>
                      </a:lnTo>
                      <a:lnTo>
                        <a:pt x="28575" y="238125"/>
                      </a:lnTo>
                      <a:lnTo>
                        <a:pt x="76200" y="238125"/>
                      </a:lnTo>
                      <a:lnTo>
                        <a:pt x="76200" y="266700"/>
                      </a:lnTo>
                      <a:lnTo>
                        <a:pt x="110490" y="238125"/>
                      </a:lnTo>
                      <a:lnTo>
                        <a:pt x="142875" y="238125"/>
                      </a:lnTo>
                      <a:cubicBezTo>
                        <a:pt x="159068" y="238125"/>
                        <a:pt x="171450" y="224790"/>
                        <a:pt x="171450" y="209550"/>
                      </a:cubicBezTo>
                      <a:lnTo>
                        <a:pt x="171450" y="28575"/>
                      </a:lnTo>
                      <a:cubicBezTo>
                        <a:pt x="171450" y="13335"/>
                        <a:pt x="159068" y="0"/>
                        <a:pt x="142875" y="0"/>
                      </a:cubicBezTo>
                      <a:close/>
                      <a:moveTo>
                        <a:pt x="85725" y="123825"/>
                      </a:moveTo>
                      <a:cubicBezTo>
                        <a:pt x="69532" y="123825"/>
                        <a:pt x="57150" y="111443"/>
                        <a:pt x="57150" y="95250"/>
                      </a:cubicBezTo>
                      <a:cubicBezTo>
                        <a:pt x="57150" y="79058"/>
                        <a:pt x="69532" y="66675"/>
                        <a:pt x="85725" y="66675"/>
                      </a:cubicBezTo>
                      <a:cubicBezTo>
                        <a:pt x="101918" y="66675"/>
                        <a:pt x="114300" y="79058"/>
                        <a:pt x="114300" y="95250"/>
                      </a:cubicBezTo>
                      <a:cubicBezTo>
                        <a:pt x="114300" y="111443"/>
                        <a:pt x="101918" y="123825"/>
                        <a:pt x="85725" y="123825"/>
                      </a:cubicBezTo>
                      <a:cubicBezTo>
                        <a:pt x="112395" y="123825"/>
                        <a:pt x="133350" y="144780"/>
                        <a:pt x="133350" y="171450"/>
                      </a:cubicBezTo>
                      <a:lnTo>
                        <a:pt x="38100" y="171450"/>
                      </a:lnTo>
                      <a:cubicBezTo>
                        <a:pt x="38100" y="144780"/>
                        <a:pt x="59055" y="123825"/>
                        <a:pt x="85725" y="12382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7" name="Graphic 38">
              <a:extLst>
                <a:ext uri="{FF2B5EF4-FFF2-40B4-BE49-F238E27FC236}">
                  <a16:creationId xmlns:a16="http://schemas.microsoft.com/office/drawing/2014/main" id="{09085E6F-3F12-4013-910E-6A2A6E0ABC5A}"/>
                </a:ext>
              </a:extLst>
            </p:cNvPr>
            <p:cNvGrpSpPr/>
            <p:nvPr/>
          </p:nvGrpSpPr>
          <p:grpSpPr>
            <a:xfrm>
              <a:off x="3015485" y="5107946"/>
              <a:ext cx="476250" cy="533400"/>
              <a:chOff x="2562811" y="4737100"/>
              <a:chExt cx="476250" cy="5334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54071EE3-E182-4605-A712-B874D937CC73}"/>
                  </a:ext>
                </a:extLst>
              </p:cNvPr>
              <p:cNvSpPr/>
              <p:nvPr/>
            </p:nvSpPr>
            <p:spPr>
              <a:xfrm>
                <a:off x="2686636" y="5041900"/>
                <a:ext cx="228973" cy="228600"/>
              </a:xfrm>
              <a:custGeom>
                <a:avLst/>
                <a:gdLst>
                  <a:gd name="connsiteX0" fmla="*/ 73343 w 228973"/>
                  <a:gd name="connsiteY0" fmla="*/ 152400 h 228600"/>
                  <a:gd name="connsiteX1" fmla="*/ 200025 w 228973"/>
                  <a:gd name="connsiteY1" fmla="*/ 152400 h 228600"/>
                  <a:gd name="connsiteX2" fmla="*/ 209550 w 228973"/>
                  <a:gd name="connsiteY2" fmla="*/ 144780 h 228600"/>
                  <a:gd name="connsiteX3" fmla="*/ 228600 w 228973"/>
                  <a:gd name="connsiteY3" fmla="*/ 49530 h 228600"/>
                  <a:gd name="connsiteX4" fmla="*/ 226695 w 228973"/>
                  <a:gd name="connsiteY4" fmla="*/ 41910 h 228600"/>
                  <a:gd name="connsiteX5" fmla="*/ 219075 w 228973"/>
                  <a:gd name="connsiteY5" fmla="*/ 38100 h 228600"/>
                  <a:gd name="connsiteX6" fmla="*/ 54293 w 228973"/>
                  <a:gd name="connsiteY6" fmla="*/ 38100 h 228600"/>
                  <a:gd name="connsiteX7" fmla="*/ 53340 w 228973"/>
                  <a:gd name="connsiteY7" fmla="*/ 35243 h 228600"/>
                  <a:gd name="connsiteX8" fmla="*/ 9525 w 228973"/>
                  <a:gd name="connsiteY8" fmla="*/ 0 h 228600"/>
                  <a:gd name="connsiteX9" fmla="*/ 0 w 228973"/>
                  <a:gd name="connsiteY9" fmla="*/ 9525 h 228600"/>
                  <a:gd name="connsiteX10" fmla="*/ 9525 w 228973"/>
                  <a:gd name="connsiteY10" fmla="*/ 19050 h 228600"/>
                  <a:gd name="connsiteX11" fmla="*/ 35243 w 228973"/>
                  <a:gd name="connsiteY11" fmla="*/ 39052 h 228600"/>
                  <a:gd name="connsiteX12" fmla="*/ 57150 w 228973"/>
                  <a:gd name="connsiteY12" fmla="*/ 141923 h 228600"/>
                  <a:gd name="connsiteX13" fmla="*/ 39053 w 228973"/>
                  <a:gd name="connsiteY13" fmla="*/ 196215 h 228600"/>
                  <a:gd name="connsiteX14" fmla="*/ 40005 w 228973"/>
                  <a:gd name="connsiteY14" fmla="*/ 204788 h 228600"/>
                  <a:gd name="connsiteX15" fmla="*/ 47625 w 228973"/>
                  <a:gd name="connsiteY15" fmla="*/ 209550 h 228600"/>
                  <a:gd name="connsiteX16" fmla="*/ 68580 w 228973"/>
                  <a:gd name="connsiteY16" fmla="*/ 209550 h 228600"/>
                  <a:gd name="connsiteX17" fmla="*/ 95250 w 228973"/>
                  <a:gd name="connsiteY17" fmla="*/ 228600 h 228600"/>
                  <a:gd name="connsiteX18" fmla="*/ 121920 w 228973"/>
                  <a:gd name="connsiteY18" fmla="*/ 209550 h 228600"/>
                  <a:gd name="connsiteX19" fmla="*/ 163830 w 228973"/>
                  <a:gd name="connsiteY19" fmla="*/ 209550 h 228600"/>
                  <a:gd name="connsiteX20" fmla="*/ 190500 w 228973"/>
                  <a:gd name="connsiteY20" fmla="*/ 228600 h 228600"/>
                  <a:gd name="connsiteX21" fmla="*/ 219075 w 228973"/>
                  <a:gd name="connsiteY21" fmla="*/ 200025 h 228600"/>
                  <a:gd name="connsiteX22" fmla="*/ 190500 w 228973"/>
                  <a:gd name="connsiteY22" fmla="*/ 171450 h 228600"/>
                  <a:gd name="connsiteX23" fmla="*/ 163830 w 228973"/>
                  <a:gd name="connsiteY23" fmla="*/ 190500 h 228600"/>
                  <a:gd name="connsiteX24" fmla="*/ 121920 w 228973"/>
                  <a:gd name="connsiteY24" fmla="*/ 190500 h 228600"/>
                  <a:gd name="connsiteX25" fmla="*/ 95250 w 228973"/>
                  <a:gd name="connsiteY25" fmla="*/ 171450 h 228600"/>
                  <a:gd name="connsiteX26" fmla="*/ 68580 w 228973"/>
                  <a:gd name="connsiteY26" fmla="*/ 190500 h 228600"/>
                  <a:gd name="connsiteX27" fmla="*/ 60960 w 228973"/>
                  <a:gd name="connsiteY27" fmla="*/ 190500 h 228600"/>
                  <a:gd name="connsiteX28" fmla="*/ 73343 w 228973"/>
                  <a:gd name="connsiteY28" fmla="*/ 152400 h 228600"/>
                  <a:gd name="connsiteX29" fmla="*/ 190500 w 228973"/>
                  <a:gd name="connsiteY29" fmla="*/ 190500 h 228600"/>
                  <a:gd name="connsiteX30" fmla="*/ 200025 w 228973"/>
                  <a:gd name="connsiteY30" fmla="*/ 200025 h 228600"/>
                  <a:gd name="connsiteX31" fmla="*/ 190500 w 228973"/>
                  <a:gd name="connsiteY31" fmla="*/ 209550 h 228600"/>
                  <a:gd name="connsiteX32" fmla="*/ 180975 w 228973"/>
                  <a:gd name="connsiteY32" fmla="*/ 200025 h 228600"/>
                  <a:gd name="connsiteX33" fmla="*/ 190500 w 228973"/>
                  <a:gd name="connsiteY33" fmla="*/ 190500 h 228600"/>
                  <a:gd name="connsiteX34" fmla="*/ 95250 w 228973"/>
                  <a:gd name="connsiteY34" fmla="*/ 190500 h 228600"/>
                  <a:gd name="connsiteX35" fmla="*/ 104775 w 228973"/>
                  <a:gd name="connsiteY35" fmla="*/ 200025 h 228600"/>
                  <a:gd name="connsiteX36" fmla="*/ 95250 w 228973"/>
                  <a:gd name="connsiteY36" fmla="*/ 209550 h 228600"/>
                  <a:gd name="connsiteX37" fmla="*/ 85725 w 228973"/>
                  <a:gd name="connsiteY37" fmla="*/ 200025 h 228600"/>
                  <a:gd name="connsiteX38" fmla="*/ 95250 w 228973"/>
                  <a:gd name="connsiteY38" fmla="*/ 190500 h 228600"/>
                  <a:gd name="connsiteX39" fmla="*/ 152400 w 228973"/>
                  <a:gd name="connsiteY39" fmla="*/ 104775 h 228600"/>
                  <a:gd name="connsiteX40" fmla="*/ 152400 w 228973"/>
                  <a:gd name="connsiteY40" fmla="*/ 133350 h 228600"/>
                  <a:gd name="connsiteX41" fmla="*/ 114300 w 228973"/>
                  <a:gd name="connsiteY41" fmla="*/ 133350 h 228600"/>
                  <a:gd name="connsiteX42" fmla="*/ 114300 w 228973"/>
                  <a:gd name="connsiteY42" fmla="*/ 104775 h 228600"/>
                  <a:gd name="connsiteX43" fmla="*/ 152400 w 228973"/>
                  <a:gd name="connsiteY43" fmla="*/ 104775 h 228600"/>
                  <a:gd name="connsiteX44" fmla="*/ 114300 w 228973"/>
                  <a:gd name="connsiteY44" fmla="*/ 85725 h 228600"/>
                  <a:gd name="connsiteX45" fmla="*/ 114300 w 228973"/>
                  <a:gd name="connsiteY45" fmla="*/ 57150 h 228600"/>
                  <a:gd name="connsiteX46" fmla="*/ 152400 w 228973"/>
                  <a:gd name="connsiteY46" fmla="*/ 57150 h 228600"/>
                  <a:gd name="connsiteX47" fmla="*/ 152400 w 228973"/>
                  <a:gd name="connsiteY47" fmla="*/ 85725 h 228600"/>
                  <a:gd name="connsiteX48" fmla="*/ 114300 w 228973"/>
                  <a:gd name="connsiteY48" fmla="*/ 85725 h 228600"/>
                  <a:gd name="connsiteX49" fmla="*/ 95250 w 228973"/>
                  <a:gd name="connsiteY49" fmla="*/ 133350 h 228600"/>
                  <a:gd name="connsiteX50" fmla="*/ 74295 w 228973"/>
                  <a:gd name="connsiteY50" fmla="*/ 133350 h 228600"/>
                  <a:gd name="connsiteX51" fmla="*/ 68580 w 228973"/>
                  <a:gd name="connsiteY51" fmla="*/ 104775 h 228600"/>
                  <a:gd name="connsiteX52" fmla="*/ 95250 w 228973"/>
                  <a:gd name="connsiteY52" fmla="*/ 104775 h 228600"/>
                  <a:gd name="connsiteX53" fmla="*/ 95250 w 228973"/>
                  <a:gd name="connsiteY53" fmla="*/ 133350 h 228600"/>
                  <a:gd name="connsiteX54" fmla="*/ 171450 w 228973"/>
                  <a:gd name="connsiteY54" fmla="*/ 133350 h 228600"/>
                  <a:gd name="connsiteX55" fmla="*/ 171450 w 228973"/>
                  <a:gd name="connsiteY55" fmla="*/ 104775 h 228600"/>
                  <a:gd name="connsiteX56" fmla="*/ 198120 w 228973"/>
                  <a:gd name="connsiteY56" fmla="*/ 104775 h 228600"/>
                  <a:gd name="connsiteX57" fmla="*/ 192405 w 228973"/>
                  <a:gd name="connsiteY57" fmla="*/ 133350 h 228600"/>
                  <a:gd name="connsiteX58" fmla="*/ 171450 w 228973"/>
                  <a:gd name="connsiteY58" fmla="*/ 133350 h 228600"/>
                  <a:gd name="connsiteX59" fmla="*/ 201930 w 228973"/>
                  <a:gd name="connsiteY59" fmla="*/ 85725 h 228600"/>
                  <a:gd name="connsiteX60" fmla="*/ 200025 w 228973"/>
                  <a:gd name="connsiteY60" fmla="*/ 85725 h 228600"/>
                  <a:gd name="connsiteX61" fmla="*/ 171450 w 228973"/>
                  <a:gd name="connsiteY61" fmla="*/ 85725 h 228600"/>
                  <a:gd name="connsiteX62" fmla="*/ 171450 w 228973"/>
                  <a:gd name="connsiteY62" fmla="*/ 57150 h 228600"/>
                  <a:gd name="connsiteX63" fmla="*/ 207645 w 228973"/>
                  <a:gd name="connsiteY63" fmla="*/ 57150 h 228600"/>
                  <a:gd name="connsiteX64" fmla="*/ 201930 w 228973"/>
                  <a:gd name="connsiteY64" fmla="*/ 85725 h 228600"/>
                  <a:gd name="connsiteX65" fmla="*/ 95250 w 228973"/>
                  <a:gd name="connsiteY65" fmla="*/ 57150 h 228600"/>
                  <a:gd name="connsiteX66" fmla="*/ 95250 w 228973"/>
                  <a:gd name="connsiteY66" fmla="*/ 85725 h 228600"/>
                  <a:gd name="connsiteX67" fmla="*/ 63818 w 228973"/>
                  <a:gd name="connsiteY67" fmla="*/ 85725 h 228600"/>
                  <a:gd name="connsiteX68" fmla="*/ 58103 w 228973"/>
                  <a:gd name="connsiteY68" fmla="*/ 57150 h 228600"/>
                  <a:gd name="connsiteX69" fmla="*/ 95250 w 228973"/>
                  <a:gd name="connsiteY69" fmla="*/ 5715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228973" h="228600">
                    <a:moveTo>
                      <a:pt x="73343" y="152400"/>
                    </a:moveTo>
                    <a:lnTo>
                      <a:pt x="200025" y="152400"/>
                    </a:lnTo>
                    <a:cubicBezTo>
                      <a:pt x="204788" y="152400"/>
                      <a:pt x="208598" y="149543"/>
                      <a:pt x="209550" y="144780"/>
                    </a:cubicBezTo>
                    <a:lnTo>
                      <a:pt x="228600" y="49530"/>
                    </a:lnTo>
                    <a:cubicBezTo>
                      <a:pt x="229552" y="46673"/>
                      <a:pt x="228600" y="43815"/>
                      <a:pt x="226695" y="41910"/>
                    </a:cubicBezTo>
                    <a:cubicBezTo>
                      <a:pt x="224790" y="39052"/>
                      <a:pt x="221933" y="38100"/>
                      <a:pt x="219075" y="38100"/>
                    </a:cubicBezTo>
                    <a:lnTo>
                      <a:pt x="54293" y="38100"/>
                    </a:lnTo>
                    <a:lnTo>
                      <a:pt x="53340" y="35243"/>
                    </a:lnTo>
                    <a:cubicBezTo>
                      <a:pt x="48578" y="15240"/>
                      <a:pt x="3048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ubicBezTo>
                      <a:pt x="21907" y="19050"/>
                      <a:pt x="32385" y="27623"/>
                      <a:pt x="35243" y="39052"/>
                    </a:cubicBezTo>
                    <a:lnTo>
                      <a:pt x="57150" y="141923"/>
                    </a:lnTo>
                    <a:lnTo>
                      <a:pt x="39053" y="196215"/>
                    </a:lnTo>
                    <a:cubicBezTo>
                      <a:pt x="38100" y="199073"/>
                      <a:pt x="38100" y="201930"/>
                      <a:pt x="40005" y="204788"/>
                    </a:cubicBezTo>
                    <a:cubicBezTo>
                      <a:pt x="41910" y="207645"/>
                      <a:pt x="44768" y="209550"/>
                      <a:pt x="47625" y="209550"/>
                    </a:cubicBezTo>
                    <a:lnTo>
                      <a:pt x="68580" y="209550"/>
                    </a:lnTo>
                    <a:cubicBezTo>
                      <a:pt x="72390" y="220980"/>
                      <a:pt x="82868" y="228600"/>
                      <a:pt x="95250" y="228600"/>
                    </a:cubicBezTo>
                    <a:cubicBezTo>
                      <a:pt x="107632" y="228600"/>
                      <a:pt x="118110" y="220980"/>
                      <a:pt x="121920" y="209550"/>
                    </a:cubicBezTo>
                    <a:lnTo>
                      <a:pt x="163830" y="209550"/>
                    </a:lnTo>
                    <a:cubicBezTo>
                      <a:pt x="167640" y="220980"/>
                      <a:pt x="178118" y="228600"/>
                      <a:pt x="190500" y="228600"/>
                    </a:cubicBezTo>
                    <a:cubicBezTo>
                      <a:pt x="206693" y="228600"/>
                      <a:pt x="219075" y="216218"/>
                      <a:pt x="219075" y="200025"/>
                    </a:cubicBezTo>
                    <a:cubicBezTo>
                      <a:pt x="219075" y="183833"/>
                      <a:pt x="206693" y="171450"/>
                      <a:pt x="190500" y="171450"/>
                    </a:cubicBezTo>
                    <a:cubicBezTo>
                      <a:pt x="178118" y="171450"/>
                      <a:pt x="167640" y="179070"/>
                      <a:pt x="163830" y="190500"/>
                    </a:cubicBezTo>
                    <a:lnTo>
                      <a:pt x="121920" y="190500"/>
                    </a:lnTo>
                    <a:cubicBezTo>
                      <a:pt x="118110" y="179070"/>
                      <a:pt x="107632" y="171450"/>
                      <a:pt x="95250" y="171450"/>
                    </a:cubicBezTo>
                    <a:cubicBezTo>
                      <a:pt x="82868" y="171450"/>
                      <a:pt x="72390" y="179070"/>
                      <a:pt x="68580" y="190500"/>
                    </a:cubicBezTo>
                    <a:lnTo>
                      <a:pt x="60960" y="190500"/>
                    </a:lnTo>
                    <a:lnTo>
                      <a:pt x="73343" y="152400"/>
                    </a:lnTo>
                    <a:close/>
                    <a:moveTo>
                      <a:pt x="190500" y="190500"/>
                    </a:moveTo>
                    <a:cubicBezTo>
                      <a:pt x="196215" y="190500"/>
                      <a:pt x="200025" y="194310"/>
                      <a:pt x="200025" y="200025"/>
                    </a:cubicBezTo>
                    <a:cubicBezTo>
                      <a:pt x="200025" y="205740"/>
                      <a:pt x="196215" y="209550"/>
                      <a:pt x="190500" y="209550"/>
                    </a:cubicBezTo>
                    <a:cubicBezTo>
                      <a:pt x="184785" y="209550"/>
                      <a:pt x="180975" y="205740"/>
                      <a:pt x="180975" y="200025"/>
                    </a:cubicBezTo>
                    <a:cubicBezTo>
                      <a:pt x="180975" y="194310"/>
                      <a:pt x="184785" y="190500"/>
                      <a:pt x="190500" y="190500"/>
                    </a:cubicBezTo>
                    <a:close/>
                    <a:moveTo>
                      <a:pt x="95250" y="190500"/>
                    </a:moveTo>
                    <a:cubicBezTo>
                      <a:pt x="100965" y="190500"/>
                      <a:pt x="104775" y="194310"/>
                      <a:pt x="104775" y="200025"/>
                    </a:cubicBezTo>
                    <a:cubicBezTo>
                      <a:pt x="104775" y="205740"/>
                      <a:pt x="100965" y="209550"/>
                      <a:pt x="95250" y="209550"/>
                    </a:cubicBezTo>
                    <a:cubicBezTo>
                      <a:pt x="89535" y="209550"/>
                      <a:pt x="85725" y="205740"/>
                      <a:pt x="85725" y="200025"/>
                    </a:cubicBezTo>
                    <a:cubicBezTo>
                      <a:pt x="85725" y="194310"/>
                      <a:pt x="89535" y="190500"/>
                      <a:pt x="95250" y="190500"/>
                    </a:cubicBezTo>
                    <a:close/>
                    <a:moveTo>
                      <a:pt x="152400" y="104775"/>
                    </a:moveTo>
                    <a:lnTo>
                      <a:pt x="152400" y="133350"/>
                    </a:lnTo>
                    <a:lnTo>
                      <a:pt x="114300" y="133350"/>
                    </a:lnTo>
                    <a:lnTo>
                      <a:pt x="114300" y="104775"/>
                    </a:lnTo>
                    <a:lnTo>
                      <a:pt x="152400" y="104775"/>
                    </a:lnTo>
                    <a:close/>
                    <a:moveTo>
                      <a:pt x="114300" y="85725"/>
                    </a:moveTo>
                    <a:lnTo>
                      <a:pt x="114300" y="57150"/>
                    </a:lnTo>
                    <a:lnTo>
                      <a:pt x="152400" y="57150"/>
                    </a:lnTo>
                    <a:lnTo>
                      <a:pt x="152400" y="85725"/>
                    </a:lnTo>
                    <a:lnTo>
                      <a:pt x="114300" y="85725"/>
                    </a:lnTo>
                    <a:close/>
                    <a:moveTo>
                      <a:pt x="95250" y="133350"/>
                    </a:moveTo>
                    <a:lnTo>
                      <a:pt x="74295" y="133350"/>
                    </a:lnTo>
                    <a:lnTo>
                      <a:pt x="68580" y="104775"/>
                    </a:lnTo>
                    <a:lnTo>
                      <a:pt x="95250" y="104775"/>
                    </a:lnTo>
                    <a:lnTo>
                      <a:pt x="95250" y="133350"/>
                    </a:lnTo>
                    <a:close/>
                    <a:moveTo>
                      <a:pt x="171450" y="133350"/>
                    </a:moveTo>
                    <a:lnTo>
                      <a:pt x="171450" y="104775"/>
                    </a:lnTo>
                    <a:lnTo>
                      <a:pt x="198120" y="104775"/>
                    </a:lnTo>
                    <a:lnTo>
                      <a:pt x="192405" y="133350"/>
                    </a:lnTo>
                    <a:lnTo>
                      <a:pt x="171450" y="133350"/>
                    </a:lnTo>
                    <a:close/>
                    <a:moveTo>
                      <a:pt x="201930" y="85725"/>
                    </a:moveTo>
                    <a:cubicBezTo>
                      <a:pt x="200977" y="85725"/>
                      <a:pt x="200977" y="85725"/>
                      <a:pt x="200025" y="85725"/>
                    </a:cubicBezTo>
                    <a:lnTo>
                      <a:pt x="171450" y="85725"/>
                    </a:lnTo>
                    <a:lnTo>
                      <a:pt x="171450" y="57150"/>
                    </a:lnTo>
                    <a:lnTo>
                      <a:pt x="207645" y="57150"/>
                    </a:lnTo>
                    <a:lnTo>
                      <a:pt x="201930" y="85725"/>
                    </a:lnTo>
                    <a:close/>
                    <a:moveTo>
                      <a:pt x="95250" y="57150"/>
                    </a:moveTo>
                    <a:lnTo>
                      <a:pt x="95250" y="85725"/>
                    </a:lnTo>
                    <a:lnTo>
                      <a:pt x="63818" y="85725"/>
                    </a:lnTo>
                    <a:lnTo>
                      <a:pt x="58103" y="57150"/>
                    </a:lnTo>
                    <a:lnTo>
                      <a:pt x="95250" y="571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E79FB6C0-9F7F-45B6-99A6-22A2883495D3}"/>
                  </a:ext>
                </a:extLst>
              </p:cNvPr>
              <p:cNvSpPr/>
              <p:nvPr/>
            </p:nvSpPr>
            <p:spPr>
              <a:xfrm>
                <a:off x="2562811" y="4737100"/>
                <a:ext cx="476250" cy="333375"/>
              </a:xfrm>
              <a:custGeom>
                <a:avLst/>
                <a:gdLst>
                  <a:gd name="connsiteX0" fmla="*/ 438150 w 476250"/>
                  <a:gd name="connsiteY0" fmla="*/ 0 h 333375"/>
                  <a:gd name="connsiteX1" fmla="*/ 323850 w 476250"/>
                  <a:gd name="connsiteY1" fmla="*/ 0 h 333375"/>
                  <a:gd name="connsiteX2" fmla="*/ 285750 w 476250"/>
                  <a:gd name="connsiteY2" fmla="*/ 38100 h 333375"/>
                  <a:gd name="connsiteX3" fmla="*/ 190500 w 476250"/>
                  <a:gd name="connsiteY3" fmla="*/ 38100 h 333375"/>
                  <a:gd name="connsiteX4" fmla="*/ 152400 w 476250"/>
                  <a:gd name="connsiteY4" fmla="*/ 0 h 333375"/>
                  <a:gd name="connsiteX5" fmla="*/ 38100 w 476250"/>
                  <a:gd name="connsiteY5" fmla="*/ 0 h 333375"/>
                  <a:gd name="connsiteX6" fmla="*/ 0 w 476250"/>
                  <a:gd name="connsiteY6" fmla="*/ 38100 h 333375"/>
                  <a:gd name="connsiteX7" fmla="*/ 0 w 476250"/>
                  <a:gd name="connsiteY7" fmla="*/ 219075 h 333375"/>
                  <a:gd name="connsiteX8" fmla="*/ 38100 w 476250"/>
                  <a:gd name="connsiteY8" fmla="*/ 257175 h 333375"/>
                  <a:gd name="connsiteX9" fmla="*/ 62865 w 476250"/>
                  <a:gd name="connsiteY9" fmla="*/ 257175 h 333375"/>
                  <a:gd name="connsiteX10" fmla="*/ 98107 w 476250"/>
                  <a:gd name="connsiteY10" fmla="*/ 292418 h 333375"/>
                  <a:gd name="connsiteX11" fmla="*/ 104775 w 476250"/>
                  <a:gd name="connsiteY11" fmla="*/ 295275 h 333375"/>
                  <a:gd name="connsiteX12" fmla="*/ 108585 w 476250"/>
                  <a:gd name="connsiteY12" fmla="*/ 294323 h 333375"/>
                  <a:gd name="connsiteX13" fmla="*/ 114300 w 476250"/>
                  <a:gd name="connsiteY13" fmla="*/ 285750 h 333375"/>
                  <a:gd name="connsiteX14" fmla="*/ 114300 w 476250"/>
                  <a:gd name="connsiteY14" fmla="*/ 257175 h 333375"/>
                  <a:gd name="connsiteX15" fmla="*/ 142875 w 476250"/>
                  <a:gd name="connsiteY15" fmla="*/ 257175 h 333375"/>
                  <a:gd name="connsiteX16" fmla="*/ 180975 w 476250"/>
                  <a:gd name="connsiteY16" fmla="*/ 295275 h 333375"/>
                  <a:gd name="connsiteX17" fmla="*/ 204788 w 476250"/>
                  <a:gd name="connsiteY17" fmla="*/ 295275 h 333375"/>
                  <a:gd name="connsiteX18" fmla="*/ 230505 w 476250"/>
                  <a:gd name="connsiteY18" fmla="*/ 329565 h 333375"/>
                  <a:gd name="connsiteX19" fmla="*/ 238125 w 476250"/>
                  <a:gd name="connsiteY19" fmla="*/ 333375 h 333375"/>
                  <a:gd name="connsiteX20" fmla="*/ 245745 w 476250"/>
                  <a:gd name="connsiteY20" fmla="*/ 329565 h 333375"/>
                  <a:gd name="connsiteX21" fmla="*/ 271463 w 476250"/>
                  <a:gd name="connsiteY21" fmla="*/ 295275 h 333375"/>
                  <a:gd name="connsiteX22" fmla="*/ 295275 w 476250"/>
                  <a:gd name="connsiteY22" fmla="*/ 295275 h 333375"/>
                  <a:gd name="connsiteX23" fmla="*/ 333375 w 476250"/>
                  <a:gd name="connsiteY23" fmla="*/ 257175 h 333375"/>
                  <a:gd name="connsiteX24" fmla="*/ 361950 w 476250"/>
                  <a:gd name="connsiteY24" fmla="*/ 257175 h 333375"/>
                  <a:gd name="connsiteX25" fmla="*/ 361950 w 476250"/>
                  <a:gd name="connsiteY25" fmla="*/ 285750 h 333375"/>
                  <a:gd name="connsiteX26" fmla="*/ 367665 w 476250"/>
                  <a:gd name="connsiteY26" fmla="*/ 294323 h 333375"/>
                  <a:gd name="connsiteX27" fmla="*/ 371475 w 476250"/>
                  <a:gd name="connsiteY27" fmla="*/ 295275 h 333375"/>
                  <a:gd name="connsiteX28" fmla="*/ 378143 w 476250"/>
                  <a:gd name="connsiteY28" fmla="*/ 292418 h 333375"/>
                  <a:gd name="connsiteX29" fmla="*/ 413385 w 476250"/>
                  <a:gd name="connsiteY29" fmla="*/ 257175 h 333375"/>
                  <a:gd name="connsiteX30" fmla="*/ 438150 w 476250"/>
                  <a:gd name="connsiteY30" fmla="*/ 257175 h 333375"/>
                  <a:gd name="connsiteX31" fmla="*/ 476250 w 476250"/>
                  <a:gd name="connsiteY31" fmla="*/ 219075 h 333375"/>
                  <a:gd name="connsiteX32" fmla="*/ 476250 w 476250"/>
                  <a:gd name="connsiteY32" fmla="*/ 38100 h 333375"/>
                  <a:gd name="connsiteX33" fmla="*/ 438150 w 476250"/>
                  <a:gd name="connsiteY33" fmla="*/ 0 h 333375"/>
                  <a:gd name="connsiteX34" fmla="*/ 142875 w 476250"/>
                  <a:gd name="connsiteY34" fmla="*/ 76200 h 333375"/>
                  <a:gd name="connsiteX35" fmla="*/ 142875 w 476250"/>
                  <a:gd name="connsiteY35" fmla="*/ 149543 h 333375"/>
                  <a:gd name="connsiteX36" fmla="*/ 122873 w 476250"/>
                  <a:gd name="connsiteY36" fmla="*/ 131445 h 333375"/>
                  <a:gd name="connsiteX37" fmla="*/ 133350 w 476250"/>
                  <a:gd name="connsiteY37" fmla="*/ 104775 h 333375"/>
                  <a:gd name="connsiteX38" fmla="*/ 95250 w 476250"/>
                  <a:gd name="connsiteY38" fmla="*/ 66675 h 333375"/>
                  <a:gd name="connsiteX39" fmla="*/ 57150 w 476250"/>
                  <a:gd name="connsiteY39" fmla="*/ 104775 h 333375"/>
                  <a:gd name="connsiteX40" fmla="*/ 67628 w 476250"/>
                  <a:gd name="connsiteY40" fmla="*/ 130493 h 333375"/>
                  <a:gd name="connsiteX41" fmla="*/ 38100 w 476250"/>
                  <a:gd name="connsiteY41" fmla="*/ 180975 h 333375"/>
                  <a:gd name="connsiteX42" fmla="*/ 47625 w 476250"/>
                  <a:gd name="connsiteY42" fmla="*/ 190500 h 333375"/>
                  <a:gd name="connsiteX43" fmla="*/ 142875 w 476250"/>
                  <a:gd name="connsiteY43" fmla="*/ 190500 h 333375"/>
                  <a:gd name="connsiteX44" fmla="*/ 142875 w 476250"/>
                  <a:gd name="connsiteY44" fmla="*/ 238125 h 333375"/>
                  <a:gd name="connsiteX45" fmla="*/ 104775 w 476250"/>
                  <a:gd name="connsiteY45" fmla="*/ 238125 h 333375"/>
                  <a:gd name="connsiteX46" fmla="*/ 95250 w 476250"/>
                  <a:gd name="connsiteY46" fmla="*/ 247650 h 333375"/>
                  <a:gd name="connsiteX47" fmla="*/ 95250 w 476250"/>
                  <a:gd name="connsiteY47" fmla="*/ 262890 h 333375"/>
                  <a:gd name="connsiteX48" fmla="*/ 73343 w 476250"/>
                  <a:gd name="connsiteY48" fmla="*/ 240983 h 333375"/>
                  <a:gd name="connsiteX49" fmla="*/ 66675 w 476250"/>
                  <a:gd name="connsiteY49" fmla="*/ 238125 h 333375"/>
                  <a:gd name="connsiteX50" fmla="*/ 38100 w 476250"/>
                  <a:gd name="connsiteY50" fmla="*/ 238125 h 333375"/>
                  <a:gd name="connsiteX51" fmla="*/ 19050 w 476250"/>
                  <a:gd name="connsiteY51" fmla="*/ 219075 h 333375"/>
                  <a:gd name="connsiteX52" fmla="*/ 19050 w 476250"/>
                  <a:gd name="connsiteY52" fmla="*/ 38100 h 333375"/>
                  <a:gd name="connsiteX53" fmla="*/ 38100 w 476250"/>
                  <a:gd name="connsiteY53" fmla="*/ 19050 h 333375"/>
                  <a:gd name="connsiteX54" fmla="*/ 152400 w 476250"/>
                  <a:gd name="connsiteY54" fmla="*/ 19050 h 333375"/>
                  <a:gd name="connsiteX55" fmla="*/ 171450 w 476250"/>
                  <a:gd name="connsiteY55" fmla="*/ 38100 h 333375"/>
                  <a:gd name="connsiteX56" fmla="*/ 171450 w 476250"/>
                  <a:gd name="connsiteY56" fmla="*/ 39053 h 333375"/>
                  <a:gd name="connsiteX57" fmla="*/ 142875 w 476250"/>
                  <a:gd name="connsiteY57" fmla="*/ 76200 h 333375"/>
                  <a:gd name="connsiteX58" fmla="*/ 76200 w 476250"/>
                  <a:gd name="connsiteY58" fmla="*/ 104775 h 333375"/>
                  <a:gd name="connsiteX59" fmla="*/ 95250 w 476250"/>
                  <a:gd name="connsiteY59" fmla="*/ 85725 h 333375"/>
                  <a:gd name="connsiteX60" fmla="*/ 114300 w 476250"/>
                  <a:gd name="connsiteY60" fmla="*/ 104775 h 333375"/>
                  <a:gd name="connsiteX61" fmla="*/ 95250 w 476250"/>
                  <a:gd name="connsiteY61" fmla="*/ 123825 h 333375"/>
                  <a:gd name="connsiteX62" fmla="*/ 76200 w 476250"/>
                  <a:gd name="connsiteY62" fmla="*/ 104775 h 333375"/>
                  <a:gd name="connsiteX63" fmla="*/ 95250 w 476250"/>
                  <a:gd name="connsiteY63" fmla="*/ 142875 h 333375"/>
                  <a:gd name="connsiteX64" fmla="*/ 132398 w 476250"/>
                  <a:gd name="connsiteY64" fmla="*/ 171450 h 333375"/>
                  <a:gd name="connsiteX65" fmla="*/ 59055 w 476250"/>
                  <a:gd name="connsiteY65" fmla="*/ 171450 h 333375"/>
                  <a:gd name="connsiteX66" fmla="*/ 95250 w 476250"/>
                  <a:gd name="connsiteY66" fmla="*/ 142875 h 333375"/>
                  <a:gd name="connsiteX67" fmla="*/ 314325 w 476250"/>
                  <a:gd name="connsiteY67" fmla="*/ 257175 h 333375"/>
                  <a:gd name="connsiteX68" fmla="*/ 295275 w 476250"/>
                  <a:gd name="connsiteY68" fmla="*/ 276225 h 333375"/>
                  <a:gd name="connsiteX69" fmla="*/ 266700 w 476250"/>
                  <a:gd name="connsiteY69" fmla="*/ 276225 h 333375"/>
                  <a:gd name="connsiteX70" fmla="*/ 259080 w 476250"/>
                  <a:gd name="connsiteY70" fmla="*/ 280035 h 333375"/>
                  <a:gd name="connsiteX71" fmla="*/ 238125 w 476250"/>
                  <a:gd name="connsiteY71" fmla="*/ 307658 h 333375"/>
                  <a:gd name="connsiteX72" fmla="*/ 217170 w 476250"/>
                  <a:gd name="connsiteY72" fmla="*/ 280035 h 333375"/>
                  <a:gd name="connsiteX73" fmla="*/ 209550 w 476250"/>
                  <a:gd name="connsiteY73" fmla="*/ 276225 h 333375"/>
                  <a:gd name="connsiteX74" fmla="*/ 180975 w 476250"/>
                  <a:gd name="connsiteY74" fmla="*/ 276225 h 333375"/>
                  <a:gd name="connsiteX75" fmla="*/ 161925 w 476250"/>
                  <a:gd name="connsiteY75" fmla="*/ 257175 h 333375"/>
                  <a:gd name="connsiteX76" fmla="*/ 161925 w 476250"/>
                  <a:gd name="connsiteY76" fmla="*/ 76200 h 333375"/>
                  <a:gd name="connsiteX77" fmla="*/ 180975 w 476250"/>
                  <a:gd name="connsiteY77" fmla="*/ 57150 h 333375"/>
                  <a:gd name="connsiteX78" fmla="*/ 295275 w 476250"/>
                  <a:gd name="connsiteY78" fmla="*/ 57150 h 333375"/>
                  <a:gd name="connsiteX79" fmla="*/ 314325 w 476250"/>
                  <a:gd name="connsiteY79" fmla="*/ 76200 h 333375"/>
                  <a:gd name="connsiteX80" fmla="*/ 314325 w 476250"/>
                  <a:gd name="connsiteY80" fmla="*/ 257175 h 333375"/>
                  <a:gd name="connsiteX81" fmla="*/ 457200 w 476250"/>
                  <a:gd name="connsiteY81" fmla="*/ 219075 h 333375"/>
                  <a:gd name="connsiteX82" fmla="*/ 438150 w 476250"/>
                  <a:gd name="connsiteY82" fmla="*/ 238125 h 333375"/>
                  <a:gd name="connsiteX83" fmla="*/ 409575 w 476250"/>
                  <a:gd name="connsiteY83" fmla="*/ 238125 h 333375"/>
                  <a:gd name="connsiteX84" fmla="*/ 402908 w 476250"/>
                  <a:gd name="connsiteY84" fmla="*/ 240983 h 333375"/>
                  <a:gd name="connsiteX85" fmla="*/ 381000 w 476250"/>
                  <a:gd name="connsiteY85" fmla="*/ 262890 h 333375"/>
                  <a:gd name="connsiteX86" fmla="*/ 381000 w 476250"/>
                  <a:gd name="connsiteY86" fmla="*/ 247650 h 333375"/>
                  <a:gd name="connsiteX87" fmla="*/ 371475 w 476250"/>
                  <a:gd name="connsiteY87" fmla="*/ 238125 h 333375"/>
                  <a:gd name="connsiteX88" fmla="*/ 333375 w 476250"/>
                  <a:gd name="connsiteY88" fmla="*/ 238125 h 333375"/>
                  <a:gd name="connsiteX89" fmla="*/ 333375 w 476250"/>
                  <a:gd name="connsiteY89" fmla="*/ 190500 h 333375"/>
                  <a:gd name="connsiteX90" fmla="*/ 428625 w 476250"/>
                  <a:gd name="connsiteY90" fmla="*/ 190500 h 333375"/>
                  <a:gd name="connsiteX91" fmla="*/ 438150 w 476250"/>
                  <a:gd name="connsiteY91" fmla="*/ 180975 h 333375"/>
                  <a:gd name="connsiteX92" fmla="*/ 408623 w 476250"/>
                  <a:gd name="connsiteY92" fmla="*/ 130493 h 333375"/>
                  <a:gd name="connsiteX93" fmla="*/ 419100 w 476250"/>
                  <a:gd name="connsiteY93" fmla="*/ 104775 h 333375"/>
                  <a:gd name="connsiteX94" fmla="*/ 381000 w 476250"/>
                  <a:gd name="connsiteY94" fmla="*/ 66675 h 333375"/>
                  <a:gd name="connsiteX95" fmla="*/ 342900 w 476250"/>
                  <a:gd name="connsiteY95" fmla="*/ 104775 h 333375"/>
                  <a:gd name="connsiteX96" fmla="*/ 353378 w 476250"/>
                  <a:gd name="connsiteY96" fmla="*/ 130493 h 333375"/>
                  <a:gd name="connsiteX97" fmla="*/ 333375 w 476250"/>
                  <a:gd name="connsiteY97" fmla="*/ 148590 h 333375"/>
                  <a:gd name="connsiteX98" fmla="*/ 333375 w 476250"/>
                  <a:gd name="connsiteY98" fmla="*/ 76200 h 333375"/>
                  <a:gd name="connsiteX99" fmla="*/ 304800 w 476250"/>
                  <a:gd name="connsiteY99" fmla="*/ 39053 h 333375"/>
                  <a:gd name="connsiteX100" fmla="*/ 304800 w 476250"/>
                  <a:gd name="connsiteY100" fmla="*/ 38100 h 333375"/>
                  <a:gd name="connsiteX101" fmla="*/ 323850 w 476250"/>
                  <a:gd name="connsiteY101" fmla="*/ 19050 h 333375"/>
                  <a:gd name="connsiteX102" fmla="*/ 438150 w 476250"/>
                  <a:gd name="connsiteY102" fmla="*/ 19050 h 333375"/>
                  <a:gd name="connsiteX103" fmla="*/ 457200 w 476250"/>
                  <a:gd name="connsiteY103" fmla="*/ 38100 h 333375"/>
                  <a:gd name="connsiteX104" fmla="*/ 457200 w 476250"/>
                  <a:gd name="connsiteY104" fmla="*/ 219075 h 333375"/>
                  <a:gd name="connsiteX105" fmla="*/ 361950 w 476250"/>
                  <a:gd name="connsiteY105" fmla="*/ 104775 h 333375"/>
                  <a:gd name="connsiteX106" fmla="*/ 381000 w 476250"/>
                  <a:gd name="connsiteY106" fmla="*/ 85725 h 333375"/>
                  <a:gd name="connsiteX107" fmla="*/ 400050 w 476250"/>
                  <a:gd name="connsiteY107" fmla="*/ 104775 h 333375"/>
                  <a:gd name="connsiteX108" fmla="*/ 381000 w 476250"/>
                  <a:gd name="connsiteY108" fmla="*/ 123825 h 333375"/>
                  <a:gd name="connsiteX109" fmla="*/ 361950 w 476250"/>
                  <a:gd name="connsiteY109" fmla="*/ 104775 h 333375"/>
                  <a:gd name="connsiteX110" fmla="*/ 381000 w 476250"/>
                  <a:gd name="connsiteY110" fmla="*/ 142875 h 333375"/>
                  <a:gd name="connsiteX111" fmla="*/ 418148 w 476250"/>
                  <a:gd name="connsiteY111" fmla="*/ 171450 h 333375"/>
                  <a:gd name="connsiteX112" fmla="*/ 344805 w 476250"/>
                  <a:gd name="connsiteY112" fmla="*/ 171450 h 333375"/>
                  <a:gd name="connsiteX113" fmla="*/ 381000 w 476250"/>
                  <a:gd name="connsiteY113" fmla="*/ 142875 h 333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</a:cxnLst>
                <a:rect l="l" t="t" r="r" b="b"/>
                <a:pathLst>
                  <a:path w="476250" h="333375">
                    <a:moveTo>
                      <a:pt x="438150" y="0"/>
                    </a:moveTo>
                    <a:lnTo>
                      <a:pt x="323850" y="0"/>
                    </a:lnTo>
                    <a:cubicBezTo>
                      <a:pt x="302895" y="0"/>
                      <a:pt x="285750" y="17145"/>
                      <a:pt x="285750" y="38100"/>
                    </a:cubicBezTo>
                    <a:lnTo>
                      <a:pt x="190500" y="38100"/>
                    </a:lnTo>
                    <a:cubicBezTo>
                      <a:pt x="190500" y="17145"/>
                      <a:pt x="173355" y="0"/>
                      <a:pt x="152400" y="0"/>
                    </a:cubicBezTo>
                    <a:lnTo>
                      <a:pt x="38100" y="0"/>
                    </a:lnTo>
                    <a:cubicBezTo>
                      <a:pt x="17145" y="0"/>
                      <a:pt x="0" y="17145"/>
                      <a:pt x="0" y="38100"/>
                    </a:cubicBezTo>
                    <a:lnTo>
                      <a:pt x="0" y="219075"/>
                    </a:lnTo>
                    <a:cubicBezTo>
                      <a:pt x="0" y="240030"/>
                      <a:pt x="17145" y="257175"/>
                      <a:pt x="38100" y="257175"/>
                    </a:cubicBezTo>
                    <a:lnTo>
                      <a:pt x="62865" y="257175"/>
                    </a:lnTo>
                    <a:lnTo>
                      <a:pt x="98107" y="292418"/>
                    </a:lnTo>
                    <a:cubicBezTo>
                      <a:pt x="100013" y="294323"/>
                      <a:pt x="101918" y="295275"/>
                      <a:pt x="104775" y="295275"/>
                    </a:cubicBezTo>
                    <a:cubicBezTo>
                      <a:pt x="105728" y="295275"/>
                      <a:pt x="107632" y="295275"/>
                      <a:pt x="108585" y="294323"/>
                    </a:cubicBezTo>
                    <a:cubicBezTo>
                      <a:pt x="112395" y="292418"/>
                      <a:pt x="114300" y="289560"/>
                      <a:pt x="114300" y="285750"/>
                    </a:cubicBezTo>
                    <a:lnTo>
                      <a:pt x="114300" y="257175"/>
                    </a:lnTo>
                    <a:lnTo>
                      <a:pt x="142875" y="257175"/>
                    </a:lnTo>
                    <a:cubicBezTo>
                      <a:pt x="142875" y="278130"/>
                      <a:pt x="160020" y="295275"/>
                      <a:pt x="180975" y="295275"/>
                    </a:cubicBezTo>
                    <a:lnTo>
                      <a:pt x="204788" y="295275"/>
                    </a:lnTo>
                    <a:lnTo>
                      <a:pt x="230505" y="329565"/>
                    </a:lnTo>
                    <a:cubicBezTo>
                      <a:pt x="232410" y="332423"/>
                      <a:pt x="235268" y="333375"/>
                      <a:pt x="238125" y="333375"/>
                    </a:cubicBezTo>
                    <a:cubicBezTo>
                      <a:pt x="240983" y="333375"/>
                      <a:pt x="243840" y="332423"/>
                      <a:pt x="245745" y="329565"/>
                    </a:cubicBezTo>
                    <a:lnTo>
                      <a:pt x="271463" y="295275"/>
                    </a:lnTo>
                    <a:lnTo>
                      <a:pt x="295275" y="295275"/>
                    </a:lnTo>
                    <a:cubicBezTo>
                      <a:pt x="316230" y="295275"/>
                      <a:pt x="333375" y="278130"/>
                      <a:pt x="333375" y="257175"/>
                    </a:cubicBezTo>
                    <a:lnTo>
                      <a:pt x="361950" y="257175"/>
                    </a:lnTo>
                    <a:lnTo>
                      <a:pt x="361950" y="285750"/>
                    </a:lnTo>
                    <a:cubicBezTo>
                      <a:pt x="361950" y="289560"/>
                      <a:pt x="363855" y="293370"/>
                      <a:pt x="367665" y="294323"/>
                    </a:cubicBezTo>
                    <a:cubicBezTo>
                      <a:pt x="368618" y="295275"/>
                      <a:pt x="370523" y="295275"/>
                      <a:pt x="371475" y="295275"/>
                    </a:cubicBezTo>
                    <a:cubicBezTo>
                      <a:pt x="374333" y="295275"/>
                      <a:pt x="376238" y="294323"/>
                      <a:pt x="378143" y="292418"/>
                    </a:cubicBezTo>
                    <a:lnTo>
                      <a:pt x="413385" y="257175"/>
                    </a:lnTo>
                    <a:lnTo>
                      <a:pt x="438150" y="257175"/>
                    </a:lnTo>
                    <a:cubicBezTo>
                      <a:pt x="459105" y="257175"/>
                      <a:pt x="476250" y="240030"/>
                      <a:pt x="476250" y="219075"/>
                    </a:cubicBezTo>
                    <a:lnTo>
                      <a:pt x="476250" y="38100"/>
                    </a:lnTo>
                    <a:cubicBezTo>
                      <a:pt x="476250" y="17145"/>
                      <a:pt x="459105" y="0"/>
                      <a:pt x="438150" y="0"/>
                    </a:cubicBezTo>
                    <a:close/>
                    <a:moveTo>
                      <a:pt x="142875" y="76200"/>
                    </a:moveTo>
                    <a:lnTo>
                      <a:pt x="142875" y="149543"/>
                    </a:lnTo>
                    <a:cubicBezTo>
                      <a:pt x="138113" y="141923"/>
                      <a:pt x="130493" y="135255"/>
                      <a:pt x="122873" y="131445"/>
                    </a:cubicBezTo>
                    <a:cubicBezTo>
                      <a:pt x="129540" y="123825"/>
                      <a:pt x="133350" y="115253"/>
                      <a:pt x="133350" y="104775"/>
                    </a:cubicBezTo>
                    <a:cubicBezTo>
                      <a:pt x="133350" y="83820"/>
                      <a:pt x="116205" y="66675"/>
                      <a:pt x="95250" y="66675"/>
                    </a:cubicBezTo>
                    <a:cubicBezTo>
                      <a:pt x="74295" y="66675"/>
                      <a:pt x="57150" y="83820"/>
                      <a:pt x="57150" y="104775"/>
                    </a:cubicBezTo>
                    <a:cubicBezTo>
                      <a:pt x="57150" y="115253"/>
                      <a:pt x="60960" y="123825"/>
                      <a:pt x="67628" y="130493"/>
                    </a:cubicBezTo>
                    <a:cubicBezTo>
                      <a:pt x="49530" y="140018"/>
                      <a:pt x="38100" y="159068"/>
                      <a:pt x="38100" y="180975"/>
                    </a:cubicBezTo>
                    <a:cubicBezTo>
                      <a:pt x="38100" y="186690"/>
                      <a:pt x="41910" y="190500"/>
                      <a:pt x="47625" y="190500"/>
                    </a:cubicBezTo>
                    <a:lnTo>
                      <a:pt x="142875" y="190500"/>
                    </a:lnTo>
                    <a:lnTo>
                      <a:pt x="142875" y="238125"/>
                    </a:lnTo>
                    <a:lnTo>
                      <a:pt x="104775" y="238125"/>
                    </a:lnTo>
                    <a:cubicBezTo>
                      <a:pt x="99060" y="238125"/>
                      <a:pt x="95250" y="241935"/>
                      <a:pt x="95250" y="247650"/>
                    </a:cubicBezTo>
                    <a:lnTo>
                      <a:pt x="95250" y="262890"/>
                    </a:lnTo>
                    <a:lnTo>
                      <a:pt x="73343" y="240983"/>
                    </a:lnTo>
                    <a:cubicBezTo>
                      <a:pt x="71438" y="239078"/>
                      <a:pt x="69533" y="238125"/>
                      <a:pt x="66675" y="238125"/>
                    </a:cubicBezTo>
                    <a:lnTo>
                      <a:pt x="38100" y="238125"/>
                    </a:lnTo>
                    <a:cubicBezTo>
                      <a:pt x="27622" y="238125"/>
                      <a:pt x="19050" y="229553"/>
                      <a:pt x="19050" y="219075"/>
                    </a:cubicBezTo>
                    <a:lnTo>
                      <a:pt x="19050" y="38100"/>
                    </a:lnTo>
                    <a:cubicBezTo>
                      <a:pt x="19050" y="27623"/>
                      <a:pt x="27622" y="19050"/>
                      <a:pt x="38100" y="19050"/>
                    </a:cubicBezTo>
                    <a:lnTo>
                      <a:pt x="152400" y="19050"/>
                    </a:lnTo>
                    <a:cubicBezTo>
                      <a:pt x="162878" y="19050"/>
                      <a:pt x="171450" y="27623"/>
                      <a:pt x="171450" y="38100"/>
                    </a:cubicBezTo>
                    <a:cubicBezTo>
                      <a:pt x="171450" y="38100"/>
                      <a:pt x="171450" y="39053"/>
                      <a:pt x="171450" y="39053"/>
                    </a:cubicBezTo>
                    <a:cubicBezTo>
                      <a:pt x="155258" y="43815"/>
                      <a:pt x="142875" y="58103"/>
                      <a:pt x="142875" y="76200"/>
                    </a:cubicBezTo>
                    <a:close/>
                    <a:moveTo>
                      <a:pt x="76200" y="104775"/>
                    </a:moveTo>
                    <a:cubicBezTo>
                      <a:pt x="76200" y="94298"/>
                      <a:pt x="84773" y="85725"/>
                      <a:pt x="95250" y="85725"/>
                    </a:cubicBezTo>
                    <a:cubicBezTo>
                      <a:pt x="105728" y="85725"/>
                      <a:pt x="114300" y="94298"/>
                      <a:pt x="114300" y="104775"/>
                    </a:cubicBezTo>
                    <a:cubicBezTo>
                      <a:pt x="114300" y="115253"/>
                      <a:pt x="105728" y="123825"/>
                      <a:pt x="95250" y="123825"/>
                    </a:cubicBezTo>
                    <a:cubicBezTo>
                      <a:pt x="84773" y="123825"/>
                      <a:pt x="76200" y="115253"/>
                      <a:pt x="76200" y="104775"/>
                    </a:cubicBezTo>
                    <a:close/>
                    <a:moveTo>
                      <a:pt x="95250" y="142875"/>
                    </a:moveTo>
                    <a:cubicBezTo>
                      <a:pt x="113348" y="142875"/>
                      <a:pt x="127635" y="155258"/>
                      <a:pt x="132398" y="171450"/>
                    </a:cubicBezTo>
                    <a:lnTo>
                      <a:pt x="59055" y="171450"/>
                    </a:lnTo>
                    <a:cubicBezTo>
                      <a:pt x="62865" y="155258"/>
                      <a:pt x="77153" y="142875"/>
                      <a:pt x="95250" y="142875"/>
                    </a:cubicBezTo>
                    <a:close/>
                    <a:moveTo>
                      <a:pt x="314325" y="257175"/>
                    </a:moveTo>
                    <a:cubicBezTo>
                      <a:pt x="314325" y="267653"/>
                      <a:pt x="305753" y="276225"/>
                      <a:pt x="295275" y="276225"/>
                    </a:cubicBezTo>
                    <a:lnTo>
                      <a:pt x="266700" y="276225"/>
                    </a:lnTo>
                    <a:cubicBezTo>
                      <a:pt x="263843" y="276225"/>
                      <a:pt x="260985" y="277178"/>
                      <a:pt x="259080" y="280035"/>
                    </a:cubicBezTo>
                    <a:lnTo>
                      <a:pt x="238125" y="307658"/>
                    </a:lnTo>
                    <a:lnTo>
                      <a:pt x="217170" y="280035"/>
                    </a:lnTo>
                    <a:cubicBezTo>
                      <a:pt x="215265" y="277178"/>
                      <a:pt x="212408" y="276225"/>
                      <a:pt x="209550" y="276225"/>
                    </a:cubicBezTo>
                    <a:lnTo>
                      <a:pt x="180975" y="276225"/>
                    </a:lnTo>
                    <a:cubicBezTo>
                      <a:pt x="170498" y="276225"/>
                      <a:pt x="161925" y="267653"/>
                      <a:pt x="161925" y="257175"/>
                    </a:cubicBezTo>
                    <a:lnTo>
                      <a:pt x="161925" y="76200"/>
                    </a:lnTo>
                    <a:cubicBezTo>
                      <a:pt x="161925" y="65723"/>
                      <a:pt x="170498" y="57150"/>
                      <a:pt x="180975" y="57150"/>
                    </a:cubicBezTo>
                    <a:lnTo>
                      <a:pt x="295275" y="57150"/>
                    </a:lnTo>
                    <a:cubicBezTo>
                      <a:pt x="305753" y="57150"/>
                      <a:pt x="314325" y="65723"/>
                      <a:pt x="314325" y="76200"/>
                    </a:cubicBezTo>
                    <a:lnTo>
                      <a:pt x="314325" y="257175"/>
                    </a:lnTo>
                    <a:close/>
                    <a:moveTo>
                      <a:pt x="457200" y="219075"/>
                    </a:moveTo>
                    <a:cubicBezTo>
                      <a:pt x="457200" y="229553"/>
                      <a:pt x="448628" y="238125"/>
                      <a:pt x="438150" y="238125"/>
                    </a:cubicBezTo>
                    <a:lnTo>
                      <a:pt x="409575" y="238125"/>
                    </a:lnTo>
                    <a:cubicBezTo>
                      <a:pt x="406718" y="238125"/>
                      <a:pt x="404813" y="239078"/>
                      <a:pt x="402908" y="240983"/>
                    </a:cubicBezTo>
                    <a:lnTo>
                      <a:pt x="381000" y="262890"/>
                    </a:lnTo>
                    <a:lnTo>
                      <a:pt x="381000" y="247650"/>
                    </a:lnTo>
                    <a:cubicBezTo>
                      <a:pt x="381000" y="241935"/>
                      <a:pt x="377190" y="238125"/>
                      <a:pt x="371475" y="238125"/>
                    </a:cubicBezTo>
                    <a:lnTo>
                      <a:pt x="333375" y="238125"/>
                    </a:lnTo>
                    <a:lnTo>
                      <a:pt x="333375" y="190500"/>
                    </a:lnTo>
                    <a:lnTo>
                      <a:pt x="428625" y="190500"/>
                    </a:lnTo>
                    <a:cubicBezTo>
                      <a:pt x="434340" y="190500"/>
                      <a:pt x="438150" y="186690"/>
                      <a:pt x="438150" y="180975"/>
                    </a:cubicBezTo>
                    <a:cubicBezTo>
                      <a:pt x="438150" y="159068"/>
                      <a:pt x="425768" y="140970"/>
                      <a:pt x="408623" y="130493"/>
                    </a:cubicBezTo>
                    <a:cubicBezTo>
                      <a:pt x="415290" y="123825"/>
                      <a:pt x="419100" y="115253"/>
                      <a:pt x="419100" y="104775"/>
                    </a:cubicBezTo>
                    <a:cubicBezTo>
                      <a:pt x="419100" y="83820"/>
                      <a:pt x="401955" y="66675"/>
                      <a:pt x="381000" y="66675"/>
                    </a:cubicBezTo>
                    <a:cubicBezTo>
                      <a:pt x="360045" y="66675"/>
                      <a:pt x="342900" y="83820"/>
                      <a:pt x="342900" y="104775"/>
                    </a:cubicBezTo>
                    <a:cubicBezTo>
                      <a:pt x="342900" y="115253"/>
                      <a:pt x="346710" y="123825"/>
                      <a:pt x="353378" y="130493"/>
                    </a:cubicBezTo>
                    <a:cubicBezTo>
                      <a:pt x="345758" y="135255"/>
                      <a:pt x="338138" y="140970"/>
                      <a:pt x="333375" y="148590"/>
                    </a:cubicBezTo>
                    <a:lnTo>
                      <a:pt x="333375" y="76200"/>
                    </a:lnTo>
                    <a:cubicBezTo>
                      <a:pt x="333375" y="58103"/>
                      <a:pt x="320993" y="43815"/>
                      <a:pt x="304800" y="39053"/>
                    </a:cubicBezTo>
                    <a:cubicBezTo>
                      <a:pt x="304800" y="39053"/>
                      <a:pt x="304800" y="38100"/>
                      <a:pt x="304800" y="38100"/>
                    </a:cubicBezTo>
                    <a:cubicBezTo>
                      <a:pt x="304800" y="27623"/>
                      <a:pt x="313373" y="19050"/>
                      <a:pt x="323850" y="19050"/>
                    </a:cubicBezTo>
                    <a:lnTo>
                      <a:pt x="438150" y="19050"/>
                    </a:lnTo>
                    <a:cubicBezTo>
                      <a:pt x="448628" y="19050"/>
                      <a:pt x="457200" y="27623"/>
                      <a:pt x="457200" y="38100"/>
                    </a:cubicBezTo>
                    <a:lnTo>
                      <a:pt x="457200" y="219075"/>
                    </a:lnTo>
                    <a:close/>
                    <a:moveTo>
                      <a:pt x="361950" y="104775"/>
                    </a:moveTo>
                    <a:cubicBezTo>
                      <a:pt x="361950" y="94298"/>
                      <a:pt x="370523" y="85725"/>
                      <a:pt x="381000" y="85725"/>
                    </a:cubicBezTo>
                    <a:cubicBezTo>
                      <a:pt x="391478" y="85725"/>
                      <a:pt x="400050" y="94298"/>
                      <a:pt x="400050" y="104775"/>
                    </a:cubicBezTo>
                    <a:cubicBezTo>
                      <a:pt x="400050" y="115253"/>
                      <a:pt x="391478" y="123825"/>
                      <a:pt x="381000" y="123825"/>
                    </a:cubicBezTo>
                    <a:cubicBezTo>
                      <a:pt x="370523" y="123825"/>
                      <a:pt x="361950" y="115253"/>
                      <a:pt x="361950" y="104775"/>
                    </a:cubicBezTo>
                    <a:close/>
                    <a:moveTo>
                      <a:pt x="381000" y="142875"/>
                    </a:moveTo>
                    <a:cubicBezTo>
                      <a:pt x="399098" y="142875"/>
                      <a:pt x="413385" y="155258"/>
                      <a:pt x="418148" y="171450"/>
                    </a:cubicBezTo>
                    <a:lnTo>
                      <a:pt x="344805" y="171450"/>
                    </a:lnTo>
                    <a:cubicBezTo>
                      <a:pt x="348615" y="155258"/>
                      <a:pt x="362903" y="142875"/>
                      <a:pt x="381000" y="1428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ECC355BE-5519-43B0-BE28-5C7DA5B34329}"/>
                  </a:ext>
                </a:extLst>
              </p:cNvPr>
              <p:cNvSpPr/>
              <p:nvPr/>
            </p:nvSpPr>
            <p:spPr>
              <a:xfrm>
                <a:off x="2743786" y="4841875"/>
                <a:ext cx="114300" cy="123825"/>
              </a:xfrm>
              <a:custGeom>
                <a:avLst/>
                <a:gdLst>
                  <a:gd name="connsiteX0" fmla="*/ 84773 w 114300"/>
                  <a:gd name="connsiteY0" fmla="*/ 63818 h 123825"/>
                  <a:gd name="connsiteX1" fmla="*/ 95250 w 114300"/>
                  <a:gd name="connsiteY1" fmla="*/ 38100 h 123825"/>
                  <a:gd name="connsiteX2" fmla="*/ 57150 w 114300"/>
                  <a:gd name="connsiteY2" fmla="*/ 0 h 123825"/>
                  <a:gd name="connsiteX3" fmla="*/ 19050 w 114300"/>
                  <a:gd name="connsiteY3" fmla="*/ 38100 h 123825"/>
                  <a:gd name="connsiteX4" fmla="*/ 29528 w 114300"/>
                  <a:gd name="connsiteY4" fmla="*/ 63818 h 123825"/>
                  <a:gd name="connsiteX5" fmla="*/ 0 w 114300"/>
                  <a:gd name="connsiteY5" fmla="*/ 114300 h 123825"/>
                  <a:gd name="connsiteX6" fmla="*/ 9525 w 114300"/>
                  <a:gd name="connsiteY6" fmla="*/ 123825 h 123825"/>
                  <a:gd name="connsiteX7" fmla="*/ 104775 w 114300"/>
                  <a:gd name="connsiteY7" fmla="*/ 123825 h 123825"/>
                  <a:gd name="connsiteX8" fmla="*/ 114300 w 114300"/>
                  <a:gd name="connsiteY8" fmla="*/ 114300 h 123825"/>
                  <a:gd name="connsiteX9" fmla="*/ 84773 w 114300"/>
                  <a:gd name="connsiteY9" fmla="*/ 63818 h 123825"/>
                  <a:gd name="connsiteX10" fmla="*/ 38100 w 114300"/>
                  <a:gd name="connsiteY10" fmla="*/ 38100 h 123825"/>
                  <a:gd name="connsiteX11" fmla="*/ 57150 w 114300"/>
                  <a:gd name="connsiteY11" fmla="*/ 19050 h 123825"/>
                  <a:gd name="connsiteX12" fmla="*/ 76200 w 114300"/>
                  <a:gd name="connsiteY12" fmla="*/ 38100 h 123825"/>
                  <a:gd name="connsiteX13" fmla="*/ 57150 w 114300"/>
                  <a:gd name="connsiteY13" fmla="*/ 57150 h 123825"/>
                  <a:gd name="connsiteX14" fmla="*/ 38100 w 114300"/>
                  <a:gd name="connsiteY14" fmla="*/ 38100 h 123825"/>
                  <a:gd name="connsiteX15" fmla="*/ 20003 w 114300"/>
                  <a:gd name="connsiteY15" fmla="*/ 104775 h 123825"/>
                  <a:gd name="connsiteX16" fmla="*/ 57150 w 114300"/>
                  <a:gd name="connsiteY16" fmla="*/ 76200 h 123825"/>
                  <a:gd name="connsiteX17" fmla="*/ 94298 w 114300"/>
                  <a:gd name="connsiteY17" fmla="*/ 104775 h 123825"/>
                  <a:gd name="connsiteX18" fmla="*/ 20003 w 114300"/>
                  <a:gd name="connsiteY18" fmla="*/ 104775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4300" h="123825">
                    <a:moveTo>
                      <a:pt x="84773" y="63818"/>
                    </a:moveTo>
                    <a:cubicBezTo>
                      <a:pt x="91440" y="57150"/>
                      <a:pt x="95250" y="48578"/>
                      <a:pt x="95250" y="38100"/>
                    </a:cubicBezTo>
                    <a:cubicBezTo>
                      <a:pt x="95250" y="17145"/>
                      <a:pt x="78105" y="0"/>
                      <a:pt x="57150" y="0"/>
                    </a:cubicBezTo>
                    <a:cubicBezTo>
                      <a:pt x="36195" y="0"/>
                      <a:pt x="19050" y="17145"/>
                      <a:pt x="19050" y="38100"/>
                    </a:cubicBezTo>
                    <a:cubicBezTo>
                      <a:pt x="19050" y="48578"/>
                      <a:pt x="22860" y="57150"/>
                      <a:pt x="29528" y="63818"/>
                    </a:cubicBezTo>
                    <a:cubicBezTo>
                      <a:pt x="11430" y="73343"/>
                      <a:pt x="0" y="92393"/>
                      <a:pt x="0" y="114300"/>
                    </a:cubicBezTo>
                    <a:cubicBezTo>
                      <a:pt x="0" y="120015"/>
                      <a:pt x="3810" y="123825"/>
                      <a:pt x="9525" y="123825"/>
                    </a:cubicBezTo>
                    <a:lnTo>
                      <a:pt x="104775" y="123825"/>
                    </a:lnTo>
                    <a:cubicBezTo>
                      <a:pt x="110490" y="123825"/>
                      <a:pt x="114300" y="120015"/>
                      <a:pt x="114300" y="114300"/>
                    </a:cubicBezTo>
                    <a:cubicBezTo>
                      <a:pt x="114300" y="92393"/>
                      <a:pt x="101918" y="74295"/>
                      <a:pt x="84773" y="63818"/>
                    </a:cubicBezTo>
                    <a:close/>
                    <a:moveTo>
                      <a:pt x="38100" y="38100"/>
                    </a:moveTo>
                    <a:cubicBezTo>
                      <a:pt x="38100" y="27622"/>
                      <a:pt x="46672" y="19050"/>
                      <a:pt x="57150" y="19050"/>
                    </a:cubicBezTo>
                    <a:cubicBezTo>
                      <a:pt x="67627" y="19050"/>
                      <a:pt x="76200" y="27622"/>
                      <a:pt x="76200" y="38100"/>
                    </a:cubicBezTo>
                    <a:cubicBezTo>
                      <a:pt x="76200" y="48578"/>
                      <a:pt x="67627" y="57150"/>
                      <a:pt x="57150" y="57150"/>
                    </a:cubicBezTo>
                    <a:cubicBezTo>
                      <a:pt x="46672" y="57150"/>
                      <a:pt x="38100" y="48578"/>
                      <a:pt x="38100" y="38100"/>
                    </a:cubicBezTo>
                    <a:close/>
                    <a:moveTo>
                      <a:pt x="20003" y="104775"/>
                    </a:moveTo>
                    <a:cubicBezTo>
                      <a:pt x="23813" y="88582"/>
                      <a:pt x="39053" y="76200"/>
                      <a:pt x="57150" y="76200"/>
                    </a:cubicBezTo>
                    <a:cubicBezTo>
                      <a:pt x="75248" y="76200"/>
                      <a:pt x="89535" y="88582"/>
                      <a:pt x="94298" y="104775"/>
                    </a:cubicBezTo>
                    <a:lnTo>
                      <a:pt x="20003" y="1047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7F136A89-6CD5-431E-B0AC-ED1A21C5AECF}"/>
              </a:ext>
            </a:extLst>
          </p:cNvPr>
          <p:cNvGrpSpPr/>
          <p:nvPr/>
        </p:nvGrpSpPr>
        <p:grpSpPr>
          <a:xfrm>
            <a:off x="7514563" y="3333793"/>
            <a:ext cx="524827" cy="570547"/>
            <a:chOff x="7523272" y="3869261"/>
            <a:chExt cx="524827" cy="570547"/>
          </a:xfrm>
        </p:grpSpPr>
        <p:grpSp>
          <p:nvGrpSpPr>
            <p:cNvPr id="228" name="Graphic 40">
              <a:extLst>
                <a:ext uri="{FF2B5EF4-FFF2-40B4-BE49-F238E27FC236}">
                  <a16:creationId xmlns:a16="http://schemas.microsoft.com/office/drawing/2014/main" id="{8AF79A75-60E0-4EDA-ACF4-87606A55846B}"/>
                </a:ext>
              </a:extLst>
            </p:cNvPr>
            <p:cNvGrpSpPr/>
            <p:nvPr/>
          </p:nvGrpSpPr>
          <p:grpSpPr>
            <a:xfrm>
              <a:off x="7531845" y="3918315"/>
              <a:ext cx="506730" cy="472439"/>
              <a:chOff x="7079171" y="3728402"/>
              <a:chExt cx="506730" cy="472439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816E5757-DF4A-4A3B-BF23-B56070CD1816}"/>
                  </a:ext>
                </a:extLst>
              </p:cNvPr>
              <p:cNvSpPr/>
              <p:nvPr/>
            </p:nvSpPr>
            <p:spPr>
              <a:xfrm>
                <a:off x="7183945" y="3832225"/>
                <a:ext cx="266700" cy="314325"/>
              </a:xfrm>
              <a:custGeom>
                <a:avLst/>
                <a:gdLst>
                  <a:gd name="connsiteX0" fmla="*/ 70485 w 266700"/>
                  <a:gd name="connsiteY0" fmla="*/ 230505 h 314325"/>
                  <a:gd name="connsiteX1" fmla="*/ 70485 w 266700"/>
                  <a:gd name="connsiteY1" fmla="*/ 39053 h 314325"/>
                  <a:gd name="connsiteX2" fmla="*/ 159067 w 266700"/>
                  <a:gd name="connsiteY2" fmla="*/ 0 h 314325"/>
                  <a:gd name="connsiteX3" fmla="*/ 152400 w 266700"/>
                  <a:gd name="connsiteY3" fmla="*/ 0 h 314325"/>
                  <a:gd name="connsiteX4" fmla="*/ 59055 w 266700"/>
                  <a:gd name="connsiteY4" fmla="*/ 27622 h 314325"/>
                  <a:gd name="connsiteX5" fmla="*/ 0 w 266700"/>
                  <a:gd name="connsiteY5" fmla="*/ 152400 h 314325"/>
                  <a:gd name="connsiteX6" fmla="*/ 161925 w 266700"/>
                  <a:gd name="connsiteY6" fmla="*/ 314325 h 314325"/>
                  <a:gd name="connsiteX7" fmla="*/ 266700 w 266700"/>
                  <a:gd name="connsiteY7" fmla="*/ 275273 h 314325"/>
                  <a:gd name="connsiteX8" fmla="*/ 266700 w 266700"/>
                  <a:gd name="connsiteY8" fmla="*/ 257175 h 314325"/>
                  <a:gd name="connsiteX9" fmla="*/ 250508 w 266700"/>
                  <a:gd name="connsiteY9" fmla="*/ 240983 h 314325"/>
                  <a:gd name="connsiteX10" fmla="*/ 70485 w 266700"/>
                  <a:gd name="connsiteY10" fmla="*/ 230505 h 31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6700" h="314325">
                    <a:moveTo>
                      <a:pt x="70485" y="230505"/>
                    </a:moveTo>
                    <a:cubicBezTo>
                      <a:pt x="18097" y="178118"/>
                      <a:pt x="18097" y="92393"/>
                      <a:pt x="70485" y="39053"/>
                    </a:cubicBezTo>
                    <a:cubicBezTo>
                      <a:pt x="95250" y="14288"/>
                      <a:pt x="126683" y="1905"/>
                      <a:pt x="159067" y="0"/>
                    </a:cubicBezTo>
                    <a:cubicBezTo>
                      <a:pt x="157163" y="0"/>
                      <a:pt x="154305" y="0"/>
                      <a:pt x="152400" y="0"/>
                    </a:cubicBezTo>
                    <a:cubicBezTo>
                      <a:pt x="118110" y="0"/>
                      <a:pt x="85725" y="10478"/>
                      <a:pt x="59055" y="27622"/>
                    </a:cubicBezTo>
                    <a:cubicBezTo>
                      <a:pt x="22860" y="57150"/>
                      <a:pt x="0" y="101918"/>
                      <a:pt x="0" y="152400"/>
                    </a:cubicBezTo>
                    <a:cubicBezTo>
                      <a:pt x="0" y="241935"/>
                      <a:pt x="72390" y="314325"/>
                      <a:pt x="161925" y="314325"/>
                    </a:cubicBezTo>
                    <a:cubicBezTo>
                      <a:pt x="201930" y="314325"/>
                      <a:pt x="238125" y="300038"/>
                      <a:pt x="266700" y="275273"/>
                    </a:cubicBezTo>
                    <a:lnTo>
                      <a:pt x="266700" y="257175"/>
                    </a:lnTo>
                    <a:lnTo>
                      <a:pt x="250508" y="240983"/>
                    </a:lnTo>
                    <a:cubicBezTo>
                      <a:pt x="197167" y="282893"/>
                      <a:pt x="120015" y="280035"/>
                      <a:pt x="70485" y="2305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860824A5-1E5D-4CA0-A907-9AB54DF0EA96}"/>
                  </a:ext>
                </a:extLst>
              </p:cNvPr>
              <p:cNvSpPr/>
              <p:nvPr/>
            </p:nvSpPr>
            <p:spPr>
              <a:xfrm>
                <a:off x="7467791" y="4082732"/>
                <a:ext cx="118110" cy="118109"/>
              </a:xfrm>
              <a:custGeom>
                <a:avLst/>
                <a:gdLst>
                  <a:gd name="connsiteX0" fmla="*/ 109538 w 118110"/>
                  <a:gd name="connsiteY0" fmla="*/ 109537 h 118109"/>
                  <a:gd name="connsiteX1" fmla="*/ 109538 w 118110"/>
                  <a:gd name="connsiteY1" fmla="*/ 109537 h 118109"/>
                  <a:gd name="connsiteX2" fmla="*/ 69532 w 118110"/>
                  <a:gd name="connsiteY2" fmla="*/ 109537 h 118109"/>
                  <a:gd name="connsiteX3" fmla="*/ 8572 w 118110"/>
                  <a:gd name="connsiteY3" fmla="*/ 48578 h 118109"/>
                  <a:gd name="connsiteX4" fmla="*/ 8572 w 118110"/>
                  <a:gd name="connsiteY4" fmla="*/ 8573 h 118109"/>
                  <a:gd name="connsiteX5" fmla="*/ 8572 w 118110"/>
                  <a:gd name="connsiteY5" fmla="*/ 8573 h 118109"/>
                  <a:gd name="connsiteX6" fmla="*/ 48577 w 118110"/>
                  <a:gd name="connsiteY6" fmla="*/ 8573 h 118109"/>
                  <a:gd name="connsiteX7" fmla="*/ 109538 w 118110"/>
                  <a:gd name="connsiteY7" fmla="*/ 69532 h 118109"/>
                  <a:gd name="connsiteX8" fmla="*/ 109538 w 118110"/>
                  <a:gd name="connsiteY8" fmla="*/ 109537 h 118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8110" h="118109">
                    <a:moveTo>
                      <a:pt x="109538" y="109537"/>
                    </a:moveTo>
                    <a:lnTo>
                      <a:pt x="109538" y="109537"/>
                    </a:lnTo>
                    <a:cubicBezTo>
                      <a:pt x="98107" y="120968"/>
                      <a:pt x="80010" y="120968"/>
                      <a:pt x="69532" y="109537"/>
                    </a:cubicBezTo>
                    <a:lnTo>
                      <a:pt x="8572" y="48578"/>
                    </a:lnTo>
                    <a:cubicBezTo>
                      <a:pt x="-2857" y="37148"/>
                      <a:pt x="-2857" y="19050"/>
                      <a:pt x="8572" y="8573"/>
                    </a:cubicBezTo>
                    <a:lnTo>
                      <a:pt x="8572" y="8573"/>
                    </a:lnTo>
                    <a:cubicBezTo>
                      <a:pt x="20002" y="-2858"/>
                      <a:pt x="38100" y="-2858"/>
                      <a:pt x="48577" y="8573"/>
                    </a:cubicBezTo>
                    <a:lnTo>
                      <a:pt x="109538" y="69532"/>
                    </a:lnTo>
                    <a:cubicBezTo>
                      <a:pt x="120968" y="80010"/>
                      <a:pt x="120968" y="98107"/>
                      <a:pt x="109538" y="1095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:a16="http://schemas.microsoft.com/office/drawing/2014/main" id="{7593D9C5-A32F-4476-B722-A289CB307892}"/>
                  </a:ext>
                </a:extLst>
              </p:cNvPr>
              <p:cNvSpPr/>
              <p:nvPr/>
            </p:nvSpPr>
            <p:spPr>
              <a:xfrm>
                <a:off x="7079171" y="3728402"/>
                <a:ext cx="152399" cy="75247"/>
              </a:xfrm>
              <a:custGeom>
                <a:avLst/>
                <a:gdLst>
                  <a:gd name="connsiteX0" fmla="*/ 141922 w 152399"/>
                  <a:gd name="connsiteY0" fmla="*/ 0 h 75247"/>
                  <a:gd name="connsiteX1" fmla="*/ 124778 w 152399"/>
                  <a:gd name="connsiteY1" fmla="*/ 20002 h 75247"/>
                  <a:gd name="connsiteX2" fmla="*/ 0 w 152399"/>
                  <a:gd name="connsiteY2" fmla="*/ 75248 h 75247"/>
                  <a:gd name="connsiteX3" fmla="*/ 123825 w 152399"/>
                  <a:gd name="connsiteY3" fmla="*/ 63817 h 75247"/>
                  <a:gd name="connsiteX4" fmla="*/ 152400 w 152399"/>
                  <a:gd name="connsiteY4" fmla="*/ 34290 h 75247"/>
                  <a:gd name="connsiteX5" fmla="*/ 141922 w 152399"/>
                  <a:gd name="connsiteY5" fmla="*/ 0 h 75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2399" h="75247">
                    <a:moveTo>
                      <a:pt x="141922" y="0"/>
                    </a:moveTo>
                    <a:cubicBezTo>
                      <a:pt x="140018" y="8572"/>
                      <a:pt x="133350" y="16192"/>
                      <a:pt x="124778" y="20002"/>
                    </a:cubicBezTo>
                    <a:lnTo>
                      <a:pt x="0" y="75248"/>
                    </a:lnTo>
                    <a:lnTo>
                      <a:pt x="123825" y="63817"/>
                    </a:lnTo>
                    <a:cubicBezTo>
                      <a:pt x="140018" y="63817"/>
                      <a:pt x="152400" y="49530"/>
                      <a:pt x="152400" y="34290"/>
                    </a:cubicBezTo>
                    <a:lnTo>
                      <a:pt x="141922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29" name="Graphic 40">
              <a:extLst>
                <a:ext uri="{FF2B5EF4-FFF2-40B4-BE49-F238E27FC236}">
                  <a16:creationId xmlns:a16="http://schemas.microsoft.com/office/drawing/2014/main" id="{E049D0FD-642A-4E6C-A812-BF9B6E7FDAC1}"/>
                </a:ext>
              </a:extLst>
            </p:cNvPr>
            <p:cNvGrpSpPr/>
            <p:nvPr/>
          </p:nvGrpSpPr>
          <p:grpSpPr>
            <a:xfrm>
              <a:off x="7523272" y="3869261"/>
              <a:ext cx="524827" cy="570547"/>
              <a:chOff x="7070598" y="3651250"/>
              <a:chExt cx="524827" cy="57054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AA31AA6C-C688-4269-B416-33861DC465ED}"/>
                  </a:ext>
                </a:extLst>
              </p:cNvPr>
              <p:cNvSpPr/>
              <p:nvPr/>
            </p:nvSpPr>
            <p:spPr>
              <a:xfrm>
                <a:off x="7070598" y="3651250"/>
                <a:ext cx="524827" cy="570547"/>
              </a:xfrm>
              <a:custGeom>
                <a:avLst/>
                <a:gdLst>
                  <a:gd name="connsiteX0" fmla="*/ 513398 w 524827"/>
                  <a:gd name="connsiteY0" fmla="*/ 493395 h 570547"/>
                  <a:gd name="connsiteX1" fmla="*/ 452438 w 524827"/>
                  <a:gd name="connsiteY1" fmla="*/ 432435 h 570547"/>
                  <a:gd name="connsiteX2" fmla="*/ 424815 w 524827"/>
                  <a:gd name="connsiteY2" fmla="*/ 421005 h 570547"/>
                  <a:gd name="connsiteX3" fmla="*/ 424815 w 524827"/>
                  <a:gd name="connsiteY3" fmla="*/ 421005 h 570547"/>
                  <a:gd name="connsiteX4" fmla="*/ 399098 w 524827"/>
                  <a:gd name="connsiteY4" fmla="*/ 395288 h 570547"/>
                  <a:gd name="connsiteX5" fmla="*/ 388620 w 524827"/>
                  <a:gd name="connsiteY5" fmla="*/ 220980 h 570547"/>
                  <a:gd name="connsiteX6" fmla="*/ 389573 w 524827"/>
                  <a:gd name="connsiteY6" fmla="*/ 217170 h 570547"/>
                  <a:gd name="connsiteX7" fmla="*/ 389573 w 524827"/>
                  <a:gd name="connsiteY7" fmla="*/ 38100 h 570547"/>
                  <a:gd name="connsiteX8" fmla="*/ 351473 w 524827"/>
                  <a:gd name="connsiteY8" fmla="*/ 0 h 570547"/>
                  <a:gd name="connsiteX9" fmla="*/ 132398 w 524827"/>
                  <a:gd name="connsiteY9" fmla="*/ 0 h 570547"/>
                  <a:gd name="connsiteX10" fmla="*/ 125730 w 524827"/>
                  <a:gd name="connsiteY10" fmla="*/ 2857 h 570547"/>
                  <a:gd name="connsiteX11" fmla="*/ 1905 w 524827"/>
                  <a:gd name="connsiteY11" fmla="*/ 136208 h 570547"/>
                  <a:gd name="connsiteX12" fmla="*/ 952 w 524827"/>
                  <a:gd name="connsiteY12" fmla="*/ 137160 h 570547"/>
                  <a:gd name="connsiteX13" fmla="*/ 0 w 524827"/>
                  <a:gd name="connsiteY13" fmla="*/ 138113 h 570547"/>
                  <a:gd name="connsiteX14" fmla="*/ 0 w 524827"/>
                  <a:gd name="connsiteY14" fmla="*/ 140018 h 570547"/>
                  <a:gd name="connsiteX15" fmla="*/ 0 w 524827"/>
                  <a:gd name="connsiteY15" fmla="*/ 141923 h 570547"/>
                  <a:gd name="connsiteX16" fmla="*/ 0 w 524827"/>
                  <a:gd name="connsiteY16" fmla="*/ 141923 h 570547"/>
                  <a:gd name="connsiteX17" fmla="*/ 0 w 524827"/>
                  <a:gd name="connsiteY17" fmla="*/ 532448 h 570547"/>
                  <a:gd name="connsiteX18" fmla="*/ 38100 w 524827"/>
                  <a:gd name="connsiteY18" fmla="*/ 570548 h 570547"/>
                  <a:gd name="connsiteX19" fmla="*/ 351473 w 524827"/>
                  <a:gd name="connsiteY19" fmla="*/ 570548 h 570547"/>
                  <a:gd name="connsiteX20" fmla="*/ 389573 w 524827"/>
                  <a:gd name="connsiteY20" fmla="*/ 532448 h 570547"/>
                  <a:gd name="connsiteX21" fmla="*/ 389573 w 524827"/>
                  <a:gd name="connsiteY21" fmla="*/ 469583 h 570547"/>
                  <a:gd name="connsiteX22" fmla="*/ 399098 w 524827"/>
                  <a:gd name="connsiteY22" fmla="*/ 485775 h 570547"/>
                  <a:gd name="connsiteX23" fmla="*/ 460058 w 524827"/>
                  <a:gd name="connsiteY23" fmla="*/ 546735 h 570547"/>
                  <a:gd name="connsiteX24" fmla="*/ 486728 w 524827"/>
                  <a:gd name="connsiteY24" fmla="*/ 558165 h 570547"/>
                  <a:gd name="connsiteX25" fmla="*/ 513398 w 524827"/>
                  <a:gd name="connsiteY25" fmla="*/ 546735 h 570547"/>
                  <a:gd name="connsiteX26" fmla="*/ 513398 w 524827"/>
                  <a:gd name="connsiteY26" fmla="*/ 493395 h 570547"/>
                  <a:gd name="connsiteX27" fmla="*/ 404813 w 524827"/>
                  <a:gd name="connsiteY27" fmla="*/ 428625 h 570547"/>
                  <a:gd name="connsiteX28" fmla="*/ 399098 w 524827"/>
                  <a:gd name="connsiteY28" fmla="*/ 433388 h 570547"/>
                  <a:gd name="connsiteX29" fmla="*/ 394335 w 524827"/>
                  <a:gd name="connsiteY29" fmla="*/ 439103 h 570547"/>
                  <a:gd name="connsiteX30" fmla="*/ 386715 w 524827"/>
                  <a:gd name="connsiteY30" fmla="*/ 431483 h 570547"/>
                  <a:gd name="connsiteX31" fmla="*/ 386715 w 524827"/>
                  <a:gd name="connsiteY31" fmla="*/ 431483 h 570547"/>
                  <a:gd name="connsiteX32" fmla="*/ 377190 w 524827"/>
                  <a:gd name="connsiteY32" fmla="*/ 421958 h 570547"/>
                  <a:gd name="connsiteX33" fmla="*/ 381000 w 524827"/>
                  <a:gd name="connsiteY33" fmla="*/ 418148 h 570547"/>
                  <a:gd name="connsiteX34" fmla="*/ 387668 w 524827"/>
                  <a:gd name="connsiteY34" fmla="*/ 411480 h 570547"/>
                  <a:gd name="connsiteX35" fmla="*/ 404813 w 524827"/>
                  <a:gd name="connsiteY35" fmla="*/ 428625 h 570547"/>
                  <a:gd name="connsiteX36" fmla="*/ 367665 w 524827"/>
                  <a:gd name="connsiteY36" fmla="*/ 404813 h 570547"/>
                  <a:gd name="connsiteX37" fmla="*/ 279083 w 524827"/>
                  <a:gd name="connsiteY37" fmla="*/ 441960 h 570547"/>
                  <a:gd name="connsiteX38" fmla="*/ 190500 w 524827"/>
                  <a:gd name="connsiteY38" fmla="*/ 404813 h 570547"/>
                  <a:gd name="connsiteX39" fmla="*/ 190500 w 524827"/>
                  <a:gd name="connsiteY39" fmla="*/ 226695 h 570547"/>
                  <a:gd name="connsiteX40" fmla="*/ 279083 w 524827"/>
                  <a:gd name="connsiteY40" fmla="*/ 189548 h 570547"/>
                  <a:gd name="connsiteX41" fmla="*/ 367665 w 524827"/>
                  <a:gd name="connsiteY41" fmla="*/ 226695 h 570547"/>
                  <a:gd name="connsiteX42" fmla="*/ 367665 w 524827"/>
                  <a:gd name="connsiteY42" fmla="*/ 226695 h 570547"/>
                  <a:gd name="connsiteX43" fmla="*/ 367665 w 524827"/>
                  <a:gd name="connsiteY43" fmla="*/ 404813 h 570547"/>
                  <a:gd name="connsiteX44" fmla="*/ 126682 w 524827"/>
                  <a:gd name="connsiteY44" fmla="*/ 29528 h 570547"/>
                  <a:gd name="connsiteX45" fmla="*/ 140970 w 524827"/>
                  <a:gd name="connsiteY45" fmla="*/ 62865 h 570547"/>
                  <a:gd name="connsiteX46" fmla="*/ 140970 w 524827"/>
                  <a:gd name="connsiteY46" fmla="*/ 78105 h 570547"/>
                  <a:gd name="connsiteX47" fmla="*/ 130493 w 524827"/>
                  <a:gd name="connsiteY47" fmla="*/ 88583 h 570547"/>
                  <a:gd name="connsiteX48" fmla="*/ 42863 w 524827"/>
                  <a:gd name="connsiteY48" fmla="*/ 120015 h 570547"/>
                  <a:gd name="connsiteX49" fmla="*/ 126682 w 524827"/>
                  <a:gd name="connsiteY49" fmla="*/ 29528 h 570547"/>
                  <a:gd name="connsiteX50" fmla="*/ 351473 w 524827"/>
                  <a:gd name="connsiteY50" fmla="*/ 552450 h 570547"/>
                  <a:gd name="connsiteX51" fmla="*/ 37147 w 524827"/>
                  <a:gd name="connsiteY51" fmla="*/ 552450 h 570547"/>
                  <a:gd name="connsiteX52" fmla="*/ 18098 w 524827"/>
                  <a:gd name="connsiteY52" fmla="*/ 533400 h 570547"/>
                  <a:gd name="connsiteX53" fmla="*/ 18098 w 524827"/>
                  <a:gd name="connsiteY53" fmla="*/ 149543 h 570547"/>
                  <a:gd name="connsiteX54" fmla="*/ 137160 w 524827"/>
                  <a:gd name="connsiteY54" fmla="*/ 106680 h 570547"/>
                  <a:gd name="connsiteX55" fmla="*/ 158115 w 524827"/>
                  <a:gd name="connsiteY55" fmla="*/ 85725 h 570547"/>
                  <a:gd name="connsiteX56" fmla="*/ 158115 w 524827"/>
                  <a:gd name="connsiteY56" fmla="*/ 56198 h 570547"/>
                  <a:gd name="connsiteX57" fmla="*/ 142875 w 524827"/>
                  <a:gd name="connsiteY57" fmla="*/ 19050 h 570547"/>
                  <a:gd name="connsiteX58" fmla="*/ 351473 w 524827"/>
                  <a:gd name="connsiteY58" fmla="*/ 19050 h 570547"/>
                  <a:gd name="connsiteX59" fmla="*/ 370523 w 524827"/>
                  <a:gd name="connsiteY59" fmla="*/ 38100 h 570547"/>
                  <a:gd name="connsiteX60" fmla="*/ 370523 w 524827"/>
                  <a:gd name="connsiteY60" fmla="*/ 203835 h 570547"/>
                  <a:gd name="connsiteX61" fmla="*/ 279083 w 524827"/>
                  <a:gd name="connsiteY61" fmla="*/ 171450 h 570547"/>
                  <a:gd name="connsiteX62" fmla="*/ 177165 w 524827"/>
                  <a:gd name="connsiteY62" fmla="*/ 214313 h 570547"/>
                  <a:gd name="connsiteX63" fmla="*/ 177165 w 524827"/>
                  <a:gd name="connsiteY63" fmla="*/ 419100 h 570547"/>
                  <a:gd name="connsiteX64" fmla="*/ 279083 w 524827"/>
                  <a:gd name="connsiteY64" fmla="*/ 461963 h 570547"/>
                  <a:gd name="connsiteX65" fmla="*/ 362903 w 524827"/>
                  <a:gd name="connsiteY65" fmla="*/ 435293 h 570547"/>
                  <a:gd name="connsiteX66" fmla="*/ 363855 w 524827"/>
                  <a:gd name="connsiteY66" fmla="*/ 436245 h 570547"/>
                  <a:gd name="connsiteX67" fmla="*/ 370523 w 524827"/>
                  <a:gd name="connsiteY67" fmla="*/ 442913 h 570547"/>
                  <a:gd name="connsiteX68" fmla="*/ 370523 w 524827"/>
                  <a:gd name="connsiteY68" fmla="*/ 533400 h 570547"/>
                  <a:gd name="connsiteX69" fmla="*/ 351473 w 524827"/>
                  <a:gd name="connsiteY69" fmla="*/ 552450 h 570547"/>
                  <a:gd name="connsiteX70" fmla="*/ 500063 w 524827"/>
                  <a:gd name="connsiteY70" fmla="*/ 534353 h 570547"/>
                  <a:gd name="connsiteX71" fmla="*/ 473393 w 524827"/>
                  <a:gd name="connsiteY71" fmla="*/ 534353 h 570547"/>
                  <a:gd name="connsiteX72" fmla="*/ 412433 w 524827"/>
                  <a:gd name="connsiteY72" fmla="*/ 473393 h 570547"/>
                  <a:gd name="connsiteX73" fmla="*/ 412433 w 524827"/>
                  <a:gd name="connsiteY73" fmla="*/ 446723 h 570547"/>
                  <a:gd name="connsiteX74" fmla="*/ 425768 w 524827"/>
                  <a:gd name="connsiteY74" fmla="*/ 441008 h 570547"/>
                  <a:gd name="connsiteX75" fmla="*/ 439103 w 524827"/>
                  <a:gd name="connsiteY75" fmla="*/ 446723 h 570547"/>
                  <a:gd name="connsiteX76" fmla="*/ 500063 w 524827"/>
                  <a:gd name="connsiteY76" fmla="*/ 507683 h 570547"/>
                  <a:gd name="connsiteX77" fmla="*/ 500063 w 524827"/>
                  <a:gd name="connsiteY77" fmla="*/ 534353 h 570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24827" h="570547">
                    <a:moveTo>
                      <a:pt x="513398" y="493395"/>
                    </a:moveTo>
                    <a:lnTo>
                      <a:pt x="452438" y="432435"/>
                    </a:lnTo>
                    <a:cubicBezTo>
                      <a:pt x="444818" y="424815"/>
                      <a:pt x="434340" y="421005"/>
                      <a:pt x="424815" y="421005"/>
                    </a:cubicBezTo>
                    <a:cubicBezTo>
                      <a:pt x="424815" y="421005"/>
                      <a:pt x="424815" y="421005"/>
                      <a:pt x="424815" y="421005"/>
                    </a:cubicBezTo>
                    <a:lnTo>
                      <a:pt x="399098" y="395288"/>
                    </a:lnTo>
                    <a:cubicBezTo>
                      <a:pt x="434340" y="341948"/>
                      <a:pt x="430530" y="270510"/>
                      <a:pt x="388620" y="220980"/>
                    </a:cubicBezTo>
                    <a:cubicBezTo>
                      <a:pt x="388620" y="220028"/>
                      <a:pt x="389573" y="219075"/>
                      <a:pt x="389573" y="217170"/>
                    </a:cubicBezTo>
                    <a:lnTo>
                      <a:pt x="389573" y="38100"/>
                    </a:lnTo>
                    <a:cubicBezTo>
                      <a:pt x="389573" y="17145"/>
                      <a:pt x="372428" y="0"/>
                      <a:pt x="351473" y="0"/>
                    </a:cubicBezTo>
                    <a:lnTo>
                      <a:pt x="132398" y="0"/>
                    </a:lnTo>
                    <a:cubicBezTo>
                      <a:pt x="129540" y="0"/>
                      <a:pt x="127635" y="952"/>
                      <a:pt x="125730" y="2857"/>
                    </a:cubicBezTo>
                    <a:lnTo>
                      <a:pt x="1905" y="136208"/>
                    </a:lnTo>
                    <a:cubicBezTo>
                      <a:pt x="1905" y="136208"/>
                      <a:pt x="952" y="137160"/>
                      <a:pt x="952" y="137160"/>
                    </a:cubicBezTo>
                    <a:cubicBezTo>
                      <a:pt x="952" y="137160"/>
                      <a:pt x="0" y="138113"/>
                      <a:pt x="0" y="138113"/>
                    </a:cubicBezTo>
                    <a:cubicBezTo>
                      <a:pt x="0" y="139065"/>
                      <a:pt x="0" y="139065"/>
                      <a:pt x="0" y="140018"/>
                    </a:cubicBezTo>
                    <a:cubicBezTo>
                      <a:pt x="0" y="140970"/>
                      <a:pt x="0" y="140970"/>
                      <a:pt x="0" y="141923"/>
                    </a:cubicBezTo>
                    <a:cubicBezTo>
                      <a:pt x="0" y="141923"/>
                      <a:pt x="0" y="141923"/>
                      <a:pt x="0" y="141923"/>
                    </a:cubicBezTo>
                    <a:lnTo>
                      <a:pt x="0" y="532448"/>
                    </a:lnTo>
                    <a:cubicBezTo>
                      <a:pt x="0" y="553403"/>
                      <a:pt x="17145" y="570548"/>
                      <a:pt x="38100" y="570548"/>
                    </a:cubicBezTo>
                    <a:lnTo>
                      <a:pt x="351473" y="570548"/>
                    </a:lnTo>
                    <a:cubicBezTo>
                      <a:pt x="372428" y="570548"/>
                      <a:pt x="389573" y="553403"/>
                      <a:pt x="389573" y="532448"/>
                    </a:cubicBezTo>
                    <a:lnTo>
                      <a:pt x="389573" y="469583"/>
                    </a:lnTo>
                    <a:cubicBezTo>
                      <a:pt x="391478" y="475298"/>
                      <a:pt x="394335" y="481013"/>
                      <a:pt x="399098" y="485775"/>
                    </a:cubicBezTo>
                    <a:lnTo>
                      <a:pt x="460058" y="546735"/>
                    </a:lnTo>
                    <a:cubicBezTo>
                      <a:pt x="467678" y="554355"/>
                      <a:pt x="477203" y="558165"/>
                      <a:pt x="486728" y="558165"/>
                    </a:cubicBezTo>
                    <a:cubicBezTo>
                      <a:pt x="496253" y="558165"/>
                      <a:pt x="505778" y="554355"/>
                      <a:pt x="513398" y="546735"/>
                    </a:cubicBezTo>
                    <a:cubicBezTo>
                      <a:pt x="528638" y="532448"/>
                      <a:pt x="528638" y="508635"/>
                      <a:pt x="513398" y="493395"/>
                    </a:cubicBezTo>
                    <a:close/>
                    <a:moveTo>
                      <a:pt x="404813" y="428625"/>
                    </a:moveTo>
                    <a:cubicBezTo>
                      <a:pt x="402908" y="429578"/>
                      <a:pt x="401003" y="431483"/>
                      <a:pt x="399098" y="433388"/>
                    </a:cubicBezTo>
                    <a:cubicBezTo>
                      <a:pt x="397193" y="435293"/>
                      <a:pt x="396240" y="437198"/>
                      <a:pt x="394335" y="439103"/>
                    </a:cubicBezTo>
                    <a:lnTo>
                      <a:pt x="386715" y="431483"/>
                    </a:lnTo>
                    <a:cubicBezTo>
                      <a:pt x="386715" y="431483"/>
                      <a:pt x="386715" y="431483"/>
                      <a:pt x="386715" y="431483"/>
                    </a:cubicBezTo>
                    <a:lnTo>
                      <a:pt x="377190" y="421958"/>
                    </a:lnTo>
                    <a:cubicBezTo>
                      <a:pt x="378143" y="421005"/>
                      <a:pt x="380048" y="420053"/>
                      <a:pt x="381000" y="418148"/>
                    </a:cubicBezTo>
                    <a:cubicBezTo>
                      <a:pt x="382905" y="416243"/>
                      <a:pt x="385763" y="413385"/>
                      <a:pt x="387668" y="411480"/>
                    </a:cubicBezTo>
                    <a:lnTo>
                      <a:pt x="404813" y="428625"/>
                    </a:lnTo>
                    <a:close/>
                    <a:moveTo>
                      <a:pt x="367665" y="404813"/>
                    </a:moveTo>
                    <a:cubicBezTo>
                      <a:pt x="343853" y="428625"/>
                      <a:pt x="312420" y="441960"/>
                      <a:pt x="279083" y="441960"/>
                    </a:cubicBezTo>
                    <a:cubicBezTo>
                      <a:pt x="245745" y="441960"/>
                      <a:pt x="214313" y="428625"/>
                      <a:pt x="190500" y="404813"/>
                    </a:cubicBezTo>
                    <a:cubicBezTo>
                      <a:pt x="141923" y="356235"/>
                      <a:pt x="141923" y="276225"/>
                      <a:pt x="190500" y="226695"/>
                    </a:cubicBezTo>
                    <a:cubicBezTo>
                      <a:pt x="214313" y="202883"/>
                      <a:pt x="245745" y="189548"/>
                      <a:pt x="279083" y="189548"/>
                    </a:cubicBezTo>
                    <a:cubicBezTo>
                      <a:pt x="312420" y="189548"/>
                      <a:pt x="343853" y="202883"/>
                      <a:pt x="367665" y="226695"/>
                    </a:cubicBezTo>
                    <a:lnTo>
                      <a:pt x="367665" y="226695"/>
                    </a:lnTo>
                    <a:cubicBezTo>
                      <a:pt x="416243" y="276225"/>
                      <a:pt x="416243" y="356235"/>
                      <a:pt x="367665" y="404813"/>
                    </a:cubicBezTo>
                    <a:close/>
                    <a:moveTo>
                      <a:pt x="126682" y="29528"/>
                    </a:moveTo>
                    <a:lnTo>
                      <a:pt x="140970" y="62865"/>
                    </a:lnTo>
                    <a:cubicBezTo>
                      <a:pt x="142875" y="67628"/>
                      <a:pt x="142875" y="73343"/>
                      <a:pt x="140970" y="78105"/>
                    </a:cubicBezTo>
                    <a:cubicBezTo>
                      <a:pt x="139065" y="82868"/>
                      <a:pt x="135255" y="86678"/>
                      <a:pt x="130493" y="88583"/>
                    </a:cubicBezTo>
                    <a:lnTo>
                      <a:pt x="42863" y="120015"/>
                    </a:lnTo>
                    <a:lnTo>
                      <a:pt x="126682" y="29528"/>
                    </a:lnTo>
                    <a:close/>
                    <a:moveTo>
                      <a:pt x="351473" y="552450"/>
                    </a:moveTo>
                    <a:lnTo>
                      <a:pt x="37147" y="552450"/>
                    </a:lnTo>
                    <a:cubicBezTo>
                      <a:pt x="26670" y="552450"/>
                      <a:pt x="18098" y="543878"/>
                      <a:pt x="18098" y="533400"/>
                    </a:cubicBezTo>
                    <a:lnTo>
                      <a:pt x="18098" y="149543"/>
                    </a:lnTo>
                    <a:lnTo>
                      <a:pt x="137160" y="106680"/>
                    </a:lnTo>
                    <a:cubicBezTo>
                      <a:pt x="146685" y="102870"/>
                      <a:pt x="154305" y="95250"/>
                      <a:pt x="158115" y="85725"/>
                    </a:cubicBezTo>
                    <a:cubicBezTo>
                      <a:pt x="161925" y="76200"/>
                      <a:pt x="161925" y="65723"/>
                      <a:pt x="158115" y="56198"/>
                    </a:cubicBezTo>
                    <a:lnTo>
                      <a:pt x="142875" y="19050"/>
                    </a:lnTo>
                    <a:lnTo>
                      <a:pt x="351473" y="19050"/>
                    </a:lnTo>
                    <a:cubicBezTo>
                      <a:pt x="361950" y="19050"/>
                      <a:pt x="370523" y="27623"/>
                      <a:pt x="370523" y="38100"/>
                    </a:cubicBezTo>
                    <a:lnTo>
                      <a:pt x="370523" y="203835"/>
                    </a:lnTo>
                    <a:cubicBezTo>
                      <a:pt x="344805" y="182880"/>
                      <a:pt x="312420" y="171450"/>
                      <a:pt x="279083" y="171450"/>
                    </a:cubicBezTo>
                    <a:cubicBezTo>
                      <a:pt x="240983" y="171450"/>
                      <a:pt x="203835" y="186690"/>
                      <a:pt x="177165" y="214313"/>
                    </a:cubicBezTo>
                    <a:cubicBezTo>
                      <a:pt x="120968" y="270510"/>
                      <a:pt x="120968" y="362903"/>
                      <a:pt x="177165" y="419100"/>
                    </a:cubicBezTo>
                    <a:cubicBezTo>
                      <a:pt x="204788" y="446723"/>
                      <a:pt x="240983" y="461963"/>
                      <a:pt x="279083" y="461963"/>
                    </a:cubicBezTo>
                    <a:cubicBezTo>
                      <a:pt x="309563" y="461963"/>
                      <a:pt x="338138" y="452438"/>
                      <a:pt x="362903" y="435293"/>
                    </a:cubicBezTo>
                    <a:cubicBezTo>
                      <a:pt x="362903" y="435293"/>
                      <a:pt x="363855" y="436245"/>
                      <a:pt x="363855" y="436245"/>
                    </a:cubicBezTo>
                    <a:lnTo>
                      <a:pt x="370523" y="442913"/>
                    </a:lnTo>
                    <a:lnTo>
                      <a:pt x="370523" y="533400"/>
                    </a:lnTo>
                    <a:cubicBezTo>
                      <a:pt x="370523" y="543878"/>
                      <a:pt x="361950" y="552450"/>
                      <a:pt x="351473" y="552450"/>
                    </a:cubicBezTo>
                    <a:close/>
                    <a:moveTo>
                      <a:pt x="500063" y="534353"/>
                    </a:moveTo>
                    <a:cubicBezTo>
                      <a:pt x="492443" y="541973"/>
                      <a:pt x="480060" y="541973"/>
                      <a:pt x="473393" y="534353"/>
                    </a:cubicBezTo>
                    <a:lnTo>
                      <a:pt x="412433" y="473393"/>
                    </a:lnTo>
                    <a:cubicBezTo>
                      <a:pt x="404813" y="465773"/>
                      <a:pt x="404813" y="454343"/>
                      <a:pt x="412433" y="446723"/>
                    </a:cubicBezTo>
                    <a:cubicBezTo>
                      <a:pt x="416243" y="442913"/>
                      <a:pt x="421005" y="441008"/>
                      <a:pt x="425768" y="441008"/>
                    </a:cubicBezTo>
                    <a:cubicBezTo>
                      <a:pt x="430530" y="441008"/>
                      <a:pt x="435293" y="442913"/>
                      <a:pt x="439103" y="446723"/>
                    </a:cubicBezTo>
                    <a:lnTo>
                      <a:pt x="500063" y="507683"/>
                    </a:lnTo>
                    <a:cubicBezTo>
                      <a:pt x="507683" y="514350"/>
                      <a:pt x="507683" y="526733"/>
                      <a:pt x="500063" y="53435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371005E2-AE4D-4FA8-BC48-952823D24A41}"/>
                  </a:ext>
                </a:extLst>
              </p:cNvPr>
              <p:cNvSpPr/>
              <p:nvPr/>
            </p:nvSpPr>
            <p:spPr>
              <a:xfrm>
                <a:off x="7107745" y="4127500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4763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5BBC95F2-07AA-41EF-9DBF-068F6B13E285}"/>
                  </a:ext>
                </a:extLst>
              </p:cNvPr>
              <p:cNvSpPr/>
              <p:nvPr/>
            </p:nvSpPr>
            <p:spPr>
              <a:xfrm>
                <a:off x="7107745" y="4165600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0F2DFCA0-6852-40EF-A900-1C1923A2EC9D}"/>
                  </a:ext>
                </a:extLst>
              </p:cNvPr>
              <p:cNvSpPr/>
              <p:nvPr/>
            </p:nvSpPr>
            <p:spPr>
              <a:xfrm>
                <a:off x="7425490" y="3974953"/>
                <a:ext cx="29112" cy="47771"/>
              </a:xfrm>
              <a:custGeom>
                <a:avLst/>
                <a:gdLst>
                  <a:gd name="connsiteX0" fmla="*/ 1343 w 29112"/>
                  <a:gd name="connsiteY0" fmla="*/ 33484 h 47771"/>
                  <a:gd name="connsiteX1" fmla="*/ 5153 w 29112"/>
                  <a:gd name="connsiteY1" fmla="*/ 46819 h 47771"/>
                  <a:gd name="connsiteX2" fmla="*/ 9915 w 29112"/>
                  <a:gd name="connsiteY2" fmla="*/ 47772 h 47771"/>
                  <a:gd name="connsiteX3" fmla="*/ 18488 w 29112"/>
                  <a:gd name="connsiteY3" fmla="*/ 43009 h 47771"/>
                  <a:gd name="connsiteX4" fmla="*/ 28965 w 29112"/>
                  <a:gd name="connsiteY4" fmla="*/ 11577 h 47771"/>
                  <a:gd name="connsiteX5" fmla="*/ 21345 w 29112"/>
                  <a:gd name="connsiteY5" fmla="*/ 147 h 47771"/>
                  <a:gd name="connsiteX6" fmla="*/ 9915 w 29112"/>
                  <a:gd name="connsiteY6" fmla="*/ 7767 h 47771"/>
                  <a:gd name="connsiteX7" fmla="*/ 1343 w 29112"/>
                  <a:gd name="connsiteY7" fmla="*/ 33484 h 47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112" h="47771">
                    <a:moveTo>
                      <a:pt x="1343" y="33484"/>
                    </a:moveTo>
                    <a:cubicBezTo>
                      <a:pt x="-1515" y="38247"/>
                      <a:pt x="390" y="43962"/>
                      <a:pt x="5153" y="46819"/>
                    </a:cubicBezTo>
                    <a:cubicBezTo>
                      <a:pt x="6105" y="47772"/>
                      <a:pt x="8010" y="47772"/>
                      <a:pt x="9915" y="47772"/>
                    </a:cubicBezTo>
                    <a:cubicBezTo>
                      <a:pt x="13725" y="47772"/>
                      <a:pt x="16583" y="45867"/>
                      <a:pt x="18488" y="43009"/>
                    </a:cubicBezTo>
                    <a:cubicBezTo>
                      <a:pt x="23250" y="33484"/>
                      <a:pt x="27060" y="23007"/>
                      <a:pt x="28965" y="11577"/>
                    </a:cubicBezTo>
                    <a:cubicBezTo>
                      <a:pt x="29918" y="6814"/>
                      <a:pt x="26108" y="1099"/>
                      <a:pt x="21345" y="147"/>
                    </a:cubicBezTo>
                    <a:cubicBezTo>
                      <a:pt x="15630" y="-806"/>
                      <a:pt x="10868" y="3004"/>
                      <a:pt x="9915" y="7767"/>
                    </a:cubicBezTo>
                    <a:cubicBezTo>
                      <a:pt x="8963" y="17292"/>
                      <a:pt x="6105" y="25864"/>
                      <a:pt x="1343" y="334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C0BA813A-43E3-4853-B7BD-BEE1D2CDC7E6}"/>
                  </a:ext>
                </a:extLst>
              </p:cNvPr>
              <p:cNvSpPr/>
              <p:nvPr/>
            </p:nvSpPr>
            <p:spPr>
              <a:xfrm>
                <a:off x="7271575" y="4026534"/>
                <a:ext cx="150062" cy="47625"/>
              </a:xfrm>
              <a:custGeom>
                <a:avLst/>
                <a:gdLst>
                  <a:gd name="connsiteX0" fmla="*/ 134303 w 150062"/>
                  <a:gd name="connsiteY0" fmla="*/ 7620 h 47625"/>
                  <a:gd name="connsiteX1" fmla="*/ 16192 w 150062"/>
                  <a:gd name="connsiteY1" fmla="*/ 2858 h 47625"/>
                  <a:gd name="connsiteX2" fmla="*/ 2857 w 150062"/>
                  <a:gd name="connsiteY2" fmla="*/ 2858 h 47625"/>
                  <a:gd name="connsiteX3" fmla="*/ 2857 w 150062"/>
                  <a:gd name="connsiteY3" fmla="*/ 16192 h 47625"/>
                  <a:gd name="connsiteX4" fmla="*/ 78105 w 150062"/>
                  <a:gd name="connsiteY4" fmla="*/ 47625 h 47625"/>
                  <a:gd name="connsiteX5" fmla="*/ 146685 w 150062"/>
                  <a:gd name="connsiteY5" fmla="*/ 22860 h 47625"/>
                  <a:gd name="connsiteX6" fmla="*/ 147637 w 150062"/>
                  <a:gd name="connsiteY6" fmla="*/ 9525 h 47625"/>
                  <a:gd name="connsiteX7" fmla="*/ 134303 w 150062"/>
                  <a:gd name="connsiteY7" fmla="*/ 762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0062" h="47625">
                    <a:moveTo>
                      <a:pt x="134303" y="7620"/>
                    </a:moveTo>
                    <a:cubicBezTo>
                      <a:pt x="100012" y="36195"/>
                      <a:pt x="48578" y="34290"/>
                      <a:pt x="16192" y="2858"/>
                    </a:cubicBezTo>
                    <a:cubicBezTo>
                      <a:pt x="12382" y="-953"/>
                      <a:pt x="6667" y="-953"/>
                      <a:pt x="2857" y="2858"/>
                    </a:cubicBezTo>
                    <a:cubicBezTo>
                      <a:pt x="-952" y="6667"/>
                      <a:pt x="-952" y="12383"/>
                      <a:pt x="2857" y="16192"/>
                    </a:cubicBezTo>
                    <a:cubicBezTo>
                      <a:pt x="23813" y="37147"/>
                      <a:pt x="50482" y="47625"/>
                      <a:pt x="78105" y="47625"/>
                    </a:cubicBezTo>
                    <a:cubicBezTo>
                      <a:pt x="102870" y="47625"/>
                      <a:pt x="126683" y="39053"/>
                      <a:pt x="146685" y="22860"/>
                    </a:cubicBezTo>
                    <a:cubicBezTo>
                      <a:pt x="150495" y="19050"/>
                      <a:pt x="151448" y="13335"/>
                      <a:pt x="147637" y="9525"/>
                    </a:cubicBezTo>
                    <a:cubicBezTo>
                      <a:pt x="144780" y="4763"/>
                      <a:pt x="138112" y="4763"/>
                      <a:pt x="134303" y="76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8E98C122-6E7E-4A1B-A6F9-373CD64AE942}"/>
                  </a:ext>
                </a:extLst>
              </p:cNvPr>
              <p:cNvSpPr/>
              <p:nvPr/>
            </p:nvSpPr>
            <p:spPr>
              <a:xfrm>
                <a:off x="7260145" y="3879850"/>
                <a:ext cx="161925" cy="133350"/>
              </a:xfrm>
              <a:custGeom>
                <a:avLst/>
                <a:gdLst>
                  <a:gd name="connsiteX0" fmla="*/ 133350 w 161925"/>
                  <a:gd name="connsiteY0" fmla="*/ 57150 h 133350"/>
                  <a:gd name="connsiteX1" fmla="*/ 123825 w 161925"/>
                  <a:gd name="connsiteY1" fmla="*/ 59055 h 133350"/>
                  <a:gd name="connsiteX2" fmla="*/ 110490 w 161925"/>
                  <a:gd name="connsiteY2" fmla="*/ 42863 h 133350"/>
                  <a:gd name="connsiteX3" fmla="*/ 114300 w 161925"/>
                  <a:gd name="connsiteY3" fmla="*/ 28575 h 133350"/>
                  <a:gd name="connsiteX4" fmla="*/ 85725 w 161925"/>
                  <a:gd name="connsiteY4" fmla="*/ 0 h 133350"/>
                  <a:gd name="connsiteX5" fmla="*/ 57150 w 161925"/>
                  <a:gd name="connsiteY5" fmla="*/ 28575 h 133350"/>
                  <a:gd name="connsiteX6" fmla="*/ 61913 w 161925"/>
                  <a:gd name="connsiteY6" fmla="*/ 44768 h 133350"/>
                  <a:gd name="connsiteX7" fmla="*/ 37147 w 161925"/>
                  <a:gd name="connsiteY7" fmla="*/ 78105 h 133350"/>
                  <a:gd name="connsiteX8" fmla="*/ 28575 w 161925"/>
                  <a:gd name="connsiteY8" fmla="*/ 76200 h 133350"/>
                  <a:gd name="connsiteX9" fmla="*/ 0 w 161925"/>
                  <a:gd name="connsiteY9" fmla="*/ 104775 h 133350"/>
                  <a:gd name="connsiteX10" fmla="*/ 28575 w 161925"/>
                  <a:gd name="connsiteY10" fmla="*/ 133350 h 133350"/>
                  <a:gd name="connsiteX11" fmla="*/ 57150 w 161925"/>
                  <a:gd name="connsiteY11" fmla="*/ 104775 h 133350"/>
                  <a:gd name="connsiteX12" fmla="*/ 52388 w 161925"/>
                  <a:gd name="connsiteY12" fmla="*/ 88582 h 133350"/>
                  <a:gd name="connsiteX13" fmla="*/ 77153 w 161925"/>
                  <a:gd name="connsiteY13" fmla="*/ 55245 h 133350"/>
                  <a:gd name="connsiteX14" fmla="*/ 85725 w 161925"/>
                  <a:gd name="connsiteY14" fmla="*/ 56197 h 133350"/>
                  <a:gd name="connsiteX15" fmla="*/ 95250 w 161925"/>
                  <a:gd name="connsiteY15" fmla="*/ 54293 h 133350"/>
                  <a:gd name="connsiteX16" fmla="*/ 108585 w 161925"/>
                  <a:gd name="connsiteY16" fmla="*/ 70485 h 133350"/>
                  <a:gd name="connsiteX17" fmla="*/ 104775 w 161925"/>
                  <a:gd name="connsiteY17" fmla="*/ 84773 h 133350"/>
                  <a:gd name="connsiteX18" fmla="*/ 133350 w 161925"/>
                  <a:gd name="connsiteY18" fmla="*/ 113348 h 133350"/>
                  <a:gd name="connsiteX19" fmla="*/ 161925 w 161925"/>
                  <a:gd name="connsiteY19" fmla="*/ 84773 h 133350"/>
                  <a:gd name="connsiteX20" fmla="*/ 133350 w 161925"/>
                  <a:gd name="connsiteY20" fmla="*/ 57150 h 133350"/>
                  <a:gd name="connsiteX21" fmla="*/ 28575 w 161925"/>
                  <a:gd name="connsiteY21" fmla="*/ 114300 h 133350"/>
                  <a:gd name="connsiteX22" fmla="*/ 19050 w 161925"/>
                  <a:gd name="connsiteY22" fmla="*/ 104775 h 133350"/>
                  <a:gd name="connsiteX23" fmla="*/ 28575 w 161925"/>
                  <a:gd name="connsiteY23" fmla="*/ 95250 h 133350"/>
                  <a:gd name="connsiteX24" fmla="*/ 38100 w 161925"/>
                  <a:gd name="connsiteY24" fmla="*/ 104775 h 133350"/>
                  <a:gd name="connsiteX25" fmla="*/ 28575 w 161925"/>
                  <a:gd name="connsiteY25" fmla="*/ 114300 h 133350"/>
                  <a:gd name="connsiteX26" fmla="*/ 76200 w 161925"/>
                  <a:gd name="connsiteY26" fmla="*/ 28575 h 133350"/>
                  <a:gd name="connsiteX27" fmla="*/ 85725 w 161925"/>
                  <a:gd name="connsiteY27" fmla="*/ 19050 h 133350"/>
                  <a:gd name="connsiteX28" fmla="*/ 95250 w 161925"/>
                  <a:gd name="connsiteY28" fmla="*/ 28575 h 133350"/>
                  <a:gd name="connsiteX29" fmla="*/ 85725 w 161925"/>
                  <a:gd name="connsiteY29" fmla="*/ 38100 h 133350"/>
                  <a:gd name="connsiteX30" fmla="*/ 76200 w 161925"/>
                  <a:gd name="connsiteY30" fmla="*/ 28575 h 133350"/>
                  <a:gd name="connsiteX31" fmla="*/ 133350 w 161925"/>
                  <a:gd name="connsiteY31" fmla="*/ 95250 h 133350"/>
                  <a:gd name="connsiteX32" fmla="*/ 123825 w 161925"/>
                  <a:gd name="connsiteY32" fmla="*/ 85725 h 133350"/>
                  <a:gd name="connsiteX33" fmla="*/ 133350 w 161925"/>
                  <a:gd name="connsiteY33" fmla="*/ 76200 h 133350"/>
                  <a:gd name="connsiteX34" fmla="*/ 142875 w 161925"/>
                  <a:gd name="connsiteY34" fmla="*/ 85725 h 133350"/>
                  <a:gd name="connsiteX35" fmla="*/ 133350 w 161925"/>
                  <a:gd name="connsiteY35" fmla="*/ 9525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61925" h="133350">
                    <a:moveTo>
                      <a:pt x="133350" y="57150"/>
                    </a:moveTo>
                    <a:cubicBezTo>
                      <a:pt x="129540" y="57150"/>
                      <a:pt x="126683" y="58102"/>
                      <a:pt x="123825" y="59055"/>
                    </a:cubicBezTo>
                    <a:lnTo>
                      <a:pt x="110490" y="42863"/>
                    </a:lnTo>
                    <a:cubicBezTo>
                      <a:pt x="113348" y="39053"/>
                      <a:pt x="114300" y="33338"/>
                      <a:pt x="114300" y="28575"/>
                    </a:cubicBezTo>
                    <a:cubicBezTo>
                      <a:pt x="114300" y="12382"/>
                      <a:pt x="101917" y="0"/>
                      <a:pt x="85725" y="0"/>
                    </a:cubicBezTo>
                    <a:cubicBezTo>
                      <a:pt x="69533" y="0"/>
                      <a:pt x="57150" y="12382"/>
                      <a:pt x="57150" y="28575"/>
                    </a:cubicBezTo>
                    <a:cubicBezTo>
                      <a:pt x="57150" y="34290"/>
                      <a:pt x="59055" y="40005"/>
                      <a:pt x="61913" y="44768"/>
                    </a:cubicBezTo>
                    <a:lnTo>
                      <a:pt x="37147" y="78105"/>
                    </a:lnTo>
                    <a:cubicBezTo>
                      <a:pt x="34290" y="76200"/>
                      <a:pt x="31433" y="76200"/>
                      <a:pt x="28575" y="76200"/>
                    </a:cubicBezTo>
                    <a:cubicBezTo>
                      <a:pt x="12383" y="76200"/>
                      <a:pt x="0" y="88582"/>
                      <a:pt x="0" y="104775"/>
                    </a:cubicBezTo>
                    <a:cubicBezTo>
                      <a:pt x="0" y="120968"/>
                      <a:pt x="12383" y="133350"/>
                      <a:pt x="28575" y="133350"/>
                    </a:cubicBezTo>
                    <a:cubicBezTo>
                      <a:pt x="44768" y="133350"/>
                      <a:pt x="57150" y="120968"/>
                      <a:pt x="57150" y="104775"/>
                    </a:cubicBezTo>
                    <a:cubicBezTo>
                      <a:pt x="57150" y="99060"/>
                      <a:pt x="55245" y="93345"/>
                      <a:pt x="52388" y="88582"/>
                    </a:cubicBezTo>
                    <a:lnTo>
                      <a:pt x="77153" y="55245"/>
                    </a:lnTo>
                    <a:cubicBezTo>
                      <a:pt x="80010" y="56197"/>
                      <a:pt x="82867" y="56197"/>
                      <a:pt x="85725" y="56197"/>
                    </a:cubicBezTo>
                    <a:cubicBezTo>
                      <a:pt x="89535" y="56197"/>
                      <a:pt x="92392" y="55245"/>
                      <a:pt x="95250" y="54293"/>
                    </a:cubicBezTo>
                    <a:lnTo>
                      <a:pt x="108585" y="70485"/>
                    </a:lnTo>
                    <a:cubicBezTo>
                      <a:pt x="105728" y="74295"/>
                      <a:pt x="104775" y="80010"/>
                      <a:pt x="104775" y="84773"/>
                    </a:cubicBezTo>
                    <a:cubicBezTo>
                      <a:pt x="104775" y="100965"/>
                      <a:pt x="117158" y="113348"/>
                      <a:pt x="133350" y="113348"/>
                    </a:cubicBezTo>
                    <a:cubicBezTo>
                      <a:pt x="149542" y="113348"/>
                      <a:pt x="161925" y="100965"/>
                      <a:pt x="161925" y="84773"/>
                    </a:cubicBezTo>
                    <a:cubicBezTo>
                      <a:pt x="161925" y="68580"/>
                      <a:pt x="149542" y="57150"/>
                      <a:pt x="133350" y="57150"/>
                    </a:cubicBezTo>
                    <a:close/>
                    <a:moveTo>
                      <a:pt x="28575" y="114300"/>
                    </a:moveTo>
                    <a:cubicBezTo>
                      <a:pt x="22860" y="114300"/>
                      <a:pt x="19050" y="110490"/>
                      <a:pt x="19050" y="104775"/>
                    </a:cubicBezTo>
                    <a:cubicBezTo>
                      <a:pt x="19050" y="99060"/>
                      <a:pt x="22860" y="95250"/>
                      <a:pt x="28575" y="95250"/>
                    </a:cubicBezTo>
                    <a:cubicBezTo>
                      <a:pt x="34290" y="95250"/>
                      <a:pt x="38100" y="99060"/>
                      <a:pt x="38100" y="104775"/>
                    </a:cubicBezTo>
                    <a:cubicBezTo>
                      <a:pt x="38100" y="110490"/>
                      <a:pt x="34290" y="114300"/>
                      <a:pt x="28575" y="114300"/>
                    </a:cubicBezTo>
                    <a:close/>
                    <a:moveTo>
                      <a:pt x="76200" y="28575"/>
                    </a:moveTo>
                    <a:cubicBezTo>
                      <a:pt x="76200" y="22860"/>
                      <a:pt x="80010" y="19050"/>
                      <a:pt x="85725" y="19050"/>
                    </a:cubicBezTo>
                    <a:cubicBezTo>
                      <a:pt x="91440" y="19050"/>
                      <a:pt x="95250" y="22860"/>
                      <a:pt x="95250" y="28575"/>
                    </a:cubicBezTo>
                    <a:cubicBezTo>
                      <a:pt x="95250" y="34290"/>
                      <a:pt x="91440" y="38100"/>
                      <a:pt x="85725" y="38100"/>
                    </a:cubicBezTo>
                    <a:cubicBezTo>
                      <a:pt x="80010" y="38100"/>
                      <a:pt x="76200" y="33338"/>
                      <a:pt x="76200" y="28575"/>
                    </a:cubicBezTo>
                    <a:close/>
                    <a:moveTo>
                      <a:pt x="133350" y="95250"/>
                    </a:moveTo>
                    <a:cubicBezTo>
                      <a:pt x="127635" y="95250"/>
                      <a:pt x="123825" y="91440"/>
                      <a:pt x="123825" y="85725"/>
                    </a:cubicBezTo>
                    <a:cubicBezTo>
                      <a:pt x="123825" y="80010"/>
                      <a:pt x="127635" y="76200"/>
                      <a:pt x="133350" y="76200"/>
                    </a:cubicBezTo>
                    <a:cubicBezTo>
                      <a:pt x="139065" y="76200"/>
                      <a:pt x="142875" y="80010"/>
                      <a:pt x="142875" y="85725"/>
                    </a:cubicBezTo>
                    <a:cubicBezTo>
                      <a:pt x="142875" y="91440"/>
                      <a:pt x="139065" y="95250"/>
                      <a:pt x="133350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931BD280-1562-460A-9AE0-F5CD2834BAD2}"/>
              </a:ext>
            </a:extLst>
          </p:cNvPr>
          <p:cNvGrpSpPr/>
          <p:nvPr/>
        </p:nvGrpSpPr>
        <p:grpSpPr>
          <a:xfrm>
            <a:off x="8612927" y="2287077"/>
            <a:ext cx="533400" cy="523875"/>
            <a:chOff x="8092070" y="2493962"/>
            <a:chExt cx="533400" cy="523875"/>
          </a:xfrm>
        </p:grpSpPr>
        <p:grpSp>
          <p:nvGrpSpPr>
            <p:cNvPr id="240" name="Graphic 42">
              <a:extLst>
                <a:ext uri="{FF2B5EF4-FFF2-40B4-BE49-F238E27FC236}">
                  <a16:creationId xmlns:a16="http://schemas.microsoft.com/office/drawing/2014/main" id="{D7295FA7-0669-4C5D-8B81-E8115544E0A5}"/>
                </a:ext>
              </a:extLst>
            </p:cNvPr>
            <p:cNvGrpSpPr/>
            <p:nvPr/>
          </p:nvGrpSpPr>
          <p:grpSpPr>
            <a:xfrm>
              <a:off x="8158745" y="2503487"/>
              <a:ext cx="457200" cy="504825"/>
              <a:chOff x="8158745" y="2503487"/>
              <a:chExt cx="457200" cy="5048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C5E9B2A6-4FD3-4470-9F82-7DE925ABD072}"/>
                  </a:ext>
                </a:extLst>
              </p:cNvPr>
              <p:cNvSpPr/>
              <p:nvPr/>
            </p:nvSpPr>
            <p:spPr>
              <a:xfrm>
                <a:off x="8273045" y="2503487"/>
                <a:ext cx="342900" cy="133350"/>
              </a:xfrm>
              <a:custGeom>
                <a:avLst/>
                <a:gdLst>
                  <a:gd name="connsiteX0" fmla="*/ 38100 w 342900"/>
                  <a:gd name="connsiteY0" fmla="*/ 76200 h 133350"/>
                  <a:gd name="connsiteX1" fmla="*/ 0 w 342900"/>
                  <a:gd name="connsiteY1" fmla="*/ 38100 h 133350"/>
                  <a:gd name="connsiteX2" fmla="*/ 0 w 342900"/>
                  <a:gd name="connsiteY2" fmla="*/ 38100 h 133350"/>
                  <a:gd name="connsiteX3" fmla="*/ 38100 w 342900"/>
                  <a:gd name="connsiteY3" fmla="*/ 0 h 133350"/>
                  <a:gd name="connsiteX4" fmla="*/ 304800 w 342900"/>
                  <a:gd name="connsiteY4" fmla="*/ 0 h 133350"/>
                  <a:gd name="connsiteX5" fmla="*/ 342900 w 342900"/>
                  <a:gd name="connsiteY5" fmla="*/ 38100 h 133350"/>
                  <a:gd name="connsiteX6" fmla="*/ 342900 w 342900"/>
                  <a:gd name="connsiteY6" fmla="*/ 38100 h 133350"/>
                  <a:gd name="connsiteX7" fmla="*/ 304800 w 342900"/>
                  <a:gd name="connsiteY7" fmla="*/ 76200 h 133350"/>
                  <a:gd name="connsiteX8" fmla="*/ 171450 w 342900"/>
                  <a:gd name="connsiteY8" fmla="*/ 76200 h 133350"/>
                  <a:gd name="connsiteX9" fmla="*/ 114300 w 342900"/>
                  <a:gd name="connsiteY9" fmla="*/ 133350 h 133350"/>
                  <a:gd name="connsiteX10" fmla="*/ 114300 w 342900"/>
                  <a:gd name="connsiteY10" fmla="*/ 76200 h 133350"/>
                  <a:gd name="connsiteX11" fmla="*/ 38100 w 342900"/>
                  <a:gd name="connsiteY11" fmla="*/ 7620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2900" h="133350">
                    <a:moveTo>
                      <a:pt x="38100" y="76200"/>
                    </a:moveTo>
                    <a:cubicBezTo>
                      <a:pt x="17145" y="76200"/>
                      <a:pt x="0" y="59055"/>
                      <a:pt x="0" y="38100"/>
                    </a:cubicBezTo>
                    <a:lnTo>
                      <a:pt x="0" y="38100"/>
                    </a:lnTo>
                    <a:cubicBezTo>
                      <a:pt x="0" y="17145"/>
                      <a:pt x="17145" y="0"/>
                      <a:pt x="38100" y="0"/>
                    </a:cubicBezTo>
                    <a:lnTo>
                      <a:pt x="304800" y="0"/>
                    </a:lnTo>
                    <a:cubicBezTo>
                      <a:pt x="325755" y="0"/>
                      <a:pt x="342900" y="17145"/>
                      <a:pt x="342900" y="38100"/>
                    </a:cubicBezTo>
                    <a:lnTo>
                      <a:pt x="342900" y="38100"/>
                    </a:lnTo>
                    <a:cubicBezTo>
                      <a:pt x="342900" y="59055"/>
                      <a:pt x="325755" y="76200"/>
                      <a:pt x="304800" y="76200"/>
                    </a:cubicBezTo>
                    <a:lnTo>
                      <a:pt x="171450" y="76200"/>
                    </a:lnTo>
                    <a:lnTo>
                      <a:pt x="114300" y="133350"/>
                    </a:lnTo>
                    <a:lnTo>
                      <a:pt x="114300" y="76200"/>
                    </a:lnTo>
                    <a:lnTo>
                      <a:pt x="38100" y="7620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AEA4DAEF-3B2A-4765-91AF-7323C8141926}"/>
                  </a:ext>
                </a:extLst>
              </p:cNvPr>
              <p:cNvSpPr/>
              <p:nvPr/>
            </p:nvSpPr>
            <p:spPr>
              <a:xfrm>
                <a:off x="8158745" y="2722562"/>
                <a:ext cx="211455" cy="228600"/>
              </a:xfrm>
              <a:custGeom>
                <a:avLst/>
                <a:gdLst>
                  <a:gd name="connsiteX0" fmla="*/ 190500 w 211455"/>
                  <a:gd name="connsiteY0" fmla="*/ 114300 h 228600"/>
                  <a:gd name="connsiteX1" fmla="*/ 211455 w 211455"/>
                  <a:gd name="connsiteY1" fmla="*/ 54293 h 228600"/>
                  <a:gd name="connsiteX2" fmla="*/ 114300 w 211455"/>
                  <a:gd name="connsiteY2" fmla="*/ 0 h 228600"/>
                  <a:gd name="connsiteX3" fmla="*/ 0 w 211455"/>
                  <a:gd name="connsiteY3" fmla="*/ 114300 h 228600"/>
                  <a:gd name="connsiteX4" fmla="*/ 114300 w 211455"/>
                  <a:gd name="connsiteY4" fmla="*/ 228600 h 228600"/>
                  <a:gd name="connsiteX5" fmla="*/ 211455 w 211455"/>
                  <a:gd name="connsiteY5" fmla="*/ 174308 h 228600"/>
                  <a:gd name="connsiteX6" fmla="*/ 190500 w 211455"/>
                  <a:gd name="connsiteY6" fmla="*/ 114300 h 228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1455" h="228600">
                    <a:moveTo>
                      <a:pt x="190500" y="114300"/>
                    </a:moveTo>
                    <a:cubicBezTo>
                      <a:pt x="190500" y="91440"/>
                      <a:pt x="198120" y="70485"/>
                      <a:pt x="211455" y="54293"/>
                    </a:cubicBezTo>
                    <a:cubicBezTo>
                      <a:pt x="191453" y="21907"/>
                      <a:pt x="155258" y="0"/>
                      <a:pt x="114300" y="0"/>
                    </a:cubicBezTo>
                    <a:cubicBezTo>
                      <a:pt x="51435" y="0"/>
                      <a:pt x="0" y="51435"/>
                      <a:pt x="0" y="114300"/>
                    </a:cubicBezTo>
                    <a:cubicBezTo>
                      <a:pt x="0" y="177165"/>
                      <a:pt x="51435" y="228600"/>
                      <a:pt x="114300" y="228600"/>
                    </a:cubicBezTo>
                    <a:cubicBezTo>
                      <a:pt x="155258" y="228600"/>
                      <a:pt x="191453" y="206693"/>
                      <a:pt x="211455" y="174308"/>
                    </a:cubicBezTo>
                    <a:cubicBezTo>
                      <a:pt x="198120" y="158115"/>
                      <a:pt x="190500" y="137160"/>
                      <a:pt x="190500" y="1143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A14728DC-9C31-43B4-8741-6937C8CBAF0A}"/>
                  </a:ext>
                </a:extLst>
              </p:cNvPr>
              <p:cNvSpPr/>
              <p:nvPr/>
            </p:nvSpPr>
            <p:spPr>
              <a:xfrm>
                <a:off x="8530219" y="2922587"/>
                <a:ext cx="85725" cy="85725"/>
              </a:xfrm>
              <a:custGeom>
                <a:avLst/>
                <a:gdLst>
                  <a:gd name="connsiteX0" fmla="*/ 80010 w 85725"/>
                  <a:gd name="connsiteY0" fmla="*/ 80010 h 85725"/>
                  <a:gd name="connsiteX1" fmla="*/ 80010 w 85725"/>
                  <a:gd name="connsiteY1" fmla="*/ 80010 h 85725"/>
                  <a:gd name="connsiteX2" fmla="*/ 53340 w 85725"/>
                  <a:gd name="connsiteY2" fmla="*/ 80010 h 85725"/>
                  <a:gd name="connsiteX3" fmla="*/ 5715 w 85725"/>
                  <a:gd name="connsiteY3" fmla="*/ 32385 h 85725"/>
                  <a:gd name="connsiteX4" fmla="*/ 5715 w 85725"/>
                  <a:gd name="connsiteY4" fmla="*/ 5715 h 85725"/>
                  <a:gd name="connsiteX5" fmla="*/ 5715 w 85725"/>
                  <a:gd name="connsiteY5" fmla="*/ 5715 h 85725"/>
                  <a:gd name="connsiteX6" fmla="*/ 32385 w 85725"/>
                  <a:gd name="connsiteY6" fmla="*/ 5715 h 85725"/>
                  <a:gd name="connsiteX7" fmla="*/ 80010 w 85725"/>
                  <a:gd name="connsiteY7" fmla="*/ 53340 h 85725"/>
                  <a:gd name="connsiteX8" fmla="*/ 80010 w 85725"/>
                  <a:gd name="connsiteY8" fmla="*/ 8001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5" h="85725">
                    <a:moveTo>
                      <a:pt x="80010" y="80010"/>
                    </a:moveTo>
                    <a:lnTo>
                      <a:pt x="80010" y="80010"/>
                    </a:lnTo>
                    <a:cubicBezTo>
                      <a:pt x="72390" y="87630"/>
                      <a:pt x="60008" y="87630"/>
                      <a:pt x="53340" y="80010"/>
                    </a:cubicBezTo>
                    <a:lnTo>
                      <a:pt x="5715" y="32385"/>
                    </a:lnTo>
                    <a:cubicBezTo>
                      <a:pt x="-1905" y="24765"/>
                      <a:pt x="-1905" y="12383"/>
                      <a:pt x="5715" y="5715"/>
                    </a:cubicBezTo>
                    <a:lnTo>
                      <a:pt x="5715" y="5715"/>
                    </a:lnTo>
                    <a:cubicBezTo>
                      <a:pt x="13335" y="-1905"/>
                      <a:pt x="25718" y="-1905"/>
                      <a:pt x="32385" y="5715"/>
                    </a:cubicBezTo>
                    <a:lnTo>
                      <a:pt x="80010" y="53340"/>
                    </a:lnTo>
                    <a:cubicBezTo>
                      <a:pt x="87630" y="60960"/>
                      <a:pt x="87630" y="72390"/>
                      <a:pt x="80010" y="800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41" name="Graphic 42">
              <a:extLst>
                <a:ext uri="{FF2B5EF4-FFF2-40B4-BE49-F238E27FC236}">
                  <a16:creationId xmlns:a16="http://schemas.microsoft.com/office/drawing/2014/main" id="{AC1E32B0-D7FC-4724-A2E7-3FD85E3E01D1}"/>
                </a:ext>
              </a:extLst>
            </p:cNvPr>
            <p:cNvGrpSpPr/>
            <p:nvPr/>
          </p:nvGrpSpPr>
          <p:grpSpPr>
            <a:xfrm>
              <a:off x="8092070" y="2493962"/>
              <a:ext cx="533400" cy="523875"/>
              <a:chOff x="8092070" y="2493962"/>
              <a:chExt cx="533400" cy="523875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42" name="Freeform: Shape 241">
                <a:extLst>
                  <a:ext uri="{FF2B5EF4-FFF2-40B4-BE49-F238E27FC236}">
                    <a16:creationId xmlns:a16="http://schemas.microsoft.com/office/drawing/2014/main" id="{FE69A1F7-5EA3-4CD8-BF9F-E60AF51D92CD}"/>
                  </a:ext>
                </a:extLst>
              </p:cNvPr>
              <p:cNvSpPr/>
              <p:nvPr/>
            </p:nvSpPr>
            <p:spPr>
              <a:xfrm>
                <a:off x="8092070" y="2655887"/>
                <a:ext cx="533399" cy="361950"/>
              </a:xfrm>
              <a:custGeom>
                <a:avLst/>
                <a:gdLst>
                  <a:gd name="connsiteX0" fmla="*/ 524828 w 533399"/>
                  <a:gd name="connsiteY0" fmla="*/ 313373 h 361950"/>
                  <a:gd name="connsiteX1" fmla="*/ 477203 w 533399"/>
                  <a:gd name="connsiteY1" fmla="*/ 265748 h 361950"/>
                  <a:gd name="connsiteX2" fmla="*/ 444818 w 533399"/>
                  <a:gd name="connsiteY2" fmla="*/ 260033 h 361950"/>
                  <a:gd name="connsiteX3" fmla="*/ 432435 w 533399"/>
                  <a:gd name="connsiteY3" fmla="*/ 247650 h 361950"/>
                  <a:gd name="connsiteX4" fmla="*/ 457200 w 533399"/>
                  <a:gd name="connsiteY4" fmla="*/ 180975 h 361950"/>
                  <a:gd name="connsiteX5" fmla="*/ 352425 w 533399"/>
                  <a:gd name="connsiteY5" fmla="*/ 76200 h 361950"/>
                  <a:gd name="connsiteX6" fmla="*/ 330518 w 533399"/>
                  <a:gd name="connsiteY6" fmla="*/ 79057 h 361950"/>
                  <a:gd name="connsiteX7" fmla="*/ 180975 w 533399"/>
                  <a:gd name="connsiteY7" fmla="*/ 0 h 361950"/>
                  <a:gd name="connsiteX8" fmla="*/ 0 w 533399"/>
                  <a:gd name="connsiteY8" fmla="*/ 180975 h 361950"/>
                  <a:gd name="connsiteX9" fmla="*/ 180975 w 533399"/>
                  <a:gd name="connsiteY9" fmla="*/ 361950 h 361950"/>
                  <a:gd name="connsiteX10" fmla="*/ 330518 w 533399"/>
                  <a:gd name="connsiteY10" fmla="*/ 282893 h 361950"/>
                  <a:gd name="connsiteX11" fmla="*/ 352425 w 533399"/>
                  <a:gd name="connsiteY11" fmla="*/ 285750 h 361950"/>
                  <a:gd name="connsiteX12" fmla="*/ 419100 w 533399"/>
                  <a:gd name="connsiteY12" fmla="*/ 260985 h 361950"/>
                  <a:gd name="connsiteX13" fmla="*/ 431483 w 533399"/>
                  <a:gd name="connsiteY13" fmla="*/ 273368 h 361950"/>
                  <a:gd name="connsiteX14" fmla="*/ 437198 w 533399"/>
                  <a:gd name="connsiteY14" fmla="*/ 305753 h 361950"/>
                  <a:gd name="connsiteX15" fmla="*/ 484823 w 533399"/>
                  <a:gd name="connsiteY15" fmla="*/ 353378 h 361950"/>
                  <a:gd name="connsiteX16" fmla="*/ 504825 w 533399"/>
                  <a:gd name="connsiteY16" fmla="*/ 361950 h 361950"/>
                  <a:gd name="connsiteX17" fmla="*/ 524828 w 533399"/>
                  <a:gd name="connsiteY17" fmla="*/ 353378 h 361950"/>
                  <a:gd name="connsiteX18" fmla="*/ 524828 w 533399"/>
                  <a:gd name="connsiteY18" fmla="*/ 353378 h 361950"/>
                  <a:gd name="connsiteX19" fmla="*/ 524828 w 533399"/>
                  <a:gd name="connsiteY19" fmla="*/ 313373 h 361950"/>
                  <a:gd name="connsiteX20" fmla="*/ 20003 w 533399"/>
                  <a:gd name="connsiteY20" fmla="*/ 190500 h 361950"/>
                  <a:gd name="connsiteX21" fmla="*/ 86678 w 533399"/>
                  <a:gd name="connsiteY21" fmla="*/ 190500 h 361950"/>
                  <a:gd name="connsiteX22" fmla="*/ 92393 w 533399"/>
                  <a:gd name="connsiteY22" fmla="*/ 246698 h 361950"/>
                  <a:gd name="connsiteX23" fmla="*/ 42863 w 533399"/>
                  <a:gd name="connsiteY23" fmla="*/ 263843 h 361950"/>
                  <a:gd name="connsiteX24" fmla="*/ 20003 w 533399"/>
                  <a:gd name="connsiteY24" fmla="*/ 190500 h 361950"/>
                  <a:gd name="connsiteX25" fmla="*/ 43815 w 533399"/>
                  <a:gd name="connsiteY25" fmla="*/ 96203 h 361950"/>
                  <a:gd name="connsiteX26" fmla="*/ 93345 w 533399"/>
                  <a:gd name="connsiteY26" fmla="*/ 113348 h 361950"/>
                  <a:gd name="connsiteX27" fmla="*/ 86678 w 533399"/>
                  <a:gd name="connsiteY27" fmla="*/ 172402 h 361950"/>
                  <a:gd name="connsiteX28" fmla="*/ 20003 w 533399"/>
                  <a:gd name="connsiteY28" fmla="*/ 172402 h 361950"/>
                  <a:gd name="connsiteX29" fmla="*/ 43815 w 533399"/>
                  <a:gd name="connsiteY29" fmla="*/ 96203 h 361950"/>
                  <a:gd name="connsiteX30" fmla="*/ 248603 w 533399"/>
                  <a:gd name="connsiteY30" fmla="*/ 171450 h 361950"/>
                  <a:gd name="connsiteX31" fmla="*/ 190500 w 533399"/>
                  <a:gd name="connsiteY31" fmla="*/ 171450 h 361950"/>
                  <a:gd name="connsiteX32" fmla="*/ 190500 w 533399"/>
                  <a:gd name="connsiteY32" fmla="*/ 122873 h 361950"/>
                  <a:gd name="connsiteX33" fmla="*/ 250508 w 533399"/>
                  <a:gd name="connsiteY33" fmla="*/ 117157 h 361950"/>
                  <a:gd name="connsiteX34" fmla="*/ 254318 w 533399"/>
                  <a:gd name="connsiteY34" fmla="*/ 142875 h 361950"/>
                  <a:gd name="connsiteX35" fmla="*/ 248603 w 533399"/>
                  <a:gd name="connsiteY35" fmla="*/ 171450 h 361950"/>
                  <a:gd name="connsiteX36" fmla="*/ 190500 w 533399"/>
                  <a:gd name="connsiteY36" fmla="*/ 103823 h 361950"/>
                  <a:gd name="connsiteX37" fmla="*/ 190500 w 533399"/>
                  <a:gd name="connsiteY37" fmla="*/ 20955 h 361950"/>
                  <a:gd name="connsiteX38" fmla="*/ 245745 w 533399"/>
                  <a:gd name="connsiteY38" fmla="*/ 99060 h 361950"/>
                  <a:gd name="connsiteX39" fmla="*/ 190500 w 533399"/>
                  <a:gd name="connsiteY39" fmla="*/ 103823 h 361950"/>
                  <a:gd name="connsiteX40" fmla="*/ 171450 w 533399"/>
                  <a:gd name="connsiteY40" fmla="*/ 20955 h 361950"/>
                  <a:gd name="connsiteX41" fmla="*/ 171450 w 533399"/>
                  <a:gd name="connsiteY41" fmla="*/ 103823 h 361950"/>
                  <a:gd name="connsiteX42" fmla="*/ 116205 w 533399"/>
                  <a:gd name="connsiteY42" fmla="*/ 98107 h 361950"/>
                  <a:gd name="connsiteX43" fmla="*/ 171450 w 533399"/>
                  <a:gd name="connsiteY43" fmla="*/ 20955 h 361950"/>
                  <a:gd name="connsiteX44" fmla="*/ 171450 w 533399"/>
                  <a:gd name="connsiteY44" fmla="*/ 122873 h 361950"/>
                  <a:gd name="connsiteX45" fmla="*/ 171450 w 533399"/>
                  <a:gd name="connsiteY45" fmla="*/ 171450 h 361950"/>
                  <a:gd name="connsiteX46" fmla="*/ 104775 w 533399"/>
                  <a:gd name="connsiteY46" fmla="*/ 171450 h 361950"/>
                  <a:gd name="connsiteX47" fmla="*/ 111443 w 533399"/>
                  <a:gd name="connsiteY47" fmla="*/ 117157 h 361950"/>
                  <a:gd name="connsiteX48" fmla="*/ 171450 w 533399"/>
                  <a:gd name="connsiteY48" fmla="*/ 122873 h 361950"/>
                  <a:gd name="connsiteX49" fmla="*/ 104775 w 533399"/>
                  <a:gd name="connsiteY49" fmla="*/ 190500 h 361950"/>
                  <a:gd name="connsiteX50" fmla="*/ 171450 w 533399"/>
                  <a:gd name="connsiteY50" fmla="*/ 190500 h 361950"/>
                  <a:gd name="connsiteX51" fmla="*/ 171450 w 533399"/>
                  <a:gd name="connsiteY51" fmla="*/ 236220 h 361950"/>
                  <a:gd name="connsiteX52" fmla="*/ 110490 w 533399"/>
                  <a:gd name="connsiteY52" fmla="*/ 242888 h 361950"/>
                  <a:gd name="connsiteX53" fmla="*/ 104775 w 533399"/>
                  <a:gd name="connsiteY53" fmla="*/ 190500 h 361950"/>
                  <a:gd name="connsiteX54" fmla="*/ 171450 w 533399"/>
                  <a:gd name="connsiteY54" fmla="*/ 255270 h 361950"/>
                  <a:gd name="connsiteX55" fmla="*/ 171450 w 533399"/>
                  <a:gd name="connsiteY55" fmla="*/ 341948 h 361950"/>
                  <a:gd name="connsiteX56" fmla="*/ 115253 w 533399"/>
                  <a:gd name="connsiteY56" fmla="*/ 260985 h 361950"/>
                  <a:gd name="connsiteX57" fmla="*/ 171450 w 533399"/>
                  <a:gd name="connsiteY57" fmla="*/ 255270 h 361950"/>
                  <a:gd name="connsiteX58" fmla="*/ 190500 w 533399"/>
                  <a:gd name="connsiteY58" fmla="*/ 340995 h 361950"/>
                  <a:gd name="connsiteX59" fmla="*/ 190500 w 533399"/>
                  <a:gd name="connsiteY59" fmla="*/ 254318 h 361950"/>
                  <a:gd name="connsiteX60" fmla="*/ 246698 w 533399"/>
                  <a:gd name="connsiteY60" fmla="*/ 260033 h 361950"/>
                  <a:gd name="connsiteX61" fmla="*/ 190500 w 533399"/>
                  <a:gd name="connsiteY61" fmla="*/ 340995 h 361950"/>
                  <a:gd name="connsiteX62" fmla="*/ 190500 w 533399"/>
                  <a:gd name="connsiteY62" fmla="*/ 236220 h 361950"/>
                  <a:gd name="connsiteX63" fmla="*/ 190500 w 533399"/>
                  <a:gd name="connsiteY63" fmla="*/ 190500 h 361950"/>
                  <a:gd name="connsiteX64" fmla="*/ 248603 w 533399"/>
                  <a:gd name="connsiteY64" fmla="*/ 190500 h 361950"/>
                  <a:gd name="connsiteX65" fmla="*/ 255270 w 533399"/>
                  <a:gd name="connsiteY65" fmla="*/ 219075 h 361950"/>
                  <a:gd name="connsiteX66" fmla="*/ 251460 w 533399"/>
                  <a:gd name="connsiteY66" fmla="*/ 241935 h 361950"/>
                  <a:gd name="connsiteX67" fmla="*/ 190500 w 533399"/>
                  <a:gd name="connsiteY67" fmla="*/ 236220 h 361950"/>
                  <a:gd name="connsiteX68" fmla="*/ 270510 w 533399"/>
                  <a:gd name="connsiteY68" fmla="*/ 245745 h 361950"/>
                  <a:gd name="connsiteX69" fmla="*/ 271463 w 533399"/>
                  <a:gd name="connsiteY69" fmla="*/ 246698 h 361950"/>
                  <a:gd name="connsiteX70" fmla="*/ 270510 w 533399"/>
                  <a:gd name="connsiteY70" fmla="*/ 245745 h 361950"/>
                  <a:gd name="connsiteX71" fmla="*/ 270510 w 533399"/>
                  <a:gd name="connsiteY71" fmla="*/ 245745 h 361950"/>
                  <a:gd name="connsiteX72" fmla="*/ 270510 w 533399"/>
                  <a:gd name="connsiteY72" fmla="*/ 116205 h 361950"/>
                  <a:gd name="connsiteX73" fmla="*/ 269558 w 533399"/>
                  <a:gd name="connsiteY73" fmla="*/ 112395 h 361950"/>
                  <a:gd name="connsiteX74" fmla="*/ 274320 w 533399"/>
                  <a:gd name="connsiteY74" fmla="*/ 111443 h 361950"/>
                  <a:gd name="connsiteX75" fmla="*/ 270510 w 533399"/>
                  <a:gd name="connsiteY75" fmla="*/ 116205 h 361950"/>
                  <a:gd name="connsiteX76" fmla="*/ 307658 w 533399"/>
                  <a:gd name="connsiteY76" fmla="*/ 80010 h 361950"/>
                  <a:gd name="connsiteX77" fmla="*/ 264795 w 533399"/>
                  <a:gd name="connsiteY77" fmla="*/ 94298 h 361950"/>
                  <a:gd name="connsiteX78" fmla="*/ 231458 w 533399"/>
                  <a:gd name="connsiteY78" fmla="*/ 27622 h 361950"/>
                  <a:gd name="connsiteX79" fmla="*/ 307658 w 533399"/>
                  <a:gd name="connsiteY79" fmla="*/ 80010 h 361950"/>
                  <a:gd name="connsiteX80" fmla="*/ 130493 w 533399"/>
                  <a:gd name="connsiteY80" fmla="*/ 27622 h 361950"/>
                  <a:gd name="connsiteX81" fmla="*/ 97155 w 533399"/>
                  <a:gd name="connsiteY81" fmla="*/ 94298 h 361950"/>
                  <a:gd name="connsiteX82" fmla="*/ 55245 w 533399"/>
                  <a:gd name="connsiteY82" fmla="*/ 80010 h 361950"/>
                  <a:gd name="connsiteX83" fmla="*/ 130493 w 533399"/>
                  <a:gd name="connsiteY83" fmla="*/ 27622 h 361950"/>
                  <a:gd name="connsiteX84" fmla="*/ 53340 w 533399"/>
                  <a:gd name="connsiteY84" fmla="*/ 280035 h 361950"/>
                  <a:gd name="connsiteX85" fmla="*/ 97155 w 533399"/>
                  <a:gd name="connsiteY85" fmla="*/ 264795 h 361950"/>
                  <a:gd name="connsiteX86" fmla="*/ 131445 w 533399"/>
                  <a:gd name="connsiteY86" fmla="*/ 334328 h 361950"/>
                  <a:gd name="connsiteX87" fmla="*/ 53340 w 533399"/>
                  <a:gd name="connsiteY87" fmla="*/ 280035 h 361950"/>
                  <a:gd name="connsiteX88" fmla="*/ 231458 w 533399"/>
                  <a:gd name="connsiteY88" fmla="*/ 334328 h 361950"/>
                  <a:gd name="connsiteX89" fmla="*/ 265748 w 533399"/>
                  <a:gd name="connsiteY89" fmla="*/ 264795 h 361950"/>
                  <a:gd name="connsiteX90" fmla="*/ 309563 w 533399"/>
                  <a:gd name="connsiteY90" fmla="*/ 280035 h 361950"/>
                  <a:gd name="connsiteX91" fmla="*/ 231458 w 533399"/>
                  <a:gd name="connsiteY91" fmla="*/ 334328 h 361950"/>
                  <a:gd name="connsiteX92" fmla="*/ 266700 w 533399"/>
                  <a:gd name="connsiteY92" fmla="*/ 180975 h 361950"/>
                  <a:gd name="connsiteX93" fmla="*/ 352425 w 533399"/>
                  <a:gd name="connsiteY93" fmla="*/ 95250 h 361950"/>
                  <a:gd name="connsiteX94" fmla="*/ 438150 w 533399"/>
                  <a:gd name="connsiteY94" fmla="*/ 180975 h 361950"/>
                  <a:gd name="connsiteX95" fmla="*/ 352425 w 533399"/>
                  <a:gd name="connsiteY95" fmla="*/ 266700 h 361950"/>
                  <a:gd name="connsiteX96" fmla="*/ 266700 w 533399"/>
                  <a:gd name="connsiteY96" fmla="*/ 180975 h 361950"/>
                  <a:gd name="connsiteX97" fmla="*/ 511493 w 533399"/>
                  <a:gd name="connsiteY97" fmla="*/ 340043 h 361950"/>
                  <a:gd name="connsiteX98" fmla="*/ 498158 w 533399"/>
                  <a:gd name="connsiteY98" fmla="*/ 340043 h 361950"/>
                  <a:gd name="connsiteX99" fmla="*/ 450533 w 533399"/>
                  <a:gd name="connsiteY99" fmla="*/ 292418 h 361950"/>
                  <a:gd name="connsiteX100" fmla="*/ 450533 w 533399"/>
                  <a:gd name="connsiteY100" fmla="*/ 279083 h 361950"/>
                  <a:gd name="connsiteX101" fmla="*/ 457200 w 533399"/>
                  <a:gd name="connsiteY101" fmla="*/ 276225 h 361950"/>
                  <a:gd name="connsiteX102" fmla="*/ 463868 w 533399"/>
                  <a:gd name="connsiteY102" fmla="*/ 279083 h 361950"/>
                  <a:gd name="connsiteX103" fmla="*/ 511493 w 533399"/>
                  <a:gd name="connsiteY103" fmla="*/ 326708 h 361950"/>
                  <a:gd name="connsiteX104" fmla="*/ 511493 w 533399"/>
                  <a:gd name="connsiteY104" fmla="*/ 340043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</a:cxnLst>
                <a:rect l="l" t="t" r="r" b="b"/>
                <a:pathLst>
                  <a:path w="533399" h="361950">
                    <a:moveTo>
                      <a:pt x="524828" y="313373"/>
                    </a:moveTo>
                    <a:lnTo>
                      <a:pt x="477203" y="265748"/>
                    </a:lnTo>
                    <a:cubicBezTo>
                      <a:pt x="468630" y="257175"/>
                      <a:pt x="455295" y="255270"/>
                      <a:pt x="444818" y="260033"/>
                    </a:cubicBezTo>
                    <a:lnTo>
                      <a:pt x="432435" y="247650"/>
                    </a:lnTo>
                    <a:cubicBezTo>
                      <a:pt x="447675" y="229552"/>
                      <a:pt x="457200" y="205740"/>
                      <a:pt x="457200" y="180975"/>
                    </a:cubicBezTo>
                    <a:cubicBezTo>
                      <a:pt x="457200" y="122873"/>
                      <a:pt x="410528" y="76200"/>
                      <a:pt x="352425" y="76200"/>
                    </a:cubicBezTo>
                    <a:cubicBezTo>
                      <a:pt x="344805" y="76200"/>
                      <a:pt x="337185" y="77153"/>
                      <a:pt x="330518" y="79057"/>
                    </a:cubicBezTo>
                    <a:cubicBezTo>
                      <a:pt x="296228" y="29528"/>
                      <a:pt x="240983" y="0"/>
                      <a:pt x="180975" y="0"/>
                    </a:cubicBezTo>
                    <a:cubicBezTo>
                      <a:pt x="80963" y="0"/>
                      <a:pt x="0" y="80963"/>
                      <a:pt x="0" y="180975"/>
                    </a:cubicBezTo>
                    <a:cubicBezTo>
                      <a:pt x="0" y="280988"/>
                      <a:pt x="80963" y="361950"/>
                      <a:pt x="180975" y="361950"/>
                    </a:cubicBezTo>
                    <a:cubicBezTo>
                      <a:pt x="240983" y="361950"/>
                      <a:pt x="296228" y="332423"/>
                      <a:pt x="330518" y="282893"/>
                    </a:cubicBezTo>
                    <a:cubicBezTo>
                      <a:pt x="338138" y="284798"/>
                      <a:pt x="344805" y="285750"/>
                      <a:pt x="352425" y="285750"/>
                    </a:cubicBezTo>
                    <a:cubicBezTo>
                      <a:pt x="378143" y="285750"/>
                      <a:pt x="401003" y="276225"/>
                      <a:pt x="419100" y="260985"/>
                    </a:cubicBezTo>
                    <a:lnTo>
                      <a:pt x="431483" y="273368"/>
                    </a:lnTo>
                    <a:cubicBezTo>
                      <a:pt x="426720" y="283845"/>
                      <a:pt x="428625" y="297180"/>
                      <a:pt x="437198" y="305753"/>
                    </a:cubicBezTo>
                    <a:lnTo>
                      <a:pt x="484823" y="353378"/>
                    </a:lnTo>
                    <a:cubicBezTo>
                      <a:pt x="490538" y="359093"/>
                      <a:pt x="498158" y="361950"/>
                      <a:pt x="504825" y="361950"/>
                    </a:cubicBezTo>
                    <a:cubicBezTo>
                      <a:pt x="512445" y="361950"/>
                      <a:pt x="519113" y="359093"/>
                      <a:pt x="524828" y="353378"/>
                    </a:cubicBezTo>
                    <a:cubicBezTo>
                      <a:pt x="524828" y="353378"/>
                      <a:pt x="524828" y="353378"/>
                      <a:pt x="524828" y="353378"/>
                    </a:cubicBezTo>
                    <a:cubicBezTo>
                      <a:pt x="536258" y="342900"/>
                      <a:pt x="536258" y="324803"/>
                      <a:pt x="524828" y="313373"/>
                    </a:cubicBezTo>
                    <a:close/>
                    <a:moveTo>
                      <a:pt x="20003" y="190500"/>
                    </a:moveTo>
                    <a:lnTo>
                      <a:pt x="86678" y="190500"/>
                    </a:lnTo>
                    <a:cubicBezTo>
                      <a:pt x="87630" y="210502"/>
                      <a:pt x="89535" y="228600"/>
                      <a:pt x="92393" y="246698"/>
                    </a:cubicBezTo>
                    <a:cubicBezTo>
                      <a:pt x="74295" y="251460"/>
                      <a:pt x="57150" y="257175"/>
                      <a:pt x="42863" y="263843"/>
                    </a:cubicBezTo>
                    <a:cubicBezTo>
                      <a:pt x="29528" y="241935"/>
                      <a:pt x="20955" y="217170"/>
                      <a:pt x="20003" y="190500"/>
                    </a:cubicBezTo>
                    <a:close/>
                    <a:moveTo>
                      <a:pt x="43815" y="96203"/>
                    </a:moveTo>
                    <a:cubicBezTo>
                      <a:pt x="59055" y="102870"/>
                      <a:pt x="75248" y="108585"/>
                      <a:pt x="93345" y="113348"/>
                    </a:cubicBezTo>
                    <a:cubicBezTo>
                      <a:pt x="89535" y="131445"/>
                      <a:pt x="87630" y="151448"/>
                      <a:pt x="86678" y="172402"/>
                    </a:cubicBezTo>
                    <a:lnTo>
                      <a:pt x="20003" y="172402"/>
                    </a:lnTo>
                    <a:cubicBezTo>
                      <a:pt x="20955" y="143827"/>
                      <a:pt x="29528" y="118110"/>
                      <a:pt x="43815" y="96203"/>
                    </a:cubicBezTo>
                    <a:close/>
                    <a:moveTo>
                      <a:pt x="248603" y="171450"/>
                    </a:moveTo>
                    <a:lnTo>
                      <a:pt x="190500" y="171450"/>
                    </a:lnTo>
                    <a:lnTo>
                      <a:pt x="190500" y="122873"/>
                    </a:lnTo>
                    <a:cubicBezTo>
                      <a:pt x="211455" y="121920"/>
                      <a:pt x="231458" y="120015"/>
                      <a:pt x="250508" y="117157"/>
                    </a:cubicBezTo>
                    <a:cubicBezTo>
                      <a:pt x="252413" y="125730"/>
                      <a:pt x="253365" y="134302"/>
                      <a:pt x="254318" y="142875"/>
                    </a:cubicBezTo>
                    <a:cubicBezTo>
                      <a:pt x="251460" y="151448"/>
                      <a:pt x="248603" y="160973"/>
                      <a:pt x="248603" y="171450"/>
                    </a:cubicBezTo>
                    <a:close/>
                    <a:moveTo>
                      <a:pt x="190500" y="103823"/>
                    </a:moveTo>
                    <a:lnTo>
                      <a:pt x="190500" y="20955"/>
                    </a:lnTo>
                    <a:cubicBezTo>
                      <a:pt x="213360" y="27622"/>
                      <a:pt x="234315" y="56197"/>
                      <a:pt x="245745" y="99060"/>
                    </a:cubicBezTo>
                    <a:cubicBezTo>
                      <a:pt x="228600" y="100965"/>
                      <a:pt x="209550" y="102870"/>
                      <a:pt x="190500" y="103823"/>
                    </a:cubicBezTo>
                    <a:close/>
                    <a:moveTo>
                      <a:pt x="171450" y="20955"/>
                    </a:moveTo>
                    <a:lnTo>
                      <a:pt x="171450" y="103823"/>
                    </a:lnTo>
                    <a:cubicBezTo>
                      <a:pt x="152400" y="102870"/>
                      <a:pt x="133350" y="101918"/>
                      <a:pt x="116205" y="98107"/>
                    </a:cubicBezTo>
                    <a:cubicBezTo>
                      <a:pt x="127635" y="57150"/>
                      <a:pt x="148590" y="26670"/>
                      <a:pt x="171450" y="20955"/>
                    </a:cubicBezTo>
                    <a:close/>
                    <a:moveTo>
                      <a:pt x="171450" y="122873"/>
                    </a:moveTo>
                    <a:lnTo>
                      <a:pt x="171450" y="171450"/>
                    </a:lnTo>
                    <a:lnTo>
                      <a:pt x="104775" y="171450"/>
                    </a:lnTo>
                    <a:cubicBezTo>
                      <a:pt x="105728" y="152400"/>
                      <a:pt x="107633" y="133350"/>
                      <a:pt x="111443" y="117157"/>
                    </a:cubicBezTo>
                    <a:cubicBezTo>
                      <a:pt x="130493" y="120015"/>
                      <a:pt x="150495" y="121920"/>
                      <a:pt x="171450" y="122873"/>
                    </a:cubicBezTo>
                    <a:close/>
                    <a:moveTo>
                      <a:pt x="104775" y="190500"/>
                    </a:moveTo>
                    <a:lnTo>
                      <a:pt x="171450" y="190500"/>
                    </a:lnTo>
                    <a:lnTo>
                      <a:pt x="171450" y="236220"/>
                    </a:lnTo>
                    <a:cubicBezTo>
                      <a:pt x="150495" y="237173"/>
                      <a:pt x="130493" y="239077"/>
                      <a:pt x="110490" y="242888"/>
                    </a:cubicBezTo>
                    <a:cubicBezTo>
                      <a:pt x="107633" y="225743"/>
                      <a:pt x="105728" y="208598"/>
                      <a:pt x="104775" y="190500"/>
                    </a:cubicBezTo>
                    <a:close/>
                    <a:moveTo>
                      <a:pt x="171450" y="255270"/>
                    </a:moveTo>
                    <a:lnTo>
                      <a:pt x="171450" y="341948"/>
                    </a:lnTo>
                    <a:cubicBezTo>
                      <a:pt x="147638" y="335280"/>
                      <a:pt x="126682" y="303848"/>
                      <a:pt x="115253" y="260985"/>
                    </a:cubicBezTo>
                    <a:cubicBezTo>
                      <a:pt x="133350" y="257175"/>
                      <a:pt x="152400" y="255270"/>
                      <a:pt x="171450" y="255270"/>
                    </a:cubicBezTo>
                    <a:close/>
                    <a:moveTo>
                      <a:pt x="190500" y="340995"/>
                    </a:moveTo>
                    <a:lnTo>
                      <a:pt x="190500" y="254318"/>
                    </a:lnTo>
                    <a:cubicBezTo>
                      <a:pt x="209550" y="255270"/>
                      <a:pt x="228600" y="257175"/>
                      <a:pt x="246698" y="260033"/>
                    </a:cubicBezTo>
                    <a:cubicBezTo>
                      <a:pt x="235268" y="304800"/>
                      <a:pt x="214313" y="335280"/>
                      <a:pt x="190500" y="340995"/>
                    </a:cubicBezTo>
                    <a:close/>
                    <a:moveTo>
                      <a:pt x="190500" y="236220"/>
                    </a:moveTo>
                    <a:lnTo>
                      <a:pt x="190500" y="190500"/>
                    </a:lnTo>
                    <a:lnTo>
                      <a:pt x="248603" y="190500"/>
                    </a:lnTo>
                    <a:cubicBezTo>
                      <a:pt x="249555" y="200977"/>
                      <a:pt x="251460" y="210502"/>
                      <a:pt x="255270" y="219075"/>
                    </a:cubicBezTo>
                    <a:cubicBezTo>
                      <a:pt x="254318" y="226695"/>
                      <a:pt x="253365" y="234315"/>
                      <a:pt x="251460" y="241935"/>
                    </a:cubicBezTo>
                    <a:cubicBezTo>
                      <a:pt x="231458" y="239077"/>
                      <a:pt x="211455" y="236220"/>
                      <a:pt x="190500" y="236220"/>
                    </a:cubicBezTo>
                    <a:close/>
                    <a:moveTo>
                      <a:pt x="270510" y="245745"/>
                    </a:moveTo>
                    <a:cubicBezTo>
                      <a:pt x="270510" y="245745"/>
                      <a:pt x="271463" y="246698"/>
                      <a:pt x="271463" y="246698"/>
                    </a:cubicBezTo>
                    <a:cubicBezTo>
                      <a:pt x="270510" y="246698"/>
                      <a:pt x="270510" y="246698"/>
                      <a:pt x="270510" y="245745"/>
                    </a:cubicBezTo>
                    <a:cubicBezTo>
                      <a:pt x="269558" y="245745"/>
                      <a:pt x="269558" y="245745"/>
                      <a:pt x="270510" y="245745"/>
                    </a:cubicBezTo>
                    <a:close/>
                    <a:moveTo>
                      <a:pt x="270510" y="116205"/>
                    </a:moveTo>
                    <a:cubicBezTo>
                      <a:pt x="270510" y="115252"/>
                      <a:pt x="270510" y="113348"/>
                      <a:pt x="269558" y="112395"/>
                    </a:cubicBezTo>
                    <a:cubicBezTo>
                      <a:pt x="271463" y="112395"/>
                      <a:pt x="272415" y="111443"/>
                      <a:pt x="274320" y="111443"/>
                    </a:cubicBezTo>
                    <a:cubicBezTo>
                      <a:pt x="272415" y="113348"/>
                      <a:pt x="271463" y="114300"/>
                      <a:pt x="270510" y="116205"/>
                    </a:cubicBezTo>
                    <a:close/>
                    <a:moveTo>
                      <a:pt x="307658" y="80010"/>
                    </a:moveTo>
                    <a:cubicBezTo>
                      <a:pt x="294323" y="85725"/>
                      <a:pt x="280035" y="90488"/>
                      <a:pt x="264795" y="94298"/>
                    </a:cubicBezTo>
                    <a:cubicBezTo>
                      <a:pt x="257175" y="66675"/>
                      <a:pt x="245745" y="43815"/>
                      <a:pt x="231458" y="27622"/>
                    </a:cubicBezTo>
                    <a:cubicBezTo>
                      <a:pt x="260985" y="37147"/>
                      <a:pt x="287655" y="55245"/>
                      <a:pt x="307658" y="80010"/>
                    </a:cubicBezTo>
                    <a:close/>
                    <a:moveTo>
                      <a:pt x="130493" y="27622"/>
                    </a:moveTo>
                    <a:cubicBezTo>
                      <a:pt x="116205" y="43815"/>
                      <a:pt x="104775" y="66675"/>
                      <a:pt x="97155" y="94298"/>
                    </a:cubicBezTo>
                    <a:cubicBezTo>
                      <a:pt x="81915" y="90488"/>
                      <a:pt x="67628" y="85725"/>
                      <a:pt x="55245" y="80010"/>
                    </a:cubicBezTo>
                    <a:cubicBezTo>
                      <a:pt x="74295" y="56197"/>
                      <a:pt x="100013" y="37147"/>
                      <a:pt x="130493" y="27622"/>
                    </a:cubicBezTo>
                    <a:close/>
                    <a:moveTo>
                      <a:pt x="53340" y="280035"/>
                    </a:moveTo>
                    <a:cubicBezTo>
                      <a:pt x="66675" y="274320"/>
                      <a:pt x="80963" y="269558"/>
                      <a:pt x="97155" y="264795"/>
                    </a:cubicBezTo>
                    <a:cubicBezTo>
                      <a:pt x="104775" y="293370"/>
                      <a:pt x="116205" y="317183"/>
                      <a:pt x="131445" y="334328"/>
                    </a:cubicBezTo>
                    <a:cubicBezTo>
                      <a:pt x="99060" y="323850"/>
                      <a:pt x="72390" y="304800"/>
                      <a:pt x="53340" y="280035"/>
                    </a:cubicBezTo>
                    <a:close/>
                    <a:moveTo>
                      <a:pt x="231458" y="334328"/>
                    </a:moveTo>
                    <a:cubicBezTo>
                      <a:pt x="245745" y="317183"/>
                      <a:pt x="258128" y="293370"/>
                      <a:pt x="265748" y="264795"/>
                    </a:cubicBezTo>
                    <a:cubicBezTo>
                      <a:pt x="280988" y="268605"/>
                      <a:pt x="296228" y="273368"/>
                      <a:pt x="309563" y="280035"/>
                    </a:cubicBezTo>
                    <a:cubicBezTo>
                      <a:pt x="289560" y="305753"/>
                      <a:pt x="261938" y="324803"/>
                      <a:pt x="231458" y="334328"/>
                    </a:cubicBezTo>
                    <a:close/>
                    <a:moveTo>
                      <a:pt x="266700" y="180975"/>
                    </a:moveTo>
                    <a:cubicBezTo>
                      <a:pt x="266700" y="133350"/>
                      <a:pt x="304800" y="95250"/>
                      <a:pt x="352425" y="95250"/>
                    </a:cubicBezTo>
                    <a:cubicBezTo>
                      <a:pt x="400050" y="95250"/>
                      <a:pt x="438150" y="133350"/>
                      <a:pt x="438150" y="180975"/>
                    </a:cubicBezTo>
                    <a:cubicBezTo>
                      <a:pt x="438150" y="228600"/>
                      <a:pt x="400050" y="266700"/>
                      <a:pt x="352425" y="266700"/>
                    </a:cubicBezTo>
                    <a:cubicBezTo>
                      <a:pt x="304800" y="266700"/>
                      <a:pt x="266700" y="228600"/>
                      <a:pt x="266700" y="180975"/>
                    </a:cubicBezTo>
                    <a:close/>
                    <a:moveTo>
                      <a:pt x="511493" y="340043"/>
                    </a:moveTo>
                    <a:cubicBezTo>
                      <a:pt x="507683" y="343853"/>
                      <a:pt x="501968" y="343853"/>
                      <a:pt x="498158" y="340043"/>
                    </a:cubicBezTo>
                    <a:lnTo>
                      <a:pt x="450533" y="292418"/>
                    </a:lnTo>
                    <a:cubicBezTo>
                      <a:pt x="446723" y="288608"/>
                      <a:pt x="446723" y="282893"/>
                      <a:pt x="450533" y="279083"/>
                    </a:cubicBezTo>
                    <a:cubicBezTo>
                      <a:pt x="452438" y="277178"/>
                      <a:pt x="455295" y="276225"/>
                      <a:pt x="457200" y="276225"/>
                    </a:cubicBezTo>
                    <a:cubicBezTo>
                      <a:pt x="460058" y="276225"/>
                      <a:pt x="461963" y="277178"/>
                      <a:pt x="463868" y="279083"/>
                    </a:cubicBezTo>
                    <a:lnTo>
                      <a:pt x="511493" y="326708"/>
                    </a:lnTo>
                    <a:cubicBezTo>
                      <a:pt x="515303" y="330518"/>
                      <a:pt x="515303" y="336233"/>
                      <a:pt x="511493" y="3400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:a16="http://schemas.microsoft.com/office/drawing/2014/main" id="{31615A1D-62ED-41CC-AA04-04F9D19CE308}"/>
                  </a:ext>
                </a:extLst>
              </p:cNvPr>
              <p:cNvSpPr/>
              <p:nvPr/>
            </p:nvSpPr>
            <p:spPr>
              <a:xfrm>
                <a:off x="8434970" y="2827337"/>
                <a:ext cx="76200" cy="76200"/>
              </a:xfrm>
              <a:custGeom>
                <a:avLst/>
                <a:gdLst>
                  <a:gd name="connsiteX0" fmla="*/ 66675 w 76200"/>
                  <a:gd name="connsiteY0" fmla="*/ 0 h 76200"/>
                  <a:gd name="connsiteX1" fmla="*/ 57150 w 76200"/>
                  <a:gd name="connsiteY1" fmla="*/ 9525 h 76200"/>
                  <a:gd name="connsiteX2" fmla="*/ 9525 w 76200"/>
                  <a:gd name="connsiteY2" fmla="*/ 57150 h 76200"/>
                  <a:gd name="connsiteX3" fmla="*/ 0 w 76200"/>
                  <a:gd name="connsiteY3" fmla="*/ 66675 h 76200"/>
                  <a:gd name="connsiteX4" fmla="*/ 9525 w 76200"/>
                  <a:gd name="connsiteY4" fmla="*/ 76200 h 76200"/>
                  <a:gd name="connsiteX5" fmla="*/ 76200 w 76200"/>
                  <a:gd name="connsiteY5" fmla="*/ 9525 h 76200"/>
                  <a:gd name="connsiteX6" fmla="*/ 66675 w 76200"/>
                  <a:gd name="connsiteY6" fmla="*/ 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200" h="76200">
                    <a:moveTo>
                      <a:pt x="66675" y="0"/>
                    </a:moveTo>
                    <a:cubicBezTo>
                      <a:pt x="60960" y="0"/>
                      <a:pt x="57150" y="3810"/>
                      <a:pt x="57150" y="9525"/>
                    </a:cubicBezTo>
                    <a:cubicBezTo>
                      <a:pt x="57150" y="36195"/>
                      <a:pt x="36195" y="57150"/>
                      <a:pt x="9525" y="57150"/>
                    </a:cubicBezTo>
                    <a:cubicBezTo>
                      <a:pt x="3810" y="57150"/>
                      <a:pt x="0" y="60960"/>
                      <a:pt x="0" y="66675"/>
                    </a:cubicBezTo>
                    <a:cubicBezTo>
                      <a:pt x="0" y="72390"/>
                      <a:pt x="3810" y="76200"/>
                      <a:pt x="9525" y="76200"/>
                    </a:cubicBezTo>
                    <a:cubicBezTo>
                      <a:pt x="46673" y="76200"/>
                      <a:pt x="76200" y="46673"/>
                      <a:pt x="76200" y="9525"/>
                    </a:cubicBezTo>
                    <a:cubicBezTo>
                      <a:pt x="76200" y="3810"/>
                      <a:pt x="72390" y="0"/>
                      <a:pt x="666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:a16="http://schemas.microsoft.com/office/drawing/2014/main" id="{E33A9750-9B69-4589-9CD6-B3EC0E283894}"/>
                  </a:ext>
                </a:extLst>
              </p:cNvPr>
              <p:cNvSpPr/>
              <p:nvPr/>
            </p:nvSpPr>
            <p:spPr>
              <a:xfrm>
                <a:off x="8301620" y="2532062"/>
                <a:ext cx="219075" cy="19050"/>
              </a:xfrm>
              <a:custGeom>
                <a:avLst/>
                <a:gdLst>
                  <a:gd name="connsiteX0" fmla="*/ 9525 w 219075"/>
                  <a:gd name="connsiteY0" fmla="*/ 19050 h 19050"/>
                  <a:gd name="connsiteX1" fmla="*/ 209550 w 219075"/>
                  <a:gd name="connsiteY1" fmla="*/ 19050 h 19050"/>
                  <a:gd name="connsiteX2" fmla="*/ 219075 w 219075"/>
                  <a:gd name="connsiteY2" fmla="*/ 9525 h 19050"/>
                  <a:gd name="connsiteX3" fmla="*/ 209550 w 219075"/>
                  <a:gd name="connsiteY3" fmla="*/ 0 h 19050"/>
                  <a:gd name="connsiteX4" fmla="*/ 9525 w 219075"/>
                  <a:gd name="connsiteY4" fmla="*/ 0 h 19050"/>
                  <a:gd name="connsiteX5" fmla="*/ 0 w 219075"/>
                  <a:gd name="connsiteY5" fmla="*/ 9525 h 19050"/>
                  <a:gd name="connsiteX6" fmla="*/ 9525 w 2190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075" h="19050">
                    <a:moveTo>
                      <a:pt x="9525" y="19050"/>
                    </a:moveTo>
                    <a:lnTo>
                      <a:pt x="209550" y="19050"/>
                    </a:lnTo>
                    <a:cubicBezTo>
                      <a:pt x="215265" y="19050"/>
                      <a:pt x="219075" y="15240"/>
                      <a:pt x="219075" y="9525"/>
                    </a:cubicBezTo>
                    <a:cubicBezTo>
                      <a:pt x="219075" y="3810"/>
                      <a:pt x="215265" y="0"/>
                      <a:pt x="2095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:a16="http://schemas.microsoft.com/office/drawing/2014/main" id="{AD898F00-28C5-42B6-BD6E-AED71650B7CB}"/>
                  </a:ext>
                </a:extLst>
              </p:cNvPr>
              <p:cNvSpPr/>
              <p:nvPr/>
            </p:nvSpPr>
            <p:spPr>
              <a:xfrm>
                <a:off x="8558795" y="2532062"/>
                <a:ext cx="28575" cy="19050"/>
              </a:xfrm>
              <a:custGeom>
                <a:avLst/>
                <a:gdLst>
                  <a:gd name="connsiteX0" fmla="*/ 9525 w 28575"/>
                  <a:gd name="connsiteY0" fmla="*/ 19050 h 19050"/>
                  <a:gd name="connsiteX1" fmla="*/ 19050 w 28575"/>
                  <a:gd name="connsiteY1" fmla="*/ 19050 h 19050"/>
                  <a:gd name="connsiteX2" fmla="*/ 28575 w 28575"/>
                  <a:gd name="connsiteY2" fmla="*/ 9525 h 19050"/>
                  <a:gd name="connsiteX3" fmla="*/ 19050 w 28575"/>
                  <a:gd name="connsiteY3" fmla="*/ 0 h 19050"/>
                  <a:gd name="connsiteX4" fmla="*/ 9525 w 28575"/>
                  <a:gd name="connsiteY4" fmla="*/ 0 h 19050"/>
                  <a:gd name="connsiteX5" fmla="*/ 0 w 28575"/>
                  <a:gd name="connsiteY5" fmla="*/ 9525 h 19050"/>
                  <a:gd name="connsiteX6" fmla="*/ 9525 w 285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" h="19050">
                    <a:moveTo>
                      <a:pt x="9525" y="19050"/>
                    </a:moveTo>
                    <a:lnTo>
                      <a:pt x="19050" y="19050"/>
                    </a:lnTo>
                    <a:cubicBezTo>
                      <a:pt x="24765" y="19050"/>
                      <a:pt x="28575" y="15240"/>
                      <a:pt x="28575" y="9525"/>
                    </a:cubicBezTo>
                    <a:cubicBezTo>
                      <a:pt x="28575" y="3810"/>
                      <a:pt x="24765" y="0"/>
                      <a:pt x="190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:a16="http://schemas.microsoft.com/office/drawing/2014/main" id="{E4849663-69AF-4B68-BCBB-06007B2D8071}"/>
                  </a:ext>
                </a:extLst>
              </p:cNvPr>
              <p:cNvSpPr/>
              <p:nvPr/>
            </p:nvSpPr>
            <p:spPr>
              <a:xfrm>
                <a:off x="8530220" y="2532062"/>
                <a:ext cx="19050" cy="19050"/>
              </a:xfrm>
              <a:custGeom>
                <a:avLst/>
                <a:gdLst>
                  <a:gd name="connsiteX0" fmla="*/ 9525 w 19050"/>
                  <a:gd name="connsiteY0" fmla="*/ 19050 h 19050"/>
                  <a:gd name="connsiteX1" fmla="*/ 16193 w 19050"/>
                  <a:gd name="connsiteY1" fmla="*/ 16193 h 19050"/>
                  <a:gd name="connsiteX2" fmla="*/ 19050 w 19050"/>
                  <a:gd name="connsiteY2" fmla="*/ 9525 h 19050"/>
                  <a:gd name="connsiteX3" fmla="*/ 16193 w 19050"/>
                  <a:gd name="connsiteY3" fmla="*/ 2858 h 19050"/>
                  <a:gd name="connsiteX4" fmla="*/ 2857 w 19050"/>
                  <a:gd name="connsiteY4" fmla="*/ 2858 h 19050"/>
                  <a:gd name="connsiteX5" fmla="*/ 0 w 19050"/>
                  <a:gd name="connsiteY5" fmla="*/ 9525 h 19050"/>
                  <a:gd name="connsiteX6" fmla="*/ 2857 w 19050"/>
                  <a:gd name="connsiteY6" fmla="*/ 16193 h 19050"/>
                  <a:gd name="connsiteX7" fmla="*/ 9525 w 19050"/>
                  <a:gd name="connsiteY7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0" h="19050">
                    <a:moveTo>
                      <a:pt x="9525" y="19050"/>
                    </a:moveTo>
                    <a:cubicBezTo>
                      <a:pt x="12382" y="19050"/>
                      <a:pt x="14288" y="18097"/>
                      <a:pt x="16193" y="16193"/>
                    </a:cubicBezTo>
                    <a:cubicBezTo>
                      <a:pt x="18098" y="14288"/>
                      <a:pt x="19050" y="12383"/>
                      <a:pt x="19050" y="9525"/>
                    </a:cubicBezTo>
                    <a:cubicBezTo>
                      <a:pt x="19050" y="6668"/>
                      <a:pt x="18098" y="4763"/>
                      <a:pt x="16193" y="2858"/>
                    </a:cubicBezTo>
                    <a:cubicBezTo>
                      <a:pt x="12382" y="-953"/>
                      <a:pt x="6668" y="-953"/>
                      <a:pt x="2857" y="2858"/>
                    </a:cubicBezTo>
                    <a:cubicBezTo>
                      <a:pt x="952" y="4763"/>
                      <a:pt x="0" y="6668"/>
                      <a:pt x="0" y="9525"/>
                    </a:cubicBezTo>
                    <a:cubicBezTo>
                      <a:pt x="0" y="12383"/>
                      <a:pt x="952" y="14288"/>
                      <a:pt x="2857" y="16193"/>
                    </a:cubicBezTo>
                    <a:cubicBezTo>
                      <a:pt x="4763" y="18097"/>
                      <a:pt x="6668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8FFCC48A-2B28-4CF9-ACFC-3B57DAF8D07A}"/>
                  </a:ext>
                </a:extLst>
              </p:cNvPr>
              <p:cNvSpPr/>
              <p:nvPr/>
            </p:nvSpPr>
            <p:spPr>
              <a:xfrm>
                <a:off x="8177795" y="2493962"/>
                <a:ext cx="447675" cy="180975"/>
              </a:xfrm>
              <a:custGeom>
                <a:avLst/>
                <a:gdLst>
                  <a:gd name="connsiteX0" fmla="*/ 9525 w 447675"/>
                  <a:gd name="connsiteY0" fmla="*/ 152400 h 180975"/>
                  <a:gd name="connsiteX1" fmla="*/ 19050 w 447675"/>
                  <a:gd name="connsiteY1" fmla="*/ 142875 h 180975"/>
                  <a:gd name="connsiteX2" fmla="*/ 19050 w 447675"/>
                  <a:gd name="connsiteY2" fmla="*/ 76200 h 180975"/>
                  <a:gd name="connsiteX3" fmla="*/ 38100 w 447675"/>
                  <a:gd name="connsiteY3" fmla="*/ 57150 h 180975"/>
                  <a:gd name="connsiteX4" fmla="*/ 86678 w 447675"/>
                  <a:gd name="connsiteY4" fmla="*/ 57150 h 180975"/>
                  <a:gd name="connsiteX5" fmla="*/ 133350 w 447675"/>
                  <a:gd name="connsiteY5" fmla="*/ 95250 h 180975"/>
                  <a:gd name="connsiteX6" fmla="*/ 200025 w 447675"/>
                  <a:gd name="connsiteY6" fmla="*/ 95250 h 180975"/>
                  <a:gd name="connsiteX7" fmla="*/ 200025 w 447675"/>
                  <a:gd name="connsiteY7" fmla="*/ 142875 h 180975"/>
                  <a:gd name="connsiteX8" fmla="*/ 205740 w 447675"/>
                  <a:gd name="connsiteY8" fmla="*/ 151448 h 180975"/>
                  <a:gd name="connsiteX9" fmla="*/ 209550 w 447675"/>
                  <a:gd name="connsiteY9" fmla="*/ 152400 h 180975"/>
                  <a:gd name="connsiteX10" fmla="*/ 216218 w 447675"/>
                  <a:gd name="connsiteY10" fmla="*/ 149543 h 180975"/>
                  <a:gd name="connsiteX11" fmla="*/ 270510 w 447675"/>
                  <a:gd name="connsiteY11" fmla="*/ 95250 h 180975"/>
                  <a:gd name="connsiteX12" fmla="*/ 371475 w 447675"/>
                  <a:gd name="connsiteY12" fmla="*/ 95250 h 180975"/>
                  <a:gd name="connsiteX13" fmla="*/ 371475 w 447675"/>
                  <a:gd name="connsiteY13" fmla="*/ 142875 h 180975"/>
                  <a:gd name="connsiteX14" fmla="*/ 352425 w 447675"/>
                  <a:gd name="connsiteY14" fmla="*/ 161925 h 180975"/>
                  <a:gd name="connsiteX15" fmla="*/ 295275 w 447675"/>
                  <a:gd name="connsiteY15" fmla="*/ 161925 h 180975"/>
                  <a:gd name="connsiteX16" fmla="*/ 285750 w 447675"/>
                  <a:gd name="connsiteY16" fmla="*/ 171450 h 180975"/>
                  <a:gd name="connsiteX17" fmla="*/ 295275 w 447675"/>
                  <a:gd name="connsiteY17" fmla="*/ 180975 h 180975"/>
                  <a:gd name="connsiteX18" fmla="*/ 352425 w 447675"/>
                  <a:gd name="connsiteY18" fmla="*/ 180975 h 180975"/>
                  <a:gd name="connsiteX19" fmla="*/ 390525 w 447675"/>
                  <a:gd name="connsiteY19" fmla="*/ 142875 h 180975"/>
                  <a:gd name="connsiteX20" fmla="*/ 390525 w 447675"/>
                  <a:gd name="connsiteY20" fmla="*/ 95250 h 180975"/>
                  <a:gd name="connsiteX21" fmla="*/ 400050 w 447675"/>
                  <a:gd name="connsiteY21" fmla="*/ 95250 h 180975"/>
                  <a:gd name="connsiteX22" fmla="*/ 447675 w 447675"/>
                  <a:gd name="connsiteY22" fmla="*/ 47625 h 180975"/>
                  <a:gd name="connsiteX23" fmla="*/ 400050 w 447675"/>
                  <a:gd name="connsiteY23" fmla="*/ 0 h 180975"/>
                  <a:gd name="connsiteX24" fmla="*/ 133350 w 447675"/>
                  <a:gd name="connsiteY24" fmla="*/ 0 h 180975"/>
                  <a:gd name="connsiteX25" fmla="*/ 86678 w 447675"/>
                  <a:gd name="connsiteY25" fmla="*/ 38100 h 180975"/>
                  <a:gd name="connsiteX26" fmla="*/ 38100 w 447675"/>
                  <a:gd name="connsiteY26" fmla="*/ 38100 h 180975"/>
                  <a:gd name="connsiteX27" fmla="*/ 0 w 447675"/>
                  <a:gd name="connsiteY27" fmla="*/ 76200 h 180975"/>
                  <a:gd name="connsiteX28" fmla="*/ 0 w 447675"/>
                  <a:gd name="connsiteY28" fmla="*/ 142875 h 180975"/>
                  <a:gd name="connsiteX29" fmla="*/ 9525 w 447675"/>
                  <a:gd name="connsiteY29" fmla="*/ 152400 h 180975"/>
                  <a:gd name="connsiteX30" fmla="*/ 133350 w 447675"/>
                  <a:gd name="connsiteY30" fmla="*/ 19050 h 180975"/>
                  <a:gd name="connsiteX31" fmla="*/ 400050 w 447675"/>
                  <a:gd name="connsiteY31" fmla="*/ 19050 h 180975"/>
                  <a:gd name="connsiteX32" fmla="*/ 428625 w 447675"/>
                  <a:gd name="connsiteY32" fmla="*/ 47625 h 180975"/>
                  <a:gd name="connsiteX33" fmla="*/ 400050 w 447675"/>
                  <a:gd name="connsiteY33" fmla="*/ 76200 h 180975"/>
                  <a:gd name="connsiteX34" fmla="*/ 266700 w 447675"/>
                  <a:gd name="connsiteY34" fmla="*/ 76200 h 180975"/>
                  <a:gd name="connsiteX35" fmla="*/ 260033 w 447675"/>
                  <a:gd name="connsiteY35" fmla="*/ 79058 h 180975"/>
                  <a:gd name="connsiteX36" fmla="*/ 219075 w 447675"/>
                  <a:gd name="connsiteY36" fmla="*/ 120015 h 180975"/>
                  <a:gd name="connsiteX37" fmla="*/ 219075 w 447675"/>
                  <a:gd name="connsiteY37" fmla="*/ 85725 h 180975"/>
                  <a:gd name="connsiteX38" fmla="*/ 209550 w 447675"/>
                  <a:gd name="connsiteY38" fmla="*/ 76200 h 180975"/>
                  <a:gd name="connsiteX39" fmla="*/ 133350 w 447675"/>
                  <a:gd name="connsiteY39" fmla="*/ 76200 h 180975"/>
                  <a:gd name="connsiteX40" fmla="*/ 104775 w 447675"/>
                  <a:gd name="connsiteY40" fmla="*/ 47625 h 180975"/>
                  <a:gd name="connsiteX41" fmla="*/ 133350 w 447675"/>
                  <a:gd name="connsiteY41" fmla="*/ 190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47675" h="180975">
                    <a:moveTo>
                      <a:pt x="9525" y="152400"/>
                    </a:moveTo>
                    <a:cubicBezTo>
                      <a:pt x="15240" y="152400"/>
                      <a:pt x="19050" y="148590"/>
                      <a:pt x="19050" y="142875"/>
                    </a:cubicBezTo>
                    <a:lnTo>
                      <a:pt x="19050" y="76200"/>
                    </a:lnTo>
                    <a:cubicBezTo>
                      <a:pt x="19050" y="59055"/>
                      <a:pt x="33338" y="57150"/>
                      <a:pt x="38100" y="57150"/>
                    </a:cubicBezTo>
                    <a:lnTo>
                      <a:pt x="86678" y="57150"/>
                    </a:lnTo>
                    <a:cubicBezTo>
                      <a:pt x="91440" y="79058"/>
                      <a:pt x="110490" y="95250"/>
                      <a:pt x="133350" y="95250"/>
                    </a:cubicBezTo>
                    <a:lnTo>
                      <a:pt x="200025" y="95250"/>
                    </a:lnTo>
                    <a:lnTo>
                      <a:pt x="200025" y="142875"/>
                    </a:lnTo>
                    <a:cubicBezTo>
                      <a:pt x="200025" y="146685"/>
                      <a:pt x="201930" y="150495"/>
                      <a:pt x="205740" y="151448"/>
                    </a:cubicBezTo>
                    <a:cubicBezTo>
                      <a:pt x="206693" y="152400"/>
                      <a:pt x="208598" y="152400"/>
                      <a:pt x="209550" y="152400"/>
                    </a:cubicBezTo>
                    <a:cubicBezTo>
                      <a:pt x="212408" y="152400"/>
                      <a:pt x="214313" y="151448"/>
                      <a:pt x="216218" y="149543"/>
                    </a:cubicBezTo>
                    <a:lnTo>
                      <a:pt x="270510" y="95250"/>
                    </a:lnTo>
                    <a:lnTo>
                      <a:pt x="371475" y="95250"/>
                    </a:lnTo>
                    <a:lnTo>
                      <a:pt x="371475" y="142875"/>
                    </a:lnTo>
                    <a:cubicBezTo>
                      <a:pt x="371475" y="160020"/>
                      <a:pt x="357188" y="161925"/>
                      <a:pt x="352425" y="161925"/>
                    </a:cubicBezTo>
                    <a:lnTo>
                      <a:pt x="295275" y="161925"/>
                    </a:lnTo>
                    <a:cubicBezTo>
                      <a:pt x="289560" y="161925"/>
                      <a:pt x="285750" y="165735"/>
                      <a:pt x="285750" y="171450"/>
                    </a:cubicBezTo>
                    <a:cubicBezTo>
                      <a:pt x="285750" y="177165"/>
                      <a:pt x="289560" y="180975"/>
                      <a:pt x="295275" y="180975"/>
                    </a:cubicBezTo>
                    <a:lnTo>
                      <a:pt x="352425" y="180975"/>
                    </a:lnTo>
                    <a:cubicBezTo>
                      <a:pt x="367665" y="180975"/>
                      <a:pt x="390525" y="170498"/>
                      <a:pt x="390525" y="142875"/>
                    </a:cubicBezTo>
                    <a:lnTo>
                      <a:pt x="390525" y="95250"/>
                    </a:lnTo>
                    <a:lnTo>
                      <a:pt x="400050" y="95250"/>
                    </a:lnTo>
                    <a:cubicBezTo>
                      <a:pt x="426720" y="95250"/>
                      <a:pt x="447675" y="74295"/>
                      <a:pt x="447675" y="47625"/>
                    </a:cubicBezTo>
                    <a:cubicBezTo>
                      <a:pt x="447675" y="20955"/>
                      <a:pt x="426720" y="0"/>
                      <a:pt x="400050" y="0"/>
                    </a:cubicBezTo>
                    <a:lnTo>
                      <a:pt x="133350" y="0"/>
                    </a:lnTo>
                    <a:cubicBezTo>
                      <a:pt x="110490" y="0"/>
                      <a:pt x="91440" y="16192"/>
                      <a:pt x="86678" y="38100"/>
                    </a:cubicBezTo>
                    <a:lnTo>
                      <a:pt x="38100" y="38100"/>
                    </a:lnTo>
                    <a:cubicBezTo>
                      <a:pt x="22860" y="38100"/>
                      <a:pt x="0" y="48578"/>
                      <a:pt x="0" y="76200"/>
                    </a:cubicBezTo>
                    <a:lnTo>
                      <a:pt x="0" y="142875"/>
                    </a:lnTo>
                    <a:cubicBezTo>
                      <a:pt x="0" y="148590"/>
                      <a:pt x="3810" y="152400"/>
                      <a:pt x="9525" y="152400"/>
                    </a:cubicBezTo>
                    <a:close/>
                    <a:moveTo>
                      <a:pt x="133350" y="19050"/>
                    </a:moveTo>
                    <a:lnTo>
                      <a:pt x="400050" y="19050"/>
                    </a:lnTo>
                    <a:cubicBezTo>
                      <a:pt x="416243" y="19050"/>
                      <a:pt x="428625" y="31433"/>
                      <a:pt x="428625" y="47625"/>
                    </a:cubicBezTo>
                    <a:cubicBezTo>
                      <a:pt x="428625" y="63818"/>
                      <a:pt x="416243" y="76200"/>
                      <a:pt x="400050" y="76200"/>
                    </a:cubicBezTo>
                    <a:lnTo>
                      <a:pt x="266700" y="76200"/>
                    </a:lnTo>
                    <a:cubicBezTo>
                      <a:pt x="263843" y="76200"/>
                      <a:pt x="261938" y="77153"/>
                      <a:pt x="260033" y="79058"/>
                    </a:cubicBezTo>
                    <a:lnTo>
                      <a:pt x="219075" y="120015"/>
                    </a:lnTo>
                    <a:lnTo>
                      <a:pt x="219075" y="85725"/>
                    </a:lnTo>
                    <a:cubicBezTo>
                      <a:pt x="219075" y="80010"/>
                      <a:pt x="215265" y="76200"/>
                      <a:pt x="209550" y="76200"/>
                    </a:cubicBezTo>
                    <a:lnTo>
                      <a:pt x="133350" y="76200"/>
                    </a:lnTo>
                    <a:cubicBezTo>
                      <a:pt x="117157" y="76200"/>
                      <a:pt x="104775" y="63818"/>
                      <a:pt x="104775" y="47625"/>
                    </a:cubicBezTo>
                    <a:cubicBezTo>
                      <a:pt x="104775" y="31433"/>
                      <a:pt x="117157" y="19050"/>
                      <a:pt x="133350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2E286BAE-E768-42DF-BBFE-B9BCF3588F6E}"/>
              </a:ext>
            </a:extLst>
          </p:cNvPr>
          <p:cNvGrpSpPr/>
          <p:nvPr/>
        </p:nvGrpSpPr>
        <p:grpSpPr>
          <a:xfrm>
            <a:off x="7430845" y="2278981"/>
            <a:ext cx="514350" cy="540067"/>
            <a:chOff x="7439554" y="2814449"/>
            <a:chExt cx="514350" cy="540067"/>
          </a:xfrm>
        </p:grpSpPr>
        <p:grpSp>
          <p:nvGrpSpPr>
            <p:cNvPr id="252" name="Graphic 44">
              <a:extLst>
                <a:ext uri="{FF2B5EF4-FFF2-40B4-BE49-F238E27FC236}">
                  <a16:creationId xmlns:a16="http://schemas.microsoft.com/office/drawing/2014/main" id="{64530795-8E51-4655-AEBA-4A0773D8D351}"/>
                </a:ext>
              </a:extLst>
            </p:cNvPr>
            <p:cNvGrpSpPr/>
            <p:nvPr/>
          </p:nvGrpSpPr>
          <p:grpSpPr>
            <a:xfrm>
              <a:off x="7458604" y="2853978"/>
              <a:ext cx="485774" cy="461009"/>
              <a:chOff x="7005930" y="2618422"/>
              <a:chExt cx="485774" cy="461009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58" name="Freeform: Shape 257">
                <a:extLst>
                  <a:ext uri="{FF2B5EF4-FFF2-40B4-BE49-F238E27FC236}">
                    <a16:creationId xmlns:a16="http://schemas.microsoft.com/office/drawing/2014/main" id="{14CBE358-D871-4E56-A164-B299303CCF90}"/>
                  </a:ext>
                </a:extLst>
              </p:cNvPr>
              <p:cNvSpPr/>
              <p:nvPr/>
            </p:nvSpPr>
            <p:spPr>
              <a:xfrm>
                <a:off x="7005930" y="2845117"/>
                <a:ext cx="45720" cy="28575"/>
              </a:xfrm>
              <a:custGeom>
                <a:avLst/>
                <a:gdLst>
                  <a:gd name="connsiteX0" fmla="*/ 0 w 45720"/>
                  <a:gd name="connsiteY0" fmla="*/ 2857 h 28575"/>
                  <a:gd name="connsiteX1" fmla="*/ 10478 w 45720"/>
                  <a:gd name="connsiteY1" fmla="*/ 28575 h 28575"/>
                  <a:gd name="connsiteX2" fmla="*/ 45720 w 45720"/>
                  <a:gd name="connsiteY2" fmla="*/ 28575 h 28575"/>
                  <a:gd name="connsiteX3" fmla="*/ 20955 w 45720"/>
                  <a:gd name="connsiteY3" fmla="*/ 0 h 28575"/>
                  <a:gd name="connsiteX4" fmla="*/ 0 w 45720"/>
                  <a:gd name="connsiteY4" fmla="*/ 285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" h="28575">
                    <a:moveTo>
                      <a:pt x="0" y="2857"/>
                    </a:moveTo>
                    <a:cubicBezTo>
                      <a:pt x="1905" y="9525"/>
                      <a:pt x="5715" y="18097"/>
                      <a:pt x="10478" y="28575"/>
                    </a:cubicBezTo>
                    <a:lnTo>
                      <a:pt x="45720" y="28575"/>
                    </a:lnTo>
                    <a:lnTo>
                      <a:pt x="20955" y="0"/>
                    </a:lnTo>
                    <a:cubicBezTo>
                      <a:pt x="13335" y="0"/>
                      <a:pt x="6667" y="1905"/>
                      <a:pt x="0" y="28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:a16="http://schemas.microsoft.com/office/drawing/2014/main" id="{2BB6B5EC-296A-4A18-8D8A-E74CACEEAF17}"/>
                  </a:ext>
                </a:extLst>
              </p:cNvPr>
              <p:cNvSpPr/>
              <p:nvPr/>
            </p:nvSpPr>
            <p:spPr>
              <a:xfrm>
                <a:off x="7006121" y="2618422"/>
                <a:ext cx="417766" cy="122872"/>
              </a:xfrm>
              <a:custGeom>
                <a:avLst/>
                <a:gdLst>
                  <a:gd name="connsiteX0" fmla="*/ 76962 w 417766"/>
                  <a:gd name="connsiteY0" fmla="*/ 75248 h 122872"/>
                  <a:gd name="connsiteX1" fmla="*/ 143637 w 417766"/>
                  <a:gd name="connsiteY1" fmla="*/ 122873 h 122872"/>
                  <a:gd name="connsiteX2" fmla="*/ 138875 w 417766"/>
                  <a:gd name="connsiteY2" fmla="*/ 94298 h 122872"/>
                  <a:gd name="connsiteX3" fmla="*/ 237935 w 417766"/>
                  <a:gd name="connsiteY3" fmla="*/ 46673 h 122872"/>
                  <a:gd name="connsiteX4" fmla="*/ 281749 w 417766"/>
                  <a:gd name="connsiteY4" fmla="*/ 83820 h 122872"/>
                  <a:gd name="connsiteX5" fmla="*/ 281749 w 417766"/>
                  <a:gd name="connsiteY5" fmla="*/ 83820 h 122872"/>
                  <a:gd name="connsiteX6" fmla="*/ 274130 w 417766"/>
                  <a:gd name="connsiteY6" fmla="*/ 121920 h 122872"/>
                  <a:gd name="connsiteX7" fmla="*/ 340805 w 417766"/>
                  <a:gd name="connsiteY7" fmla="*/ 74295 h 122872"/>
                  <a:gd name="connsiteX8" fmla="*/ 340805 w 417766"/>
                  <a:gd name="connsiteY8" fmla="*/ 74295 h 122872"/>
                  <a:gd name="connsiteX9" fmla="*/ 407480 w 417766"/>
                  <a:gd name="connsiteY9" fmla="*/ 121920 h 122872"/>
                  <a:gd name="connsiteX10" fmla="*/ 397955 w 417766"/>
                  <a:gd name="connsiteY10" fmla="*/ 56197 h 122872"/>
                  <a:gd name="connsiteX11" fmla="*/ 340805 w 417766"/>
                  <a:gd name="connsiteY11" fmla="*/ 27623 h 122872"/>
                  <a:gd name="connsiteX12" fmla="*/ 283655 w 417766"/>
                  <a:gd name="connsiteY12" fmla="*/ 56197 h 122872"/>
                  <a:gd name="connsiteX13" fmla="*/ 282702 w 417766"/>
                  <a:gd name="connsiteY13" fmla="*/ 58103 h 122872"/>
                  <a:gd name="connsiteX14" fmla="*/ 247460 w 417766"/>
                  <a:gd name="connsiteY14" fmla="*/ 9525 h 122872"/>
                  <a:gd name="connsiteX15" fmla="*/ 209360 w 417766"/>
                  <a:gd name="connsiteY15" fmla="*/ 0 h 122872"/>
                  <a:gd name="connsiteX16" fmla="*/ 136017 w 417766"/>
                  <a:gd name="connsiteY16" fmla="*/ 59055 h 122872"/>
                  <a:gd name="connsiteX17" fmla="*/ 134112 w 417766"/>
                  <a:gd name="connsiteY17" fmla="*/ 57150 h 122872"/>
                  <a:gd name="connsiteX18" fmla="*/ 76962 w 417766"/>
                  <a:gd name="connsiteY18" fmla="*/ 28575 h 122872"/>
                  <a:gd name="connsiteX19" fmla="*/ 19812 w 417766"/>
                  <a:gd name="connsiteY19" fmla="*/ 57150 h 122872"/>
                  <a:gd name="connsiteX20" fmla="*/ 10287 w 417766"/>
                  <a:gd name="connsiteY20" fmla="*/ 122873 h 122872"/>
                  <a:gd name="connsiteX21" fmla="*/ 76962 w 417766"/>
                  <a:gd name="connsiteY21" fmla="*/ 75248 h 122872"/>
                  <a:gd name="connsiteX22" fmla="*/ 76962 w 417766"/>
                  <a:gd name="connsiteY22" fmla="*/ 75248 h 1228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17766" h="122872">
                    <a:moveTo>
                      <a:pt x="76962" y="75248"/>
                    </a:moveTo>
                    <a:cubicBezTo>
                      <a:pt x="76962" y="75248"/>
                      <a:pt x="86487" y="122873"/>
                      <a:pt x="143637" y="122873"/>
                    </a:cubicBezTo>
                    <a:cubicBezTo>
                      <a:pt x="143637" y="122873"/>
                      <a:pt x="143637" y="112395"/>
                      <a:pt x="138875" y="94298"/>
                    </a:cubicBezTo>
                    <a:cubicBezTo>
                      <a:pt x="219837" y="92393"/>
                      <a:pt x="237935" y="46673"/>
                      <a:pt x="237935" y="46673"/>
                    </a:cubicBezTo>
                    <a:cubicBezTo>
                      <a:pt x="237935" y="46673"/>
                      <a:pt x="255079" y="80963"/>
                      <a:pt x="281749" y="83820"/>
                    </a:cubicBezTo>
                    <a:cubicBezTo>
                      <a:pt x="281749" y="83820"/>
                      <a:pt x="281749" y="83820"/>
                      <a:pt x="281749" y="83820"/>
                    </a:cubicBezTo>
                    <a:cubicBezTo>
                      <a:pt x="274130" y="106680"/>
                      <a:pt x="274130" y="121920"/>
                      <a:pt x="274130" y="121920"/>
                    </a:cubicBezTo>
                    <a:cubicBezTo>
                      <a:pt x="331280" y="121920"/>
                      <a:pt x="340805" y="74295"/>
                      <a:pt x="340805" y="74295"/>
                    </a:cubicBezTo>
                    <a:lnTo>
                      <a:pt x="340805" y="74295"/>
                    </a:lnTo>
                    <a:cubicBezTo>
                      <a:pt x="340805" y="74295"/>
                      <a:pt x="350330" y="121920"/>
                      <a:pt x="407480" y="121920"/>
                    </a:cubicBezTo>
                    <a:cubicBezTo>
                      <a:pt x="407480" y="121920"/>
                      <a:pt x="436055" y="93345"/>
                      <a:pt x="397955" y="56197"/>
                    </a:cubicBezTo>
                    <a:cubicBezTo>
                      <a:pt x="359855" y="19050"/>
                      <a:pt x="340805" y="27623"/>
                      <a:pt x="340805" y="27623"/>
                    </a:cubicBezTo>
                    <a:cubicBezTo>
                      <a:pt x="340805" y="27623"/>
                      <a:pt x="321755" y="18098"/>
                      <a:pt x="283655" y="56197"/>
                    </a:cubicBezTo>
                    <a:cubicBezTo>
                      <a:pt x="282702" y="57150"/>
                      <a:pt x="282702" y="57150"/>
                      <a:pt x="282702" y="58103"/>
                    </a:cubicBezTo>
                    <a:cubicBezTo>
                      <a:pt x="278892" y="38100"/>
                      <a:pt x="269367" y="14288"/>
                      <a:pt x="247460" y="9525"/>
                    </a:cubicBezTo>
                    <a:lnTo>
                      <a:pt x="209360" y="0"/>
                    </a:lnTo>
                    <a:cubicBezTo>
                      <a:pt x="159829" y="0"/>
                      <a:pt x="141732" y="32385"/>
                      <a:pt x="136017" y="59055"/>
                    </a:cubicBezTo>
                    <a:cubicBezTo>
                      <a:pt x="135065" y="58103"/>
                      <a:pt x="135065" y="58103"/>
                      <a:pt x="134112" y="57150"/>
                    </a:cubicBezTo>
                    <a:cubicBezTo>
                      <a:pt x="96012" y="19050"/>
                      <a:pt x="76962" y="28575"/>
                      <a:pt x="76962" y="28575"/>
                    </a:cubicBezTo>
                    <a:cubicBezTo>
                      <a:pt x="76962" y="28575"/>
                      <a:pt x="57912" y="19050"/>
                      <a:pt x="19812" y="57150"/>
                    </a:cubicBezTo>
                    <a:cubicBezTo>
                      <a:pt x="-18288" y="95250"/>
                      <a:pt x="10287" y="122873"/>
                      <a:pt x="10287" y="122873"/>
                    </a:cubicBezTo>
                    <a:cubicBezTo>
                      <a:pt x="67437" y="121920"/>
                      <a:pt x="76962" y="75248"/>
                      <a:pt x="76962" y="75248"/>
                    </a:cubicBezTo>
                    <a:lnTo>
                      <a:pt x="76962" y="752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:a16="http://schemas.microsoft.com/office/drawing/2014/main" id="{EE86EAAD-5813-4648-9EAC-7906FF51775F}"/>
                  </a:ext>
                </a:extLst>
              </p:cNvPr>
              <p:cNvSpPr/>
              <p:nvPr/>
            </p:nvSpPr>
            <p:spPr>
              <a:xfrm>
                <a:off x="7079273" y="2816542"/>
                <a:ext cx="345757" cy="180022"/>
              </a:xfrm>
              <a:custGeom>
                <a:avLst/>
                <a:gdLst>
                  <a:gd name="connsiteX0" fmla="*/ 345758 w 345757"/>
                  <a:gd name="connsiteY0" fmla="*/ 31432 h 180022"/>
                  <a:gd name="connsiteX1" fmla="*/ 324803 w 345757"/>
                  <a:gd name="connsiteY1" fmla="*/ 28575 h 180022"/>
                  <a:gd name="connsiteX2" fmla="*/ 279083 w 345757"/>
                  <a:gd name="connsiteY2" fmla="*/ 80963 h 180022"/>
                  <a:gd name="connsiteX3" fmla="*/ 221933 w 345757"/>
                  <a:gd name="connsiteY3" fmla="*/ 9525 h 180022"/>
                  <a:gd name="connsiteX4" fmla="*/ 193358 w 345757"/>
                  <a:gd name="connsiteY4" fmla="*/ 0 h 180022"/>
                  <a:gd name="connsiteX5" fmla="*/ 172402 w 345757"/>
                  <a:gd name="connsiteY5" fmla="*/ 38100 h 180022"/>
                  <a:gd name="connsiteX6" fmla="*/ 136208 w 345757"/>
                  <a:gd name="connsiteY6" fmla="*/ 104775 h 180022"/>
                  <a:gd name="connsiteX7" fmla="*/ 100013 w 345757"/>
                  <a:gd name="connsiteY7" fmla="*/ 38100 h 180022"/>
                  <a:gd name="connsiteX8" fmla="*/ 79057 w 345757"/>
                  <a:gd name="connsiteY8" fmla="*/ 0 h 180022"/>
                  <a:gd name="connsiteX9" fmla="*/ 50482 w 345757"/>
                  <a:gd name="connsiteY9" fmla="*/ 9525 h 180022"/>
                  <a:gd name="connsiteX10" fmla="*/ 0 w 345757"/>
                  <a:gd name="connsiteY10" fmla="*/ 56197 h 180022"/>
                  <a:gd name="connsiteX11" fmla="*/ 26670 w 345757"/>
                  <a:gd name="connsiteY11" fmla="*/ 56197 h 180022"/>
                  <a:gd name="connsiteX12" fmla="*/ 89535 w 345757"/>
                  <a:gd name="connsiteY12" fmla="*/ 56197 h 180022"/>
                  <a:gd name="connsiteX13" fmla="*/ 80010 w 345757"/>
                  <a:gd name="connsiteY13" fmla="*/ 141922 h 180022"/>
                  <a:gd name="connsiteX14" fmla="*/ 60960 w 345757"/>
                  <a:gd name="connsiteY14" fmla="*/ 160972 h 180022"/>
                  <a:gd name="connsiteX15" fmla="*/ 57150 w 345757"/>
                  <a:gd name="connsiteY15" fmla="*/ 160972 h 180022"/>
                  <a:gd name="connsiteX16" fmla="*/ 118110 w 345757"/>
                  <a:gd name="connsiteY16" fmla="*/ 180022 h 180022"/>
                  <a:gd name="connsiteX17" fmla="*/ 165735 w 345757"/>
                  <a:gd name="connsiteY17" fmla="*/ 180022 h 180022"/>
                  <a:gd name="connsiteX18" fmla="*/ 278130 w 345757"/>
                  <a:gd name="connsiteY18" fmla="*/ 141922 h 180022"/>
                  <a:gd name="connsiteX19" fmla="*/ 280035 w 345757"/>
                  <a:gd name="connsiteY19" fmla="*/ 141922 h 180022"/>
                  <a:gd name="connsiteX20" fmla="*/ 280035 w 345757"/>
                  <a:gd name="connsiteY20" fmla="*/ 122872 h 180022"/>
                  <a:gd name="connsiteX21" fmla="*/ 283845 w 345757"/>
                  <a:gd name="connsiteY21" fmla="*/ 122872 h 180022"/>
                  <a:gd name="connsiteX22" fmla="*/ 345758 w 345757"/>
                  <a:gd name="connsiteY22" fmla="*/ 31432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45757" h="180022">
                    <a:moveTo>
                      <a:pt x="345758" y="31432"/>
                    </a:moveTo>
                    <a:cubicBezTo>
                      <a:pt x="339090" y="29527"/>
                      <a:pt x="332422" y="28575"/>
                      <a:pt x="324803" y="28575"/>
                    </a:cubicBezTo>
                    <a:lnTo>
                      <a:pt x="279083" y="80963"/>
                    </a:lnTo>
                    <a:cubicBezTo>
                      <a:pt x="277178" y="66675"/>
                      <a:pt x="269558" y="25718"/>
                      <a:pt x="221933" y="9525"/>
                    </a:cubicBezTo>
                    <a:lnTo>
                      <a:pt x="193358" y="0"/>
                    </a:lnTo>
                    <a:lnTo>
                      <a:pt x="172402" y="38100"/>
                    </a:lnTo>
                    <a:lnTo>
                      <a:pt x="136208" y="104775"/>
                    </a:lnTo>
                    <a:lnTo>
                      <a:pt x="100013" y="38100"/>
                    </a:lnTo>
                    <a:lnTo>
                      <a:pt x="79057" y="0"/>
                    </a:lnTo>
                    <a:lnTo>
                      <a:pt x="50482" y="9525"/>
                    </a:lnTo>
                    <a:cubicBezTo>
                      <a:pt x="20955" y="19050"/>
                      <a:pt x="6667" y="39052"/>
                      <a:pt x="0" y="56197"/>
                    </a:cubicBezTo>
                    <a:lnTo>
                      <a:pt x="26670" y="56197"/>
                    </a:lnTo>
                    <a:lnTo>
                      <a:pt x="89535" y="56197"/>
                    </a:lnTo>
                    <a:lnTo>
                      <a:pt x="80010" y="141922"/>
                    </a:lnTo>
                    <a:cubicBezTo>
                      <a:pt x="80010" y="152400"/>
                      <a:pt x="71438" y="160972"/>
                      <a:pt x="60960" y="160972"/>
                    </a:cubicBezTo>
                    <a:lnTo>
                      <a:pt x="57150" y="160972"/>
                    </a:lnTo>
                    <a:lnTo>
                      <a:pt x="118110" y="180022"/>
                    </a:lnTo>
                    <a:lnTo>
                      <a:pt x="165735" y="180022"/>
                    </a:lnTo>
                    <a:lnTo>
                      <a:pt x="278130" y="141922"/>
                    </a:lnTo>
                    <a:lnTo>
                      <a:pt x="280035" y="141922"/>
                    </a:lnTo>
                    <a:lnTo>
                      <a:pt x="280035" y="122872"/>
                    </a:lnTo>
                    <a:lnTo>
                      <a:pt x="283845" y="122872"/>
                    </a:lnTo>
                    <a:cubicBezTo>
                      <a:pt x="321945" y="86677"/>
                      <a:pt x="339090" y="52388"/>
                      <a:pt x="345758" y="314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:a16="http://schemas.microsoft.com/office/drawing/2014/main" id="{AE20AD7A-153D-49D1-B95C-D4E1C415B7BF}"/>
                  </a:ext>
                </a:extLst>
              </p:cNvPr>
              <p:cNvSpPr/>
              <p:nvPr/>
            </p:nvSpPr>
            <p:spPr>
              <a:xfrm>
                <a:off x="7373595" y="2961322"/>
                <a:ext cx="118109" cy="118110"/>
              </a:xfrm>
              <a:custGeom>
                <a:avLst/>
                <a:gdLst>
                  <a:gd name="connsiteX0" fmla="*/ 109537 w 118109"/>
                  <a:gd name="connsiteY0" fmla="*/ 69533 h 118110"/>
                  <a:gd name="connsiteX1" fmla="*/ 48578 w 118109"/>
                  <a:gd name="connsiteY1" fmla="*/ 8573 h 118110"/>
                  <a:gd name="connsiteX2" fmla="*/ 8573 w 118109"/>
                  <a:gd name="connsiteY2" fmla="*/ 8573 h 118110"/>
                  <a:gd name="connsiteX3" fmla="*/ 8573 w 118109"/>
                  <a:gd name="connsiteY3" fmla="*/ 8573 h 118110"/>
                  <a:gd name="connsiteX4" fmla="*/ 8573 w 118109"/>
                  <a:gd name="connsiteY4" fmla="*/ 48578 h 118110"/>
                  <a:gd name="connsiteX5" fmla="*/ 69533 w 118109"/>
                  <a:gd name="connsiteY5" fmla="*/ 109538 h 118110"/>
                  <a:gd name="connsiteX6" fmla="*/ 109537 w 118109"/>
                  <a:gd name="connsiteY6" fmla="*/ 109538 h 118110"/>
                  <a:gd name="connsiteX7" fmla="*/ 109537 w 118109"/>
                  <a:gd name="connsiteY7" fmla="*/ 69533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8109" h="118110">
                    <a:moveTo>
                      <a:pt x="109537" y="69533"/>
                    </a:moveTo>
                    <a:lnTo>
                      <a:pt x="48578" y="8573"/>
                    </a:lnTo>
                    <a:cubicBezTo>
                      <a:pt x="37148" y="-2858"/>
                      <a:pt x="19050" y="-2858"/>
                      <a:pt x="8573" y="8573"/>
                    </a:cubicBezTo>
                    <a:lnTo>
                      <a:pt x="8573" y="8573"/>
                    </a:lnTo>
                    <a:cubicBezTo>
                      <a:pt x="-2858" y="20003"/>
                      <a:pt x="-2858" y="38100"/>
                      <a:pt x="8573" y="48578"/>
                    </a:cubicBezTo>
                    <a:lnTo>
                      <a:pt x="69533" y="109538"/>
                    </a:lnTo>
                    <a:cubicBezTo>
                      <a:pt x="80962" y="120968"/>
                      <a:pt x="99060" y="120968"/>
                      <a:pt x="109537" y="109538"/>
                    </a:cubicBezTo>
                    <a:cubicBezTo>
                      <a:pt x="120968" y="99060"/>
                      <a:pt x="120968" y="80963"/>
                      <a:pt x="109537" y="695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53" name="Graphic 44">
              <a:extLst>
                <a:ext uri="{FF2B5EF4-FFF2-40B4-BE49-F238E27FC236}">
                  <a16:creationId xmlns:a16="http://schemas.microsoft.com/office/drawing/2014/main" id="{8486BF7B-0294-41DB-BF3B-520699219D57}"/>
                </a:ext>
              </a:extLst>
            </p:cNvPr>
            <p:cNvGrpSpPr/>
            <p:nvPr/>
          </p:nvGrpSpPr>
          <p:grpSpPr>
            <a:xfrm>
              <a:off x="7439554" y="2814449"/>
              <a:ext cx="514350" cy="540067"/>
              <a:chOff x="6986880" y="2549842"/>
              <a:chExt cx="514350" cy="54006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70492FCE-EE73-4EC3-BB9B-953764060015}"/>
                  </a:ext>
                </a:extLst>
              </p:cNvPr>
              <p:cNvSpPr/>
              <p:nvPr/>
            </p:nvSpPr>
            <p:spPr>
              <a:xfrm>
                <a:off x="7205955" y="2816542"/>
                <a:ext cx="19050" cy="28575"/>
              </a:xfrm>
              <a:custGeom>
                <a:avLst/>
                <a:gdLst>
                  <a:gd name="connsiteX0" fmla="*/ 9525 w 19050"/>
                  <a:gd name="connsiteY0" fmla="*/ 0 h 28575"/>
                  <a:gd name="connsiteX1" fmla="*/ 0 w 19050"/>
                  <a:gd name="connsiteY1" fmla="*/ 9525 h 28575"/>
                  <a:gd name="connsiteX2" fmla="*/ 0 w 19050"/>
                  <a:gd name="connsiteY2" fmla="*/ 19050 h 28575"/>
                  <a:gd name="connsiteX3" fmla="*/ 9525 w 19050"/>
                  <a:gd name="connsiteY3" fmla="*/ 28575 h 28575"/>
                  <a:gd name="connsiteX4" fmla="*/ 19050 w 19050"/>
                  <a:gd name="connsiteY4" fmla="*/ 19050 h 28575"/>
                  <a:gd name="connsiteX5" fmla="*/ 19050 w 19050"/>
                  <a:gd name="connsiteY5" fmla="*/ 9525 h 28575"/>
                  <a:gd name="connsiteX6" fmla="*/ 9525 w 19050"/>
                  <a:gd name="connsiteY6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285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19050"/>
                    </a:lnTo>
                    <a:cubicBezTo>
                      <a:pt x="0" y="24765"/>
                      <a:pt x="3810" y="28575"/>
                      <a:pt x="9525" y="28575"/>
                    </a:cubicBezTo>
                    <a:cubicBezTo>
                      <a:pt x="15240" y="28575"/>
                      <a:pt x="19050" y="24765"/>
                      <a:pt x="19050" y="19050"/>
                    </a:cubicBezTo>
                    <a:lnTo>
                      <a:pt x="19050" y="9525"/>
                    </a:lnTo>
                    <a:cubicBezTo>
                      <a:pt x="19050" y="4763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:a16="http://schemas.microsoft.com/office/drawing/2014/main" id="{97666446-09F2-425F-A466-1394E4F792BE}"/>
                  </a:ext>
                </a:extLst>
              </p:cNvPr>
              <p:cNvSpPr/>
              <p:nvPr/>
            </p:nvSpPr>
            <p:spPr>
              <a:xfrm>
                <a:off x="7263105" y="2902267"/>
                <a:ext cx="57150" cy="19050"/>
              </a:xfrm>
              <a:custGeom>
                <a:avLst/>
                <a:gdLst>
                  <a:gd name="connsiteX0" fmla="*/ 47625 w 57150"/>
                  <a:gd name="connsiteY0" fmla="*/ 0 h 19050"/>
                  <a:gd name="connsiteX1" fmla="*/ 9525 w 57150"/>
                  <a:gd name="connsiteY1" fmla="*/ 0 h 19050"/>
                  <a:gd name="connsiteX2" fmla="*/ 0 w 57150"/>
                  <a:gd name="connsiteY2" fmla="*/ 9525 h 19050"/>
                  <a:gd name="connsiteX3" fmla="*/ 9525 w 57150"/>
                  <a:gd name="connsiteY3" fmla="*/ 19050 h 19050"/>
                  <a:gd name="connsiteX4" fmla="*/ 47625 w 57150"/>
                  <a:gd name="connsiteY4" fmla="*/ 19050 h 19050"/>
                  <a:gd name="connsiteX5" fmla="*/ 57150 w 57150"/>
                  <a:gd name="connsiteY5" fmla="*/ 9525 h 19050"/>
                  <a:gd name="connsiteX6" fmla="*/ 476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4762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6" name="Freeform: Shape 255">
                <a:extLst>
                  <a:ext uri="{FF2B5EF4-FFF2-40B4-BE49-F238E27FC236}">
                    <a16:creationId xmlns:a16="http://schemas.microsoft.com/office/drawing/2014/main" id="{88CF4A42-28D2-4240-BE43-21135CB0FCDC}"/>
                  </a:ext>
                </a:extLst>
              </p:cNvPr>
              <p:cNvSpPr/>
              <p:nvPr/>
            </p:nvSpPr>
            <p:spPr>
              <a:xfrm>
                <a:off x="6986880" y="2549842"/>
                <a:ext cx="514350" cy="540067"/>
              </a:xfrm>
              <a:custGeom>
                <a:avLst/>
                <a:gdLst>
                  <a:gd name="connsiteX0" fmla="*/ 502920 w 514350"/>
                  <a:gd name="connsiteY0" fmla="*/ 474345 h 540067"/>
                  <a:gd name="connsiteX1" fmla="*/ 442913 w 514350"/>
                  <a:gd name="connsiteY1" fmla="*/ 413385 h 540067"/>
                  <a:gd name="connsiteX2" fmla="*/ 416243 w 514350"/>
                  <a:gd name="connsiteY2" fmla="*/ 401955 h 540067"/>
                  <a:gd name="connsiteX3" fmla="*/ 415290 w 514350"/>
                  <a:gd name="connsiteY3" fmla="*/ 401955 h 540067"/>
                  <a:gd name="connsiteX4" fmla="*/ 415290 w 514350"/>
                  <a:gd name="connsiteY4" fmla="*/ 401955 h 540067"/>
                  <a:gd name="connsiteX5" fmla="*/ 396240 w 514350"/>
                  <a:gd name="connsiteY5" fmla="*/ 382905 h 540067"/>
                  <a:gd name="connsiteX6" fmla="*/ 457200 w 514350"/>
                  <a:gd name="connsiteY6" fmla="*/ 227648 h 540067"/>
                  <a:gd name="connsiteX7" fmla="*/ 442913 w 514350"/>
                  <a:gd name="connsiteY7" fmla="*/ 147638 h 540067"/>
                  <a:gd name="connsiteX8" fmla="*/ 435293 w 514350"/>
                  <a:gd name="connsiteY8" fmla="*/ 129540 h 540067"/>
                  <a:gd name="connsiteX9" fmla="*/ 228600 w 514350"/>
                  <a:gd name="connsiteY9" fmla="*/ 0 h 540067"/>
                  <a:gd name="connsiteX10" fmla="*/ 21908 w 514350"/>
                  <a:gd name="connsiteY10" fmla="*/ 130492 h 540067"/>
                  <a:gd name="connsiteX11" fmla="*/ 14288 w 514350"/>
                  <a:gd name="connsiteY11" fmla="*/ 148590 h 540067"/>
                  <a:gd name="connsiteX12" fmla="*/ 0 w 514350"/>
                  <a:gd name="connsiteY12" fmla="*/ 228600 h 540067"/>
                  <a:gd name="connsiteX13" fmla="*/ 17145 w 514350"/>
                  <a:gd name="connsiteY13" fmla="*/ 314325 h 540067"/>
                  <a:gd name="connsiteX14" fmla="*/ 9525 w 514350"/>
                  <a:gd name="connsiteY14" fmla="*/ 314325 h 540067"/>
                  <a:gd name="connsiteX15" fmla="*/ 0 w 514350"/>
                  <a:gd name="connsiteY15" fmla="*/ 323850 h 540067"/>
                  <a:gd name="connsiteX16" fmla="*/ 9525 w 514350"/>
                  <a:gd name="connsiteY16" fmla="*/ 333375 h 540067"/>
                  <a:gd name="connsiteX17" fmla="*/ 20003 w 514350"/>
                  <a:gd name="connsiteY17" fmla="*/ 333375 h 540067"/>
                  <a:gd name="connsiteX18" fmla="*/ 28575 w 514350"/>
                  <a:gd name="connsiteY18" fmla="*/ 410528 h 540067"/>
                  <a:gd name="connsiteX19" fmla="*/ 57150 w 514350"/>
                  <a:gd name="connsiteY19" fmla="*/ 438150 h 540067"/>
                  <a:gd name="connsiteX20" fmla="*/ 138113 w 514350"/>
                  <a:gd name="connsiteY20" fmla="*/ 438150 h 540067"/>
                  <a:gd name="connsiteX21" fmla="*/ 139065 w 514350"/>
                  <a:gd name="connsiteY21" fmla="*/ 439103 h 540067"/>
                  <a:gd name="connsiteX22" fmla="*/ 144780 w 514350"/>
                  <a:gd name="connsiteY22" fmla="*/ 441008 h 540067"/>
                  <a:gd name="connsiteX23" fmla="*/ 228600 w 514350"/>
                  <a:gd name="connsiteY23" fmla="*/ 457200 h 540067"/>
                  <a:gd name="connsiteX24" fmla="*/ 355283 w 514350"/>
                  <a:gd name="connsiteY24" fmla="*/ 418148 h 540067"/>
                  <a:gd name="connsiteX25" fmla="*/ 377190 w 514350"/>
                  <a:gd name="connsiteY25" fmla="*/ 440055 h 540067"/>
                  <a:gd name="connsiteX26" fmla="*/ 377190 w 514350"/>
                  <a:gd name="connsiteY26" fmla="*/ 441008 h 540067"/>
                  <a:gd name="connsiteX27" fmla="*/ 388620 w 514350"/>
                  <a:gd name="connsiteY27" fmla="*/ 467678 h 540067"/>
                  <a:gd name="connsiteX28" fmla="*/ 449580 w 514350"/>
                  <a:gd name="connsiteY28" fmla="*/ 528638 h 540067"/>
                  <a:gd name="connsiteX29" fmla="*/ 476250 w 514350"/>
                  <a:gd name="connsiteY29" fmla="*/ 540068 h 540067"/>
                  <a:gd name="connsiteX30" fmla="*/ 502920 w 514350"/>
                  <a:gd name="connsiteY30" fmla="*/ 528638 h 540067"/>
                  <a:gd name="connsiteX31" fmla="*/ 514350 w 514350"/>
                  <a:gd name="connsiteY31" fmla="*/ 501968 h 540067"/>
                  <a:gd name="connsiteX32" fmla="*/ 502920 w 514350"/>
                  <a:gd name="connsiteY32" fmla="*/ 474345 h 540067"/>
                  <a:gd name="connsiteX33" fmla="*/ 37147 w 514350"/>
                  <a:gd name="connsiteY33" fmla="*/ 314325 h 540067"/>
                  <a:gd name="connsiteX34" fmla="*/ 33338 w 514350"/>
                  <a:gd name="connsiteY34" fmla="*/ 305753 h 540067"/>
                  <a:gd name="connsiteX35" fmla="*/ 40005 w 514350"/>
                  <a:gd name="connsiteY35" fmla="*/ 304800 h 540067"/>
                  <a:gd name="connsiteX36" fmla="*/ 81915 w 514350"/>
                  <a:gd name="connsiteY36" fmla="*/ 283845 h 540067"/>
                  <a:gd name="connsiteX37" fmla="*/ 96203 w 514350"/>
                  <a:gd name="connsiteY37" fmla="*/ 285750 h 540067"/>
                  <a:gd name="connsiteX38" fmla="*/ 105728 w 514350"/>
                  <a:gd name="connsiteY38" fmla="*/ 284798 h 540067"/>
                  <a:gd name="connsiteX39" fmla="*/ 85725 w 514350"/>
                  <a:gd name="connsiteY39" fmla="*/ 314325 h 540067"/>
                  <a:gd name="connsiteX40" fmla="*/ 37147 w 514350"/>
                  <a:gd name="connsiteY40" fmla="*/ 314325 h 540067"/>
                  <a:gd name="connsiteX41" fmla="*/ 39053 w 514350"/>
                  <a:gd name="connsiteY41" fmla="*/ 139065 h 540067"/>
                  <a:gd name="connsiteX42" fmla="*/ 96203 w 514350"/>
                  <a:gd name="connsiteY42" fmla="*/ 105728 h 540067"/>
                  <a:gd name="connsiteX43" fmla="*/ 144780 w 514350"/>
                  <a:gd name="connsiteY43" fmla="*/ 126683 h 540067"/>
                  <a:gd name="connsiteX44" fmla="*/ 142875 w 514350"/>
                  <a:gd name="connsiteY44" fmla="*/ 143828 h 540067"/>
                  <a:gd name="connsiteX45" fmla="*/ 158115 w 514350"/>
                  <a:gd name="connsiteY45" fmla="*/ 200978 h 540067"/>
                  <a:gd name="connsiteX46" fmla="*/ 157163 w 514350"/>
                  <a:gd name="connsiteY46" fmla="*/ 201930 h 540067"/>
                  <a:gd name="connsiteX47" fmla="*/ 156210 w 514350"/>
                  <a:gd name="connsiteY47" fmla="*/ 205740 h 540067"/>
                  <a:gd name="connsiteX48" fmla="*/ 96203 w 514350"/>
                  <a:gd name="connsiteY48" fmla="*/ 265748 h 540067"/>
                  <a:gd name="connsiteX49" fmla="*/ 29528 w 514350"/>
                  <a:gd name="connsiteY49" fmla="*/ 171450 h 540067"/>
                  <a:gd name="connsiteX50" fmla="*/ 32385 w 514350"/>
                  <a:gd name="connsiteY50" fmla="*/ 154305 h 540067"/>
                  <a:gd name="connsiteX51" fmla="*/ 39053 w 514350"/>
                  <a:gd name="connsiteY51" fmla="*/ 139065 h 540067"/>
                  <a:gd name="connsiteX52" fmla="*/ 64770 w 514350"/>
                  <a:gd name="connsiteY52" fmla="*/ 275273 h 540067"/>
                  <a:gd name="connsiteX53" fmla="*/ 40005 w 514350"/>
                  <a:gd name="connsiteY53" fmla="*/ 285750 h 540067"/>
                  <a:gd name="connsiteX54" fmla="*/ 26670 w 514350"/>
                  <a:gd name="connsiteY54" fmla="*/ 286703 h 540067"/>
                  <a:gd name="connsiteX55" fmla="*/ 18097 w 514350"/>
                  <a:gd name="connsiteY55" fmla="*/ 228600 h 540067"/>
                  <a:gd name="connsiteX56" fmla="*/ 19050 w 514350"/>
                  <a:gd name="connsiteY56" fmla="*/ 214313 h 540067"/>
                  <a:gd name="connsiteX57" fmla="*/ 64770 w 514350"/>
                  <a:gd name="connsiteY57" fmla="*/ 275273 h 540067"/>
                  <a:gd name="connsiteX58" fmla="*/ 170498 w 514350"/>
                  <a:gd name="connsiteY58" fmla="*/ 221933 h 540067"/>
                  <a:gd name="connsiteX59" fmla="*/ 196215 w 514350"/>
                  <a:gd name="connsiteY59" fmla="*/ 246698 h 540067"/>
                  <a:gd name="connsiteX60" fmla="*/ 171450 w 514350"/>
                  <a:gd name="connsiteY60" fmla="*/ 257175 h 540067"/>
                  <a:gd name="connsiteX61" fmla="*/ 144780 w 514350"/>
                  <a:gd name="connsiteY61" fmla="*/ 260985 h 540067"/>
                  <a:gd name="connsiteX62" fmla="*/ 170498 w 514350"/>
                  <a:gd name="connsiteY62" fmla="*/ 221933 h 540067"/>
                  <a:gd name="connsiteX63" fmla="*/ 161925 w 514350"/>
                  <a:gd name="connsiteY63" fmla="*/ 143828 h 540067"/>
                  <a:gd name="connsiteX64" fmla="*/ 228600 w 514350"/>
                  <a:gd name="connsiteY64" fmla="*/ 77153 h 540067"/>
                  <a:gd name="connsiteX65" fmla="*/ 295275 w 514350"/>
                  <a:gd name="connsiteY65" fmla="*/ 143828 h 540067"/>
                  <a:gd name="connsiteX66" fmla="*/ 228600 w 514350"/>
                  <a:gd name="connsiteY66" fmla="*/ 238125 h 540067"/>
                  <a:gd name="connsiteX67" fmla="*/ 161925 w 514350"/>
                  <a:gd name="connsiteY67" fmla="*/ 143828 h 540067"/>
                  <a:gd name="connsiteX68" fmla="*/ 418148 w 514350"/>
                  <a:gd name="connsiteY68" fmla="*/ 139065 h 540067"/>
                  <a:gd name="connsiteX69" fmla="*/ 424815 w 514350"/>
                  <a:gd name="connsiteY69" fmla="*/ 154305 h 540067"/>
                  <a:gd name="connsiteX70" fmla="*/ 427673 w 514350"/>
                  <a:gd name="connsiteY70" fmla="*/ 172403 h 540067"/>
                  <a:gd name="connsiteX71" fmla="*/ 360998 w 514350"/>
                  <a:gd name="connsiteY71" fmla="*/ 266700 h 540067"/>
                  <a:gd name="connsiteX72" fmla="*/ 300990 w 514350"/>
                  <a:gd name="connsiteY72" fmla="*/ 206693 h 540067"/>
                  <a:gd name="connsiteX73" fmla="*/ 300038 w 514350"/>
                  <a:gd name="connsiteY73" fmla="*/ 202883 h 540067"/>
                  <a:gd name="connsiteX74" fmla="*/ 300038 w 514350"/>
                  <a:gd name="connsiteY74" fmla="*/ 202883 h 540067"/>
                  <a:gd name="connsiteX75" fmla="*/ 300038 w 514350"/>
                  <a:gd name="connsiteY75" fmla="*/ 202883 h 540067"/>
                  <a:gd name="connsiteX76" fmla="*/ 315278 w 514350"/>
                  <a:gd name="connsiteY76" fmla="*/ 144780 h 540067"/>
                  <a:gd name="connsiteX77" fmla="*/ 313373 w 514350"/>
                  <a:gd name="connsiteY77" fmla="*/ 126683 h 540067"/>
                  <a:gd name="connsiteX78" fmla="*/ 360998 w 514350"/>
                  <a:gd name="connsiteY78" fmla="*/ 106680 h 540067"/>
                  <a:gd name="connsiteX79" fmla="*/ 418148 w 514350"/>
                  <a:gd name="connsiteY79" fmla="*/ 139065 h 540067"/>
                  <a:gd name="connsiteX80" fmla="*/ 438150 w 514350"/>
                  <a:gd name="connsiteY80" fmla="*/ 228600 h 540067"/>
                  <a:gd name="connsiteX81" fmla="*/ 429578 w 514350"/>
                  <a:gd name="connsiteY81" fmla="*/ 286703 h 540067"/>
                  <a:gd name="connsiteX82" fmla="*/ 416243 w 514350"/>
                  <a:gd name="connsiteY82" fmla="*/ 285750 h 540067"/>
                  <a:gd name="connsiteX83" fmla="*/ 391478 w 514350"/>
                  <a:gd name="connsiteY83" fmla="*/ 275273 h 540067"/>
                  <a:gd name="connsiteX84" fmla="*/ 437198 w 514350"/>
                  <a:gd name="connsiteY84" fmla="*/ 214313 h 540067"/>
                  <a:gd name="connsiteX85" fmla="*/ 438150 w 514350"/>
                  <a:gd name="connsiteY85" fmla="*/ 228600 h 540067"/>
                  <a:gd name="connsiteX86" fmla="*/ 285750 w 514350"/>
                  <a:gd name="connsiteY86" fmla="*/ 221933 h 540067"/>
                  <a:gd name="connsiteX87" fmla="*/ 310515 w 514350"/>
                  <a:gd name="connsiteY87" fmla="*/ 260033 h 540067"/>
                  <a:gd name="connsiteX88" fmla="*/ 284798 w 514350"/>
                  <a:gd name="connsiteY88" fmla="*/ 256223 h 540067"/>
                  <a:gd name="connsiteX89" fmla="*/ 260033 w 514350"/>
                  <a:gd name="connsiteY89" fmla="*/ 245745 h 540067"/>
                  <a:gd name="connsiteX90" fmla="*/ 285750 w 514350"/>
                  <a:gd name="connsiteY90" fmla="*/ 221933 h 540067"/>
                  <a:gd name="connsiteX91" fmla="*/ 360045 w 514350"/>
                  <a:gd name="connsiteY91" fmla="*/ 285750 h 540067"/>
                  <a:gd name="connsiteX92" fmla="*/ 374333 w 514350"/>
                  <a:gd name="connsiteY92" fmla="*/ 283845 h 540067"/>
                  <a:gd name="connsiteX93" fmla="*/ 417195 w 514350"/>
                  <a:gd name="connsiteY93" fmla="*/ 304800 h 540067"/>
                  <a:gd name="connsiteX94" fmla="*/ 423863 w 514350"/>
                  <a:gd name="connsiteY94" fmla="*/ 305753 h 540067"/>
                  <a:gd name="connsiteX95" fmla="*/ 381000 w 514350"/>
                  <a:gd name="connsiteY95" fmla="*/ 372428 h 540067"/>
                  <a:gd name="connsiteX96" fmla="*/ 381000 w 514350"/>
                  <a:gd name="connsiteY96" fmla="*/ 361950 h 540067"/>
                  <a:gd name="connsiteX97" fmla="*/ 351473 w 514350"/>
                  <a:gd name="connsiteY97" fmla="*/ 284798 h 540067"/>
                  <a:gd name="connsiteX98" fmla="*/ 360045 w 514350"/>
                  <a:gd name="connsiteY98" fmla="*/ 285750 h 540067"/>
                  <a:gd name="connsiteX99" fmla="*/ 228600 w 514350"/>
                  <a:gd name="connsiteY99" fmla="*/ 19050 h 540067"/>
                  <a:gd name="connsiteX100" fmla="*/ 386715 w 514350"/>
                  <a:gd name="connsiteY100" fmla="*/ 91440 h 540067"/>
                  <a:gd name="connsiteX101" fmla="*/ 360045 w 514350"/>
                  <a:gd name="connsiteY101" fmla="*/ 87630 h 540067"/>
                  <a:gd name="connsiteX102" fmla="*/ 305753 w 514350"/>
                  <a:gd name="connsiteY102" fmla="*/ 107633 h 540067"/>
                  <a:gd name="connsiteX103" fmla="*/ 228600 w 514350"/>
                  <a:gd name="connsiteY103" fmla="*/ 59055 h 540067"/>
                  <a:gd name="connsiteX104" fmla="*/ 151448 w 514350"/>
                  <a:gd name="connsiteY104" fmla="*/ 107633 h 540067"/>
                  <a:gd name="connsiteX105" fmla="*/ 96203 w 514350"/>
                  <a:gd name="connsiteY105" fmla="*/ 87630 h 540067"/>
                  <a:gd name="connsiteX106" fmla="*/ 70485 w 514350"/>
                  <a:gd name="connsiteY106" fmla="*/ 91440 h 540067"/>
                  <a:gd name="connsiteX107" fmla="*/ 228600 w 514350"/>
                  <a:gd name="connsiteY107" fmla="*/ 19050 h 540067"/>
                  <a:gd name="connsiteX108" fmla="*/ 47625 w 514350"/>
                  <a:gd name="connsiteY108" fmla="*/ 409575 h 540067"/>
                  <a:gd name="connsiteX109" fmla="*/ 47625 w 514350"/>
                  <a:gd name="connsiteY109" fmla="*/ 408623 h 540067"/>
                  <a:gd name="connsiteX110" fmla="*/ 39053 w 514350"/>
                  <a:gd name="connsiteY110" fmla="*/ 333375 h 540067"/>
                  <a:gd name="connsiteX111" fmla="*/ 91440 w 514350"/>
                  <a:gd name="connsiteY111" fmla="*/ 333375 h 540067"/>
                  <a:gd name="connsiteX112" fmla="*/ 91440 w 514350"/>
                  <a:gd name="connsiteY112" fmla="*/ 333375 h 540067"/>
                  <a:gd name="connsiteX113" fmla="*/ 91440 w 514350"/>
                  <a:gd name="connsiteY113" fmla="*/ 333375 h 540067"/>
                  <a:gd name="connsiteX114" fmla="*/ 109538 w 514350"/>
                  <a:gd name="connsiteY114" fmla="*/ 333375 h 540067"/>
                  <a:gd name="connsiteX115" fmla="*/ 98107 w 514350"/>
                  <a:gd name="connsiteY115" fmla="*/ 345758 h 540067"/>
                  <a:gd name="connsiteX116" fmla="*/ 98107 w 514350"/>
                  <a:gd name="connsiteY116" fmla="*/ 359093 h 540067"/>
                  <a:gd name="connsiteX117" fmla="*/ 104775 w 514350"/>
                  <a:gd name="connsiteY117" fmla="*/ 361950 h 540067"/>
                  <a:gd name="connsiteX118" fmla="*/ 111443 w 514350"/>
                  <a:gd name="connsiteY118" fmla="*/ 359093 h 540067"/>
                  <a:gd name="connsiteX119" fmla="*/ 137160 w 514350"/>
                  <a:gd name="connsiteY119" fmla="*/ 333375 h 540067"/>
                  <a:gd name="connsiteX120" fmla="*/ 170498 w 514350"/>
                  <a:gd name="connsiteY120" fmla="*/ 333375 h 540067"/>
                  <a:gd name="connsiteX121" fmla="*/ 161925 w 514350"/>
                  <a:gd name="connsiteY121" fmla="*/ 408623 h 540067"/>
                  <a:gd name="connsiteX122" fmla="*/ 161925 w 514350"/>
                  <a:gd name="connsiteY122" fmla="*/ 409575 h 540067"/>
                  <a:gd name="connsiteX123" fmla="*/ 152400 w 514350"/>
                  <a:gd name="connsiteY123" fmla="*/ 419100 h 540067"/>
                  <a:gd name="connsiteX124" fmla="*/ 57150 w 514350"/>
                  <a:gd name="connsiteY124" fmla="*/ 419100 h 540067"/>
                  <a:gd name="connsiteX125" fmla="*/ 47625 w 514350"/>
                  <a:gd name="connsiteY125" fmla="*/ 409575 h 540067"/>
                  <a:gd name="connsiteX126" fmla="*/ 172403 w 514350"/>
                  <a:gd name="connsiteY126" fmla="*/ 429578 h 540067"/>
                  <a:gd name="connsiteX127" fmla="*/ 180975 w 514350"/>
                  <a:gd name="connsiteY127" fmla="*/ 409575 h 540067"/>
                  <a:gd name="connsiteX128" fmla="*/ 189548 w 514350"/>
                  <a:gd name="connsiteY128" fmla="*/ 332423 h 540067"/>
                  <a:gd name="connsiteX129" fmla="*/ 200025 w 514350"/>
                  <a:gd name="connsiteY129" fmla="*/ 332423 h 540067"/>
                  <a:gd name="connsiteX130" fmla="*/ 209550 w 514350"/>
                  <a:gd name="connsiteY130" fmla="*/ 322898 h 540067"/>
                  <a:gd name="connsiteX131" fmla="*/ 200025 w 514350"/>
                  <a:gd name="connsiteY131" fmla="*/ 313373 h 540067"/>
                  <a:gd name="connsiteX132" fmla="*/ 180975 w 514350"/>
                  <a:gd name="connsiteY132" fmla="*/ 313373 h 540067"/>
                  <a:gd name="connsiteX133" fmla="*/ 156210 w 514350"/>
                  <a:gd name="connsiteY133" fmla="*/ 313373 h 540067"/>
                  <a:gd name="connsiteX134" fmla="*/ 168593 w 514350"/>
                  <a:gd name="connsiteY134" fmla="*/ 300990 h 540067"/>
                  <a:gd name="connsiteX135" fmla="*/ 168593 w 514350"/>
                  <a:gd name="connsiteY135" fmla="*/ 287655 h 540067"/>
                  <a:gd name="connsiteX136" fmla="*/ 155258 w 514350"/>
                  <a:gd name="connsiteY136" fmla="*/ 287655 h 540067"/>
                  <a:gd name="connsiteX137" fmla="*/ 129540 w 514350"/>
                  <a:gd name="connsiteY137" fmla="*/ 313373 h 540067"/>
                  <a:gd name="connsiteX138" fmla="*/ 107632 w 514350"/>
                  <a:gd name="connsiteY138" fmla="*/ 313373 h 540067"/>
                  <a:gd name="connsiteX139" fmla="*/ 171450 w 514350"/>
                  <a:gd name="connsiteY139" fmla="*/ 276225 h 540067"/>
                  <a:gd name="connsiteX140" fmla="*/ 213360 w 514350"/>
                  <a:gd name="connsiteY140" fmla="*/ 255270 h 540067"/>
                  <a:gd name="connsiteX141" fmla="*/ 228600 w 514350"/>
                  <a:gd name="connsiteY141" fmla="*/ 257175 h 540067"/>
                  <a:gd name="connsiteX142" fmla="*/ 243840 w 514350"/>
                  <a:gd name="connsiteY142" fmla="*/ 255270 h 540067"/>
                  <a:gd name="connsiteX143" fmla="*/ 285750 w 514350"/>
                  <a:gd name="connsiteY143" fmla="*/ 276225 h 540067"/>
                  <a:gd name="connsiteX144" fmla="*/ 361950 w 514350"/>
                  <a:gd name="connsiteY144" fmla="*/ 361950 h 540067"/>
                  <a:gd name="connsiteX145" fmla="*/ 361950 w 514350"/>
                  <a:gd name="connsiteY145" fmla="*/ 389573 h 540067"/>
                  <a:gd name="connsiteX146" fmla="*/ 228600 w 514350"/>
                  <a:gd name="connsiteY146" fmla="*/ 437198 h 540067"/>
                  <a:gd name="connsiteX147" fmla="*/ 172403 w 514350"/>
                  <a:gd name="connsiteY147" fmla="*/ 429578 h 540067"/>
                  <a:gd name="connsiteX148" fmla="*/ 371475 w 514350"/>
                  <a:gd name="connsiteY148" fmla="*/ 406718 h 540067"/>
                  <a:gd name="connsiteX149" fmla="*/ 382905 w 514350"/>
                  <a:gd name="connsiteY149" fmla="*/ 397193 h 540067"/>
                  <a:gd name="connsiteX150" fmla="*/ 395288 w 514350"/>
                  <a:gd name="connsiteY150" fmla="*/ 409575 h 540067"/>
                  <a:gd name="connsiteX151" fmla="*/ 389573 w 514350"/>
                  <a:gd name="connsiteY151" fmla="*/ 414338 h 540067"/>
                  <a:gd name="connsiteX152" fmla="*/ 384810 w 514350"/>
                  <a:gd name="connsiteY152" fmla="*/ 420053 h 540067"/>
                  <a:gd name="connsiteX153" fmla="*/ 371475 w 514350"/>
                  <a:gd name="connsiteY153" fmla="*/ 406718 h 540067"/>
                  <a:gd name="connsiteX154" fmla="*/ 489585 w 514350"/>
                  <a:gd name="connsiteY154" fmla="*/ 515303 h 540067"/>
                  <a:gd name="connsiteX155" fmla="*/ 462915 w 514350"/>
                  <a:gd name="connsiteY155" fmla="*/ 515303 h 540067"/>
                  <a:gd name="connsiteX156" fmla="*/ 401955 w 514350"/>
                  <a:gd name="connsiteY156" fmla="*/ 454343 h 540067"/>
                  <a:gd name="connsiteX157" fmla="*/ 396240 w 514350"/>
                  <a:gd name="connsiteY157" fmla="*/ 441008 h 540067"/>
                  <a:gd name="connsiteX158" fmla="*/ 401955 w 514350"/>
                  <a:gd name="connsiteY158" fmla="*/ 427673 h 540067"/>
                  <a:gd name="connsiteX159" fmla="*/ 415290 w 514350"/>
                  <a:gd name="connsiteY159" fmla="*/ 421958 h 540067"/>
                  <a:gd name="connsiteX160" fmla="*/ 428625 w 514350"/>
                  <a:gd name="connsiteY160" fmla="*/ 427673 h 540067"/>
                  <a:gd name="connsiteX161" fmla="*/ 489585 w 514350"/>
                  <a:gd name="connsiteY161" fmla="*/ 488633 h 540067"/>
                  <a:gd name="connsiteX162" fmla="*/ 495300 w 514350"/>
                  <a:gd name="connsiteY162" fmla="*/ 501968 h 540067"/>
                  <a:gd name="connsiteX163" fmla="*/ 489585 w 514350"/>
                  <a:gd name="connsiteY163" fmla="*/ 515303 h 5400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</a:cxnLst>
                <a:rect l="l" t="t" r="r" b="b"/>
                <a:pathLst>
                  <a:path w="514350" h="540067">
                    <a:moveTo>
                      <a:pt x="502920" y="474345"/>
                    </a:moveTo>
                    <a:lnTo>
                      <a:pt x="442913" y="413385"/>
                    </a:lnTo>
                    <a:cubicBezTo>
                      <a:pt x="435293" y="405765"/>
                      <a:pt x="425768" y="401955"/>
                      <a:pt x="416243" y="401955"/>
                    </a:cubicBezTo>
                    <a:cubicBezTo>
                      <a:pt x="416243" y="401955"/>
                      <a:pt x="415290" y="401955"/>
                      <a:pt x="415290" y="401955"/>
                    </a:cubicBezTo>
                    <a:cubicBezTo>
                      <a:pt x="415290" y="401955"/>
                      <a:pt x="415290" y="401955"/>
                      <a:pt x="415290" y="401955"/>
                    </a:cubicBezTo>
                    <a:lnTo>
                      <a:pt x="396240" y="382905"/>
                    </a:lnTo>
                    <a:cubicBezTo>
                      <a:pt x="434340" y="341948"/>
                      <a:pt x="457200" y="287655"/>
                      <a:pt x="457200" y="227648"/>
                    </a:cubicBezTo>
                    <a:cubicBezTo>
                      <a:pt x="457200" y="199073"/>
                      <a:pt x="452438" y="172403"/>
                      <a:pt x="442913" y="147638"/>
                    </a:cubicBezTo>
                    <a:cubicBezTo>
                      <a:pt x="441008" y="140970"/>
                      <a:pt x="438150" y="135255"/>
                      <a:pt x="435293" y="129540"/>
                    </a:cubicBezTo>
                    <a:cubicBezTo>
                      <a:pt x="398145" y="53340"/>
                      <a:pt x="320040" y="0"/>
                      <a:pt x="228600" y="0"/>
                    </a:cubicBezTo>
                    <a:cubicBezTo>
                      <a:pt x="138113" y="0"/>
                      <a:pt x="59055" y="53340"/>
                      <a:pt x="21908" y="130492"/>
                    </a:cubicBezTo>
                    <a:cubicBezTo>
                      <a:pt x="19050" y="136208"/>
                      <a:pt x="16192" y="141923"/>
                      <a:pt x="14288" y="148590"/>
                    </a:cubicBezTo>
                    <a:cubicBezTo>
                      <a:pt x="4763" y="173355"/>
                      <a:pt x="0" y="200025"/>
                      <a:pt x="0" y="228600"/>
                    </a:cubicBezTo>
                    <a:cubicBezTo>
                      <a:pt x="0" y="258128"/>
                      <a:pt x="5715" y="286703"/>
                      <a:pt x="17145" y="314325"/>
                    </a:cubicBezTo>
                    <a:lnTo>
                      <a:pt x="9525" y="314325"/>
                    </a:lnTo>
                    <a:cubicBezTo>
                      <a:pt x="3810" y="314325"/>
                      <a:pt x="0" y="318135"/>
                      <a:pt x="0" y="323850"/>
                    </a:cubicBezTo>
                    <a:cubicBezTo>
                      <a:pt x="0" y="329565"/>
                      <a:pt x="3810" y="333375"/>
                      <a:pt x="9525" y="333375"/>
                    </a:cubicBezTo>
                    <a:lnTo>
                      <a:pt x="20003" y="333375"/>
                    </a:lnTo>
                    <a:lnTo>
                      <a:pt x="28575" y="410528"/>
                    </a:lnTo>
                    <a:cubicBezTo>
                      <a:pt x="28575" y="425768"/>
                      <a:pt x="41910" y="438150"/>
                      <a:pt x="57150" y="438150"/>
                    </a:cubicBezTo>
                    <a:lnTo>
                      <a:pt x="138113" y="438150"/>
                    </a:lnTo>
                    <a:cubicBezTo>
                      <a:pt x="138113" y="438150"/>
                      <a:pt x="139065" y="439103"/>
                      <a:pt x="139065" y="439103"/>
                    </a:cubicBezTo>
                    <a:cubicBezTo>
                      <a:pt x="140970" y="440055"/>
                      <a:pt x="142875" y="441008"/>
                      <a:pt x="144780" y="441008"/>
                    </a:cubicBezTo>
                    <a:cubicBezTo>
                      <a:pt x="171450" y="451485"/>
                      <a:pt x="200025" y="457200"/>
                      <a:pt x="228600" y="457200"/>
                    </a:cubicBezTo>
                    <a:cubicBezTo>
                      <a:pt x="275273" y="457200"/>
                      <a:pt x="319088" y="442913"/>
                      <a:pt x="355283" y="418148"/>
                    </a:cubicBezTo>
                    <a:lnTo>
                      <a:pt x="377190" y="440055"/>
                    </a:lnTo>
                    <a:cubicBezTo>
                      <a:pt x="377190" y="440055"/>
                      <a:pt x="377190" y="440055"/>
                      <a:pt x="377190" y="441008"/>
                    </a:cubicBezTo>
                    <a:cubicBezTo>
                      <a:pt x="377190" y="451485"/>
                      <a:pt x="381000" y="461010"/>
                      <a:pt x="388620" y="467678"/>
                    </a:cubicBezTo>
                    <a:lnTo>
                      <a:pt x="449580" y="528638"/>
                    </a:lnTo>
                    <a:cubicBezTo>
                      <a:pt x="457200" y="536258"/>
                      <a:pt x="466725" y="540068"/>
                      <a:pt x="476250" y="540068"/>
                    </a:cubicBezTo>
                    <a:cubicBezTo>
                      <a:pt x="485775" y="540068"/>
                      <a:pt x="495300" y="536258"/>
                      <a:pt x="502920" y="528638"/>
                    </a:cubicBezTo>
                    <a:cubicBezTo>
                      <a:pt x="510540" y="521018"/>
                      <a:pt x="514350" y="511493"/>
                      <a:pt x="514350" y="501968"/>
                    </a:cubicBezTo>
                    <a:cubicBezTo>
                      <a:pt x="514350" y="492443"/>
                      <a:pt x="510540" y="481965"/>
                      <a:pt x="502920" y="474345"/>
                    </a:cubicBezTo>
                    <a:close/>
                    <a:moveTo>
                      <a:pt x="37147" y="314325"/>
                    </a:moveTo>
                    <a:cubicBezTo>
                      <a:pt x="36195" y="311468"/>
                      <a:pt x="34290" y="308610"/>
                      <a:pt x="33338" y="305753"/>
                    </a:cubicBezTo>
                    <a:cubicBezTo>
                      <a:pt x="35243" y="305753"/>
                      <a:pt x="38100" y="304800"/>
                      <a:pt x="40005" y="304800"/>
                    </a:cubicBezTo>
                    <a:cubicBezTo>
                      <a:pt x="64770" y="304800"/>
                      <a:pt x="76200" y="294323"/>
                      <a:pt x="81915" y="283845"/>
                    </a:cubicBezTo>
                    <a:cubicBezTo>
                      <a:pt x="86678" y="284798"/>
                      <a:pt x="91440" y="285750"/>
                      <a:pt x="96203" y="285750"/>
                    </a:cubicBezTo>
                    <a:cubicBezTo>
                      <a:pt x="99060" y="285750"/>
                      <a:pt x="102870" y="285750"/>
                      <a:pt x="105728" y="284798"/>
                    </a:cubicBezTo>
                    <a:cubicBezTo>
                      <a:pt x="97155" y="293370"/>
                      <a:pt x="90488" y="302895"/>
                      <a:pt x="85725" y="314325"/>
                    </a:cubicBezTo>
                    <a:lnTo>
                      <a:pt x="37147" y="314325"/>
                    </a:lnTo>
                    <a:close/>
                    <a:moveTo>
                      <a:pt x="39053" y="139065"/>
                    </a:moveTo>
                    <a:cubicBezTo>
                      <a:pt x="50483" y="119063"/>
                      <a:pt x="72390" y="105728"/>
                      <a:pt x="96203" y="105728"/>
                    </a:cubicBezTo>
                    <a:cubicBezTo>
                      <a:pt x="114300" y="105728"/>
                      <a:pt x="131445" y="113348"/>
                      <a:pt x="144780" y="126683"/>
                    </a:cubicBezTo>
                    <a:cubicBezTo>
                      <a:pt x="143828" y="132398"/>
                      <a:pt x="142875" y="138113"/>
                      <a:pt x="142875" y="143828"/>
                    </a:cubicBezTo>
                    <a:cubicBezTo>
                      <a:pt x="142875" y="160973"/>
                      <a:pt x="148590" y="181928"/>
                      <a:pt x="158115" y="200978"/>
                    </a:cubicBezTo>
                    <a:cubicBezTo>
                      <a:pt x="158115" y="200978"/>
                      <a:pt x="158115" y="201930"/>
                      <a:pt x="157163" y="201930"/>
                    </a:cubicBezTo>
                    <a:cubicBezTo>
                      <a:pt x="157163" y="202883"/>
                      <a:pt x="156210" y="204788"/>
                      <a:pt x="156210" y="205740"/>
                    </a:cubicBezTo>
                    <a:cubicBezTo>
                      <a:pt x="145733" y="235268"/>
                      <a:pt x="122873" y="265748"/>
                      <a:pt x="96203" y="265748"/>
                    </a:cubicBezTo>
                    <a:cubicBezTo>
                      <a:pt x="60008" y="265748"/>
                      <a:pt x="29528" y="207645"/>
                      <a:pt x="29528" y="171450"/>
                    </a:cubicBezTo>
                    <a:cubicBezTo>
                      <a:pt x="29528" y="165735"/>
                      <a:pt x="30480" y="159068"/>
                      <a:pt x="32385" y="154305"/>
                    </a:cubicBezTo>
                    <a:cubicBezTo>
                      <a:pt x="34290" y="149543"/>
                      <a:pt x="37147" y="143828"/>
                      <a:pt x="39053" y="139065"/>
                    </a:cubicBezTo>
                    <a:close/>
                    <a:moveTo>
                      <a:pt x="64770" y="275273"/>
                    </a:moveTo>
                    <a:cubicBezTo>
                      <a:pt x="60008" y="281940"/>
                      <a:pt x="52388" y="285750"/>
                      <a:pt x="40005" y="285750"/>
                    </a:cubicBezTo>
                    <a:cubicBezTo>
                      <a:pt x="35243" y="285750"/>
                      <a:pt x="31433" y="285750"/>
                      <a:pt x="26670" y="286703"/>
                    </a:cubicBezTo>
                    <a:cubicBezTo>
                      <a:pt x="20955" y="267653"/>
                      <a:pt x="18097" y="248603"/>
                      <a:pt x="18097" y="228600"/>
                    </a:cubicBezTo>
                    <a:cubicBezTo>
                      <a:pt x="18097" y="223838"/>
                      <a:pt x="18097" y="219075"/>
                      <a:pt x="19050" y="214313"/>
                    </a:cubicBezTo>
                    <a:cubicBezTo>
                      <a:pt x="28575" y="238125"/>
                      <a:pt x="44768" y="261938"/>
                      <a:pt x="64770" y="275273"/>
                    </a:cubicBezTo>
                    <a:close/>
                    <a:moveTo>
                      <a:pt x="170498" y="221933"/>
                    </a:moveTo>
                    <a:cubicBezTo>
                      <a:pt x="178118" y="232410"/>
                      <a:pt x="186690" y="240983"/>
                      <a:pt x="196215" y="246698"/>
                    </a:cubicBezTo>
                    <a:cubicBezTo>
                      <a:pt x="191453" y="253365"/>
                      <a:pt x="183833" y="257175"/>
                      <a:pt x="171450" y="257175"/>
                    </a:cubicBezTo>
                    <a:cubicBezTo>
                      <a:pt x="161925" y="257175"/>
                      <a:pt x="153353" y="258128"/>
                      <a:pt x="144780" y="260985"/>
                    </a:cubicBezTo>
                    <a:cubicBezTo>
                      <a:pt x="155258" y="249555"/>
                      <a:pt x="163830" y="236220"/>
                      <a:pt x="170498" y="221933"/>
                    </a:cubicBezTo>
                    <a:close/>
                    <a:moveTo>
                      <a:pt x="161925" y="143828"/>
                    </a:moveTo>
                    <a:cubicBezTo>
                      <a:pt x="161925" y="107633"/>
                      <a:pt x="191453" y="77153"/>
                      <a:pt x="228600" y="77153"/>
                    </a:cubicBezTo>
                    <a:cubicBezTo>
                      <a:pt x="265748" y="77153"/>
                      <a:pt x="295275" y="106680"/>
                      <a:pt x="295275" y="143828"/>
                    </a:cubicBezTo>
                    <a:cubicBezTo>
                      <a:pt x="295275" y="180023"/>
                      <a:pt x="264795" y="238125"/>
                      <a:pt x="228600" y="238125"/>
                    </a:cubicBezTo>
                    <a:cubicBezTo>
                      <a:pt x="192405" y="238125"/>
                      <a:pt x="161925" y="180023"/>
                      <a:pt x="161925" y="143828"/>
                    </a:cubicBezTo>
                    <a:close/>
                    <a:moveTo>
                      <a:pt x="418148" y="139065"/>
                    </a:moveTo>
                    <a:cubicBezTo>
                      <a:pt x="420053" y="143828"/>
                      <a:pt x="422910" y="148590"/>
                      <a:pt x="424815" y="154305"/>
                    </a:cubicBezTo>
                    <a:cubicBezTo>
                      <a:pt x="426720" y="160020"/>
                      <a:pt x="427673" y="165735"/>
                      <a:pt x="427673" y="172403"/>
                    </a:cubicBezTo>
                    <a:cubicBezTo>
                      <a:pt x="427673" y="208598"/>
                      <a:pt x="397193" y="266700"/>
                      <a:pt x="360998" y="266700"/>
                    </a:cubicBezTo>
                    <a:cubicBezTo>
                      <a:pt x="334328" y="266700"/>
                      <a:pt x="311468" y="235268"/>
                      <a:pt x="300990" y="206693"/>
                    </a:cubicBezTo>
                    <a:cubicBezTo>
                      <a:pt x="300990" y="205740"/>
                      <a:pt x="300038" y="204788"/>
                      <a:pt x="300038" y="202883"/>
                    </a:cubicBezTo>
                    <a:lnTo>
                      <a:pt x="300038" y="202883"/>
                    </a:lnTo>
                    <a:cubicBezTo>
                      <a:pt x="300038" y="202883"/>
                      <a:pt x="300038" y="202883"/>
                      <a:pt x="300038" y="202883"/>
                    </a:cubicBezTo>
                    <a:cubicBezTo>
                      <a:pt x="309563" y="183833"/>
                      <a:pt x="315278" y="161925"/>
                      <a:pt x="315278" y="144780"/>
                    </a:cubicBezTo>
                    <a:cubicBezTo>
                      <a:pt x="315278" y="139065"/>
                      <a:pt x="314325" y="132398"/>
                      <a:pt x="313373" y="126683"/>
                    </a:cubicBezTo>
                    <a:cubicBezTo>
                      <a:pt x="325755" y="114300"/>
                      <a:pt x="342900" y="106680"/>
                      <a:pt x="360998" y="106680"/>
                    </a:cubicBezTo>
                    <a:cubicBezTo>
                      <a:pt x="384810" y="105728"/>
                      <a:pt x="406718" y="119063"/>
                      <a:pt x="418148" y="139065"/>
                    </a:cubicBezTo>
                    <a:close/>
                    <a:moveTo>
                      <a:pt x="438150" y="228600"/>
                    </a:moveTo>
                    <a:cubicBezTo>
                      <a:pt x="438150" y="248603"/>
                      <a:pt x="435293" y="268605"/>
                      <a:pt x="429578" y="286703"/>
                    </a:cubicBezTo>
                    <a:cubicBezTo>
                      <a:pt x="424815" y="285750"/>
                      <a:pt x="421005" y="285750"/>
                      <a:pt x="416243" y="285750"/>
                    </a:cubicBezTo>
                    <a:cubicBezTo>
                      <a:pt x="403860" y="285750"/>
                      <a:pt x="396240" y="281940"/>
                      <a:pt x="391478" y="275273"/>
                    </a:cubicBezTo>
                    <a:cubicBezTo>
                      <a:pt x="411480" y="261938"/>
                      <a:pt x="427673" y="238125"/>
                      <a:pt x="437198" y="214313"/>
                    </a:cubicBezTo>
                    <a:cubicBezTo>
                      <a:pt x="438150" y="219075"/>
                      <a:pt x="438150" y="223838"/>
                      <a:pt x="438150" y="228600"/>
                    </a:cubicBezTo>
                    <a:close/>
                    <a:moveTo>
                      <a:pt x="285750" y="221933"/>
                    </a:moveTo>
                    <a:cubicBezTo>
                      <a:pt x="292418" y="236220"/>
                      <a:pt x="300038" y="249555"/>
                      <a:pt x="310515" y="260033"/>
                    </a:cubicBezTo>
                    <a:cubicBezTo>
                      <a:pt x="302895" y="258128"/>
                      <a:pt x="294323" y="256223"/>
                      <a:pt x="284798" y="256223"/>
                    </a:cubicBezTo>
                    <a:cubicBezTo>
                      <a:pt x="272415" y="256223"/>
                      <a:pt x="264795" y="252413"/>
                      <a:pt x="260033" y="245745"/>
                    </a:cubicBezTo>
                    <a:cubicBezTo>
                      <a:pt x="270510" y="240983"/>
                      <a:pt x="279083" y="232410"/>
                      <a:pt x="285750" y="221933"/>
                    </a:cubicBezTo>
                    <a:close/>
                    <a:moveTo>
                      <a:pt x="360045" y="285750"/>
                    </a:moveTo>
                    <a:cubicBezTo>
                      <a:pt x="364808" y="285750"/>
                      <a:pt x="369570" y="284798"/>
                      <a:pt x="374333" y="283845"/>
                    </a:cubicBezTo>
                    <a:cubicBezTo>
                      <a:pt x="380048" y="294323"/>
                      <a:pt x="392430" y="304800"/>
                      <a:pt x="417195" y="304800"/>
                    </a:cubicBezTo>
                    <a:cubicBezTo>
                      <a:pt x="419100" y="304800"/>
                      <a:pt x="421958" y="304800"/>
                      <a:pt x="423863" y="305753"/>
                    </a:cubicBezTo>
                    <a:cubicBezTo>
                      <a:pt x="414338" y="330518"/>
                      <a:pt x="399098" y="353378"/>
                      <a:pt x="381000" y="372428"/>
                    </a:cubicBezTo>
                    <a:lnTo>
                      <a:pt x="381000" y="361950"/>
                    </a:lnTo>
                    <a:cubicBezTo>
                      <a:pt x="381000" y="330518"/>
                      <a:pt x="369570" y="303848"/>
                      <a:pt x="351473" y="284798"/>
                    </a:cubicBezTo>
                    <a:cubicBezTo>
                      <a:pt x="354330" y="284798"/>
                      <a:pt x="357188" y="285750"/>
                      <a:pt x="360045" y="285750"/>
                    </a:cubicBezTo>
                    <a:close/>
                    <a:moveTo>
                      <a:pt x="228600" y="19050"/>
                    </a:moveTo>
                    <a:cubicBezTo>
                      <a:pt x="291465" y="19050"/>
                      <a:pt x="348615" y="47625"/>
                      <a:pt x="386715" y="91440"/>
                    </a:cubicBezTo>
                    <a:cubicBezTo>
                      <a:pt x="378143" y="88583"/>
                      <a:pt x="369570" y="87630"/>
                      <a:pt x="360045" y="87630"/>
                    </a:cubicBezTo>
                    <a:cubicBezTo>
                      <a:pt x="340043" y="87630"/>
                      <a:pt x="320993" y="94298"/>
                      <a:pt x="305753" y="107633"/>
                    </a:cubicBezTo>
                    <a:cubicBezTo>
                      <a:pt x="291465" y="79058"/>
                      <a:pt x="262890" y="59055"/>
                      <a:pt x="228600" y="59055"/>
                    </a:cubicBezTo>
                    <a:cubicBezTo>
                      <a:pt x="194310" y="59055"/>
                      <a:pt x="164783" y="79058"/>
                      <a:pt x="151448" y="107633"/>
                    </a:cubicBezTo>
                    <a:cubicBezTo>
                      <a:pt x="136208" y="95250"/>
                      <a:pt x="117157" y="87630"/>
                      <a:pt x="96203" y="87630"/>
                    </a:cubicBezTo>
                    <a:cubicBezTo>
                      <a:pt x="86678" y="87630"/>
                      <a:pt x="78105" y="89535"/>
                      <a:pt x="70485" y="91440"/>
                    </a:cubicBezTo>
                    <a:cubicBezTo>
                      <a:pt x="108585" y="46673"/>
                      <a:pt x="165735" y="19050"/>
                      <a:pt x="228600" y="19050"/>
                    </a:cubicBezTo>
                    <a:close/>
                    <a:moveTo>
                      <a:pt x="47625" y="409575"/>
                    </a:moveTo>
                    <a:cubicBezTo>
                      <a:pt x="47625" y="409575"/>
                      <a:pt x="47625" y="408623"/>
                      <a:pt x="47625" y="408623"/>
                    </a:cubicBezTo>
                    <a:lnTo>
                      <a:pt x="39053" y="333375"/>
                    </a:lnTo>
                    <a:lnTo>
                      <a:pt x="91440" y="333375"/>
                    </a:lnTo>
                    <a:cubicBezTo>
                      <a:pt x="91440" y="333375"/>
                      <a:pt x="91440" y="333375"/>
                      <a:pt x="91440" y="333375"/>
                    </a:cubicBezTo>
                    <a:cubicBezTo>
                      <a:pt x="91440" y="333375"/>
                      <a:pt x="91440" y="333375"/>
                      <a:pt x="91440" y="333375"/>
                    </a:cubicBezTo>
                    <a:lnTo>
                      <a:pt x="109538" y="333375"/>
                    </a:lnTo>
                    <a:lnTo>
                      <a:pt x="98107" y="345758"/>
                    </a:lnTo>
                    <a:cubicBezTo>
                      <a:pt x="94298" y="349568"/>
                      <a:pt x="94298" y="355283"/>
                      <a:pt x="98107" y="359093"/>
                    </a:cubicBezTo>
                    <a:cubicBezTo>
                      <a:pt x="100013" y="360998"/>
                      <a:pt x="102870" y="361950"/>
                      <a:pt x="104775" y="361950"/>
                    </a:cubicBezTo>
                    <a:cubicBezTo>
                      <a:pt x="106680" y="361950"/>
                      <a:pt x="109538" y="360998"/>
                      <a:pt x="111443" y="359093"/>
                    </a:cubicBezTo>
                    <a:lnTo>
                      <a:pt x="137160" y="333375"/>
                    </a:lnTo>
                    <a:lnTo>
                      <a:pt x="170498" y="333375"/>
                    </a:lnTo>
                    <a:lnTo>
                      <a:pt x="161925" y="408623"/>
                    </a:lnTo>
                    <a:cubicBezTo>
                      <a:pt x="161925" y="408623"/>
                      <a:pt x="161925" y="409575"/>
                      <a:pt x="161925" y="409575"/>
                    </a:cubicBezTo>
                    <a:cubicBezTo>
                      <a:pt x="161925" y="415290"/>
                      <a:pt x="158115" y="419100"/>
                      <a:pt x="152400" y="419100"/>
                    </a:cubicBezTo>
                    <a:lnTo>
                      <a:pt x="57150" y="419100"/>
                    </a:lnTo>
                    <a:cubicBezTo>
                      <a:pt x="51435" y="419100"/>
                      <a:pt x="47625" y="414338"/>
                      <a:pt x="47625" y="409575"/>
                    </a:cubicBezTo>
                    <a:close/>
                    <a:moveTo>
                      <a:pt x="172403" y="429578"/>
                    </a:moveTo>
                    <a:cubicBezTo>
                      <a:pt x="178118" y="424815"/>
                      <a:pt x="180975" y="417195"/>
                      <a:pt x="180975" y="409575"/>
                    </a:cubicBezTo>
                    <a:lnTo>
                      <a:pt x="189548" y="332423"/>
                    </a:lnTo>
                    <a:lnTo>
                      <a:pt x="200025" y="332423"/>
                    </a:lnTo>
                    <a:cubicBezTo>
                      <a:pt x="205740" y="332423"/>
                      <a:pt x="209550" y="328613"/>
                      <a:pt x="209550" y="322898"/>
                    </a:cubicBezTo>
                    <a:cubicBezTo>
                      <a:pt x="209550" y="317183"/>
                      <a:pt x="205740" y="313373"/>
                      <a:pt x="200025" y="313373"/>
                    </a:cubicBezTo>
                    <a:lnTo>
                      <a:pt x="180975" y="313373"/>
                    </a:lnTo>
                    <a:lnTo>
                      <a:pt x="156210" y="313373"/>
                    </a:lnTo>
                    <a:lnTo>
                      <a:pt x="168593" y="300990"/>
                    </a:lnTo>
                    <a:cubicBezTo>
                      <a:pt x="172403" y="297180"/>
                      <a:pt x="172403" y="291465"/>
                      <a:pt x="168593" y="287655"/>
                    </a:cubicBezTo>
                    <a:cubicBezTo>
                      <a:pt x="164783" y="283845"/>
                      <a:pt x="159068" y="283845"/>
                      <a:pt x="155258" y="287655"/>
                    </a:cubicBezTo>
                    <a:lnTo>
                      <a:pt x="129540" y="313373"/>
                    </a:lnTo>
                    <a:lnTo>
                      <a:pt x="107632" y="313373"/>
                    </a:lnTo>
                    <a:cubicBezTo>
                      <a:pt x="120968" y="289560"/>
                      <a:pt x="144780" y="276225"/>
                      <a:pt x="171450" y="276225"/>
                    </a:cubicBezTo>
                    <a:cubicBezTo>
                      <a:pt x="196215" y="276225"/>
                      <a:pt x="207645" y="265748"/>
                      <a:pt x="213360" y="255270"/>
                    </a:cubicBezTo>
                    <a:cubicBezTo>
                      <a:pt x="218123" y="257175"/>
                      <a:pt x="222885" y="257175"/>
                      <a:pt x="228600" y="257175"/>
                    </a:cubicBezTo>
                    <a:cubicBezTo>
                      <a:pt x="233363" y="257175"/>
                      <a:pt x="239078" y="256223"/>
                      <a:pt x="243840" y="255270"/>
                    </a:cubicBezTo>
                    <a:cubicBezTo>
                      <a:pt x="249555" y="265748"/>
                      <a:pt x="261938" y="276225"/>
                      <a:pt x="285750" y="276225"/>
                    </a:cubicBezTo>
                    <a:cubicBezTo>
                      <a:pt x="329565" y="276225"/>
                      <a:pt x="361950" y="312420"/>
                      <a:pt x="361950" y="361950"/>
                    </a:cubicBezTo>
                    <a:lnTo>
                      <a:pt x="361950" y="389573"/>
                    </a:lnTo>
                    <a:cubicBezTo>
                      <a:pt x="325755" y="419100"/>
                      <a:pt x="279083" y="437198"/>
                      <a:pt x="228600" y="437198"/>
                    </a:cubicBezTo>
                    <a:cubicBezTo>
                      <a:pt x="209550" y="438150"/>
                      <a:pt x="190500" y="435293"/>
                      <a:pt x="172403" y="429578"/>
                    </a:cubicBezTo>
                    <a:close/>
                    <a:moveTo>
                      <a:pt x="371475" y="406718"/>
                    </a:moveTo>
                    <a:cubicBezTo>
                      <a:pt x="375285" y="403860"/>
                      <a:pt x="379095" y="400050"/>
                      <a:pt x="382905" y="397193"/>
                    </a:cubicBezTo>
                    <a:lnTo>
                      <a:pt x="395288" y="409575"/>
                    </a:lnTo>
                    <a:cubicBezTo>
                      <a:pt x="393383" y="410528"/>
                      <a:pt x="391478" y="412433"/>
                      <a:pt x="389573" y="414338"/>
                    </a:cubicBezTo>
                    <a:cubicBezTo>
                      <a:pt x="387668" y="416243"/>
                      <a:pt x="386715" y="418148"/>
                      <a:pt x="384810" y="420053"/>
                    </a:cubicBezTo>
                    <a:lnTo>
                      <a:pt x="371475" y="406718"/>
                    </a:lnTo>
                    <a:close/>
                    <a:moveTo>
                      <a:pt x="489585" y="515303"/>
                    </a:moveTo>
                    <a:cubicBezTo>
                      <a:pt x="481965" y="522923"/>
                      <a:pt x="470535" y="522923"/>
                      <a:pt x="462915" y="515303"/>
                    </a:cubicBezTo>
                    <a:lnTo>
                      <a:pt x="401955" y="454343"/>
                    </a:lnTo>
                    <a:cubicBezTo>
                      <a:pt x="398145" y="450533"/>
                      <a:pt x="396240" y="445770"/>
                      <a:pt x="396240" y="441008"/>
                    </a:cubicBezTo>
                    <a:cubicBezTo>
                      <a:pt x="396240" y="436245"/>
                      <a:pt x="398145" y="431483"/>
                      <a:pt x="401955" y="427673"/>
                    </a:cubicBezTo>
                    <a:cubicBezTo>
                      <a:pt x="405765" y="423863"/>
                      <a:pt x="410528" y="421958"/>
                      <a:pt x="415290" y="421958"/>
                    </a:cubicBezTo>
                    <a:cubicBezTo>
                      <a:pt x="420053" y="421958"/>
                      <a:pt x="424815" y="423863"/>
                      <a:pt x="428625" y="427673"/>
                    </a:cubicBezTo>
                    <a:lnTo>
                      <a:pt x="489585" y="488633"/>
                    </a:lnTo>
                    <a:cubicBezTo>
                      <a:pt x="493395" y="492443"/>
                      <a:pt x="495300" y="497205"/>
                      <a:pt x="495300" y="501968"/>
                    </a:cubicBezTo>
                    <a:cubicBezTo>
                      <a:pt x="495300" y="506730"/>
                      <a:pt x="493395" y="511493"/>
                      <a:pt x="489585" y="51530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:a16="http://schemas.microsoft.com/office/drawing/2014/main" id="{D70F69BB-03B4-43B1-92AF-887ACE672E19}"/>
                  </a:ext>
                </a:extLst>
              </p:cNvPr>
              <p:cNvSpPr/>
              <p:nvPr/>
            </p:nvSpPr>
            <p:spPr>
              <a:xfrm>
                <a:off x="7205955" y="2854642"/>
                <a:ext cx="19050" cy="65722"/>
              </a:xfrm>
              <a:custGeom>
                <a:avLst/>
                <a:gdLst>
                  <a:gd name="connsiteX0" fmla="*/ 9525 w 19050"/>
                  <a:gd name="connsiteY0" fmla="*/ 0 h 65722"/>
                  <a:gd name="connsiteX1" fmla="*/ 0 w 19050"/>
                  <a:gd name="connsiteY1" fmla="*/ 9525 h 65722"/>
                  <a:gd name="connsiteX2" fmla="*/ 0 w 19050"/>
                  <a:gd name="connsiteY2" fmla="*/ 48577 h 65722"/>
                  <a:gd name="connsiteX3" fmla="*/ 9525 w 19050"/>
                  <a:gd name="connsiteY3" fmla="*/ 65722 h 65722"/>
                  <a:gd name="connsiteX4" fmla="*/ 19050 w 19050"/>
                  <a:gd name="connsiteY4" fmla="*/ 48577 h 65722"/>
                  <a:gd name="connsiteX5" fmla="*/ 19050 w 19050"/>
                  <a:gd name="connsiteY5" fmla="*/ 9525 h 65722"/>
                  <a:gd name="connsiteX6" fmla="*/ 9525 w 19050"/>
                  <a:gd name="connsiteY6" fmla="*/ 0 h 65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65722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48577"/>
                    </a:lnTo>
                    <a:lnTo>
                      <a:pt x="9525" y="65722"/>
                    </a:lnTo>
                    <a:lnTo>
                      <a:pt x="19050" y="48577"/>
                    </a:lnTo>
                    <a:lnTo>
                      <a:pt x="19050" y="9525"/>
                    </a:lnTo>
                    <a:cubicBezTo>
                      <a:pt x="19050" y="4763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63A6271E-87F7-45F5-A390-9582ABCF7146}"/>
              </a:ext>
            </a:extLst>
          </p:cNvPr>
          <p:cNvGrpSpPr/>
          <p:nvPr/>
        </p:nvGrpSpPr>
        <p:grpSpPr>
          <a:xfrm>
            <a:off x="6327161" y="2269456"/>
            <a:ext cx="542002" cy="559117"/>
            <a:chOff x="6335870" y="2804924"/>
            <a:chExt cx="542002" cy="559117"/>
          </a:xfrm>
        </p:grpSpPr>
        <p:grpSp>
          <p:nvGrpSpPr>
            <p:cNvPr id="263" name="Graphic 46">
              <a:extLst>
                <a:ext uri="{FF2B5EF4-FFF2-40B4-BE49-F238E27FC236}">
                  <a16:creationId xmlns:a16="http://schemas.microsoft.com/office/drawing/2014/main" id="{7796D26E-6FFC-4300-B798-18A78F6D60D3}"/>
                </a:ext>
              </a:extLst>
            </p:cNvPr>
            <p:cNvGrpSpPr/>
            <p:nvPr/>
          </p:nvGrpSpPr>
          <p:grpSpPr>
            <a:xfrm>
              <a:off x="6415910" y="2840007"/>
              <a:ext cx="433387" cy="514350"/>
              <a:chOff x="5963236" y="2576512"/>
              <a:chExt cx="433387" cy="51435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72" name="Freeform: Shape 271">
                <a:extLst>
                  <a:ext uri="{FF2B5EF4-FFF2-40B4-BE49-F238E27FC236}">
                    <a16:creationId xmlns:a16="http://schemas.microsoft.com/office/drawing/2014/main" id="{8428C13A-D3B6-4D9A-9056-1446B4B29A47}"/>
                  </a:ext>
                </a:extLst>
              </p:cNvPr>
              <p:cNvSpPr/>
              <p:nvPr/>
            </p:nvSpPr>
            <p:spPr>
              <a:xfrm>
                <a:off x="5985143" y="2576512"/>
                <a:ext cx="344804" cy="354330"/>
              </a:xfrm>
              <a:custGeom>
                <a:avLst/>
                <a:gdLst>
                  <a:gd name="connsiteX0" fmla="*/ 344805 w 344804"/>
                  <a:gd name="connsiteY0" fmla="*/ 180023 h 354330"/>
                  <a:gd name="connsiteX1" fmla="*/ 337185 w 344804"/>
                  <a:gd name="connsiteY1" fmla="*/ 180975 h 354330"/>
                  <a:gd name="connsiteX2" fmla="*/ 238125 w 344804"/>
                  <a:gd name="connsiteY2" fmla="*/ 180975 h 354330"/>
                  <a:gd name="connsiteX3" fmla="*/ 211455 w 344804"/>
                  <a:gd name="connsiteY3" fmla="*/ 154305 h 354330"/>
                  <a:gd name="connsiteX4" fmla="*/ 211455 w 344804"/>
                  <a:gd name="connsiteY4" fmla="*/ 45720 h 354330"/>
                  <a:gd name="connsiteX5" fmla="*/ 238125 w 344804"/>
                  <a:gd name="connsiteY5" fmla="*/ 19050 h 354330"/>
                  <a:gd name="connsiteX6" fmla="*/ 243840 w 344804"/>
                  <a:gd name="connsiteY6" fmla="*/ 19050 h 354330"/>
                  <a:gd name="connsiteX7" fmla="*/ 163830 w 344804"/>
                  <a:gd name="connsiteY7" fmla="*/ 0 h 354330"/>
                  <a:gd name="connsiteX8" fmla="*/ 4763 w 344804"/>
                  <a:gd name="connsiteY8" fmla="*/ 95250 h 354330"/>
                  <a:gd name="connsiteX9" fmla="*/ 60960 w 344804"/>
                  <a:gd name="connsiteY9" fmla="*/ 95250 h 354330"/>
                  <a:gd name="connsiteX10" fmla="*/ 87630 w 344804"/>
                  <a:gd name="connsiteY10" fmla="*/ 121920 h 354330"/>
                  <a:gd name="connsiteX11" fmla="*/ 87630 w 344804"/>
                  <a:gd name="connsiteY11" fmla="*/ 229553 h 354330"/>
                  <a:gd name="connsiteX12" fmla="*/ 60960 w 344804"/>
                  <a:gd name="connsiteY12" fmla="*/ 256223 h 354330"/>
                  <a:gd name="connsiteX13" fmla="*/ 0 w 344804"/>
                  <a:gd name="connsiteY13" fmla="*/ 256223 h 354330"/>
                  <a:gd name="connsiteX14" fmla="*/ 116205 w 344804"/>
                  <a:gd name="connsiteY14" fmla="*/ 354330 h 354330"/>
                  <a:gd name="connsiteX15" fmla="*/ 106680 w 344804"/>
                  <a:gd name="connsiteY15" fmla="*/ 303848 h 354330"/>
                  <a:gd name="connsiteX16" fmla="*/ 173355 w 344804"/>
                  <a:gd name="connsiteY16" fmla="*/ 303848 h 354330"/>
                  <a:gd name="connsiteX17" fmla="*/ 253365 w 344804"/>
                  <a:gd name="connsiteY17" fmla="*/ 337185 h 354330"/>
                  <a:gd name="connsiteX18" fmla="*/ 344805 w 344804"/>
                  <a:gd name="connsiteY18" fmla="*/ 180023 h 354330"/>
                  <a:gd name="connsiteX19" fmla="*/ 344805 w 344804"/>
                  <a:gd name="connsiteY19" fmla="*/ 180023 h 354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4804" h="354330">
                    <a:moveTo>
                      <a:pt x="344805" y="180023"/>
                    </a:moveTo>
                    <a:cubicBezTo>
                      <a:pt x="341948" y="180975"/>
                      <a:pt x="340043" y="180975"/>
                      <a:pt x="337185" y="180975"/>
                    </a:cubicBezTo>
                    <a:lnTo>
                      <a:pt x="238125" y="180975"/>
                    </a:lnTo>
                    <a:cubicBezTo>
                      <a:pt x="222885" y="180975"/>
                      <a:pt x="211455" y="168593"/>
                      <a:pt x="211455" y="154305"/>
                    </a:cubicBezTo>
                    <a:lnTo>
                      <a:pt x="211455" y="45720"/>
                    </a:lnTo>
                    <a:cubicBezTo>
                      <a:pt x="211455" y="30480"/>
                      <a:pt x="223837" y="19050"/>
                      <a:pt x="238125" y="19050"/>
                    </a:cubicBezTo>
                    <a:lnTo>
                      <a:pt x="243840" y="19050"/>
                    </a:lnTo>
                    <a:cubicBezTo>
                      <a:pt x="220028" y="6667"/>
                      <a:pt x="192405" y="0"/>
                      <a:pt x="163830" y="0"/>
                    </a:cubicBezTo>
                    <a:cubicBezTo>
                      <a:pt x="95250" y="0"/>
                      <a:pt x="35243" y="38100"/>
                      <a:pt x="4763" y="95250"/>
                    </a:cubicBezTo>
                    <a:lnTo>
                      <a:pt x="60960" y="95250"/>
                    </a:lnTo>
                    <a:cubicBezTo>
                      <a:pt x="76200" y="95250"/>
                      <a:pt x="87630" y="107632"/>
                      <a:pt x="87630" y="121920"/>
                    </a:cubicBezTo>
                    <a:lnTo>
                      <a:pt x="87630" y="229553"/>
                    </a:lnTo>
                    <a:cubicBezTo>
                      <a:pt x="87630" y="244793"/>
                      <a:pt x="75248" y="256223"/>
                      <a:pt x="60960" y="256223"/>
                    </a:cubicBezTo>
                    <a:lnTo>
                      <a:pt x="0" y="256223"/>
                    </a:lnTo>
                    <a:cubicBezTo>
                      <a:pt x="21908" y="303848"/>
                      <a:pt x="64770" y="340043"/>
                      <a:pt x="116205" y="354330"/>
                    </a:cubicBezTo>
                    <a:cubicBezTo>
                      <a:pt x="100965" y="341948"/>
                      <a:pt x="91440" y="319088"/>
                      <a:pt x="106680" y="303848"/>
                    </a:cubicBezTo>
                    <a:cubicBezTo>
                      <a:pt x="125730" y="284798"/>
                      <a:pt x="173355" y="303848"/>
                      <a:pt x="173355" y="303848"/>
                    </a:cubicBezTo>
                    <a:lnTo>
                      <a:pt x="253365" y="337185"/>
                    </a:lnTo>
                    <a:cubicBezTo>
                      <a:pt x="307657" y="305753"/>
                      <a:pt x="344805" y="247650"/>
                      <a:pt x="344805" y="180023"/>
                    </a:cubicBezTo>
                    <a:cubicBezTo>
                      <a:pt x="344805" y="180975"/>
                      <a:pt x="344805" y="180023"/>
                      <a:pt x="344805" y="18002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:a16="http://schemas.microsoft.com/office/drawing/2014/main" id="{E4D65AB6-4058-44B7-AB16-4A46A8730BE6}"/>
                  </a:ext>
                </a:extLst>
              </p:cNvPr>
              <p:cNvSpPr/>
              <p:nvPr/>
            </p:nvSpPr>
            <p:spPr>
              <a:xfrm>
                <a:off x="6177548" y="2890837"/>
                <a:ext cx="152400" cy="104775"/>
              </a:xfrm>
              <a:custGeom>
                <a:avLst/>
                <a:gdLst>
                  <a:gd name="connsiteX0" fmla="*/ 142875 w 152400"/>
                  <a:gd name="connsiteY0" fmla="*/ 104775 h 104775"/>
                  <a:gd name="connsiteX1" fmla="*/ 85725 w 152400"/>
                  <a:gd name="connsiteY1" fmla="*/ 76200 h 104775"/>
                  <a:gd name="connsiteX2" fmla="*/ 0 w 152400"/>
                  <a:gd name="connsiteY2" fmla="*/ 0 h 104775"/>
                  <a:gd name="connsiteX3" fmla="*/ 76200 w 152400"/>
                  <a:gd name="connsiteY3" fmla="*/ 28575 h 104775"/>
                  <a:gd name="connsiteX4" fmla="*/ 104775 w 152400"/>
                  <a:gd name="connsiteY4" fmla="*/ 47625 h 104775"/>
                  <a:gd name="connsiteX5" fmla="*/ 152400 w 152400"/>
                  <a:gd name="connsiteY5" fmla="*/ 66675 h 104775"/>
                  <a:gd name="connsiteX6" fmla="*/ 142875 w 152400"/>
                  <a:gd name="connsiteY6" fmla="*/ 1047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400" h="104775">
                    <a:moveTo>
                      <a:pt x="142875" y="104775"/>
                    </a:moveTo>
                    <a:cubicBezTo>
                      <a:pt x="142875" y="104775"/>
                      <a:pt x="114300" y="95250"/>
                      <a:pt x="85725" y="76200"/>
                    </a:cubicBezTo>
                    <a:cubicBezTo>
                      <a:pt x="57150" y="57150"/>
                      <a:pt x="47625" y="19050"/>
                      <a:pt x="0" y="0"/>
                    </a:cubicBezTo>
                    <a:lnTo>
                      <a:pt x="76200" y="28575"/>
                    </a:lnTo>
                    <a:cubicBezTo>
                      <a:pt x="76200" y="28575"/>
                      <a:pt x="95250" y="38100"/>
                      <a:pt x="104775" y="47625"/>
                    </a:cubicBezTo>
                    <a:cubicBezTo>
                      <a:pt x="114300" y="57150"/>
                      <a:pt x="133350" y="66675"/>
                      <a:pt x="152400" y="66675"/>
                    </a:cubicBezTo>
                    <a:lnTo>
                      <a:pt x="142875" y="1047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:a16="http://schemas.microsoft.com/office/drawing/2014/main" id="{61122181-7539-4FA4-822B-E6ACBEED9315}"/>
                  </a:ext>
                </a:extLst>
              </p:cNvPr>
              <p:cNvSpPr/>
              <p:nvPr/>
            </p:nvSpPr>
            <p:spPr>
              <a:xfrm>
                <a:off x="5985647" y="2916799"/>
                <a:ext cx="110938" cy="75955"/>
              </a:xfrm>
              <a:custGeom>
                <a:avLst/>
                <a:gdLst>
                  <a:gd name="connsiteX0" fmla="*/ 110939 w 110938"/>
                  <a:gd name="connsiteY0" fmla="*/ 75956 h 75955"/>
                  <a:gd name="connsiteX1" fmla="*/ 57599 w 110938"/>
                  <a:gd name="connsiteY1" fmla="*/ 19758 h 75955"/>
                  <a:gd name="connsiteX2" fmla="*/ 5211 w 110938"/>
                  <a:gd name="connsiteY2" fmla="*/ 46428 h 75955"/>
                  <a:gd name="connsiteX3" fmla="*/ 6164 w 110938"/>
                  <a:gd name="connsiteY3" fmla="*/ 47381 h 75955"/>
                  <a:gd name="connsiteX4" fmla="*/ 20451 w 110938"/>
                  <a:gd name="connsiteY4" fmla="*/ 68336 h 75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0938" h="75955">
                    <a:moveTo>
                      <a:pt x="110939" y="75956"/>
                    </a:moveTo>
                    <a:cubicBezTo>
                      <a:pt x="95699" y="64526"/>
                      <a:pt x="76649" y="46428"/>
                      <a:pt x="57599" y="19758"/>
                    </a:cubicBezTo>
                    <a:cubicBezTo>
                      <a:pt x="27119" y="-23104"/>
                      <a:pt x="-14791" y="12138"/>
                      <a:pt x="5211" y="46428"/>
                    </a:cubicBezTo>
                    <a:cubicBezTo>
                      <a:pt x="5211" y="46428"/>
                      <a:pt x="5211" y="47381"/>
                      <a:pt x="6164" y="47381"/>
                    </a:cubicBezTo>
                    <a:cubicBezTo>
                      <a:pt x="9974" y="54048"/>
                      <a:pt x="14736" y="61668"/>
                      <a:pt x="20451" y="68336"/>
                    </a:cubicBezTo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:a16="http://schemas.microsoft.com/office/drawing/2014/main" id="{8063FBBF-4B63-40EC-B01F-6DD368D97433}"/>
                  </a:ext>
                </a:extLst>
              </p:cNvPr>
              <p:cNvSpPr/>
              <p:nvPr/>
            </p:nvSpPr>
            <p:spPr>
              <a:xfrm>
                <a:off x="6330900" y="2919412"/>
                <a:ext cx="65722" cy="171450"/>
              </a:xfrm>
              <a:custGeom>
                <a:avLst/>
                <a:gdLst>
                  <a:gd name="connsiteX0" fmla="*/ 47625 w 65722"/>
                  <a:gd name="connsiteY0" fmla="*/ 171450 h 171450"/>
                  <a:gd name="connsiteX1" fmla="*/ 18098 w 65722"/>
                  <a:gd name="connsiteY1" fmla="*/ 171450 h 171450"/>
                  <a:gd name="connsiteX2" fmla="*/ 0 w 65722"/>
                  <a:gd name="connsiteY2" fmla="*/ 153352 h 171450"/>
                  <a:gd name="connsiteX3" fmla="*/ 0 w 65722"/>
                  <a:gd name="connsiteY3" fmla="*/ 18098 h 171450"/>
                  <a:gd name="connsiteX4" fmla="*/ 18098 w 65722"/>
                  <a:gd name="connsiteY4" fmla="*/ 0 h 171450"/>
                  <a:gd name="connsiteX5" fmla="*/ 47625 w 65722"/>
                  <a:gd name="connsiteY5" fmla="*/ 0 h 171450"/>
                  <a:gd name="connsiteX6" fmla="*/ 65723 w 65722"/>
                  <a:gd name="connsiteY6" fmla="*/ 18098 h 171450"/>
                  <a:gd name="connsiteX7" fmla="*/ 65723 w 65722"/>
                  <a:gd name="connsiteY7" fmla="*/ 152400 h 171450"/>
                  <a:gd name="connsiteX8" fmla="*/ 47625 w 65722"/>
                  <a:gd name="connsiteY8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22" h="171450">
                    <a:moveTo>
                      <a:pt x="47625" y="171450"/>
                    </a:moveTo>
                    <a:lnTo>
                      <a:pt x="18098" y="171450"/>
                    </a:lnTo>
                    <a:cubicBezTo>
                      <a:pt x="7620" y="171450"/>
                      <a:pt x="0" y="162877"/>
                      <a:pt x="0" y="153352"/>
                    </a:cubicBezTo>
                    <a:lnTo>
                      <a:pt x="0" y="18098"/>
                    </a:lnTo>
                    <a:cubicBezTo>
                      <a:pt x="0" y="7620"/>
                      <a:pt x="8573" y="0"/>
                      <a:pt x="18098" y="0"/>
                    </a:cubicBezTo>
                    <a:lnTo>
                      <a:pt x="47625" y="0"/>
                    </a:lnTo>
                    <a:cubicBezTo>
                      <a:pt x="58103" y="0"/>
                      <a:pt x="65723" y="8573"/>
                      <a:pt x="65723" y="18098"/>
                    </a:cubicBezTo>
                    <a:lnTo>
                      <a:pt x="65723" y="152400"/>
                    </a:lnTo>
                    <a:cubicBezTo>
                      <a:pt x="65723" y="162877"/>
                      <a:pt x="57150" y="171450"/>
                      <a:pt x="47625" y="1714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276" name="Graphic 46">
                <a:extLst>
                  <a:ext uri="{FF2B5EF4-FFF2-40B4-BE49-F238E27FC236}">
                    <a16:creationId xmlns:a16="http://schemas.microsoft.com/office/drawing/2014/main" id="{EF42055B-7E11-4857-B0D2-AD6252BE6AB6}"/>
                  </a:ext>
                </a:extLst>
              </p:cNvPr>
              <p:cNvGrpSpPr/>
              <p:nvPr/>
            </p:nvGrpSpPr>
            <p:grpSpPr>
              <a:xfrm>
                <a:off x="6239461" y="2643187"/>
                <a:ext cx="66675" cy="66675"/>
                <a:chOff x="6239461" y="2643187"/>
                <a:chExt cx="66675" cy="66675"/>
              </a:xfrm>
              <a:grpFill/>
            </p:grpSpPr>
            <p:sp>
              <p:nvSpPr>
                <p:cNvPr id="280" name="Freeform: Shape 279">
                  <a:extLst>
                    <a:ext uri="{FF2B5EF4-FFF2-40B4-BE49-F238E27FC236}">
                      <a16:creationId xmlns:a16="http://schemas.microsoft.com/office/drawing/2014/main" id="{3C6F87BF-747B-4386-B5A5-3A53115EE562}"/>
                    </a:ext>
                  </a:extLst>
                </p:cNvPr>
                <p:cNvSpPr/>
                <p:nvPr/>
              </p:nvSpPr>
              <p:spPr>
                <a:xfrm>
                  <a:off x="6255653" y="2643187"/>
                  <a:ext cx="34289" cy="34290"/>
                </a:xfrm>
                <a:custGeom>
                  <a:avLst/>
                  <a:gdLst>
                    <a:gd name="connsiteX0" fmla="*/ 34290 w 34289"/>
                    <a:gd name="connsiteY0" fmla="*/ 17145 h 34290"/>
                    <a:gd name="connsiteX1" fmla="*/ 17145 w 34289"/>
                    <a:gd name="connsiteY1" fmla="*/ 34290 h 34290"/>
                    <a:gd name="connsiteX2" fmla="*/ 0 w 34289"/>
                    <a:gd name="connsiteY2" fmla="*/ 17145 h 34290"/>
                    <a:gd name="connsiteX3" fmla="*/ 17145 w 34289"/>
                    <a:gd name="connsiteY3" fmla="*/ 0 h 34290"/>
                    <a:gd name="connsiteX4" fmla="*/ 34290 w 34289"/>
                    <a:gd name="connsiteY4" fmla="*/ 17145 h 34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89" h="34290">
                      <a:moveTo>
                        <a:pt x="34290" y="17145"/>
                      </a:moveTo>
                      <a:cubicBezTo>
                        <a:pt x="34290" y="26614"/>
                        <a:pt x="26614" y="34290"/>
                        <a:pt x="17145" y="34290"/>
                      </a:cubicBezTo>
                      <a:cubicBezTo>
                        <a:pt x="7676" y="34290"/>
                        <a:pt x="0" y="26614"/>
                        <a:pt x="0" y="17145"/>
                      </a:cubicBezTo>
                      <a:cubicBezTo>
                        <a:pt x="0" y="7676"/>
                        <a:pt x="7676" y="0"/>
                        <a:pt x="17145" y="0"/>
                      </a:cubicBezTo>
                      <a:cubicBezTo>
                        <a:pt x="26614" y="0"/>
                        <a:pt x="34290" y="7676"/>
                        <a:pt x="34290" y="1714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1" name="Freeform: Shape 280">
                  <a:extLst>
                    <a:ext uri="{FF2B5EF4-FFF2-40B4-BE49-F238E27FC236}">
                      <a16:creationId xmlns:a16="http://schemas.microsoft.com/office/drawing/2014/main" id="{3812EE5F-C832-4391-89BE-A5C8A40E24B3}"/>
                    </a:ext>
                  </a:extLst>
                </p:cNvPr>
                <p:cNvSpPr/>
                <p:nvPr/>
              </p:nvSpPr>
              <p:spPr>
                <a:xfrm>
                  <a:off x="6239461" y="2676525"/>
                  <a:ext cx="66675" cy="33337"/>
                </a:xfrm>
                <a:custGeom>
                  <a:avLst/>
                  <a:gdLst>
                    <a:gd name="connsiteX0" fmla="*/ 33338 w 66675"/>
                    <a:gd name="connsiteY0" fmla="*/ 0 h 33337"/>
                    <a:gd name="connsiteX1" fmla="*/ 0 w 66675"/>
                    <a:gd name="connsiteY1" fmla="*/ 33338 h 33337"/>
                    <a:gd name="connsiteX2" fmla="*/ 66675 w 66675"/>
                    <a:gd name="connsiteY2" fmla="*/ 33338 h 33337"/>
                    <a:gd name="connsiteX3" fmla="*/ 33338 w 66675"/>
                    <a:gd name="connsiteY3" fmla="*/ 0 h 3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33337">
                      <a:moveTo>
                        <a:pt x="33338" y="0"/>
                      </a:moveTo>
                      <a:cubicBezTo>
                        <a:pt x="15240" y="0"/>
                        <a:pt x="0" y="15240"/>
                        <a:pt x="0" y="33338"/>
                      </a:cubicBezTo>
                      <a:lnTo>
                        <a:pt x="66675" y="33338"/>
                      </a:lnTo>
                      <a:cubicBezTo>
                        <a:pt x="66675" y="15240"/>
                        <a:pt x="51435" y="0"/>
                        <a:pt x="33338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77" name="Graphic 46">
                <a:extLst>
                  <a:ext uri="{FF2B5EF4-FFF2-40B4-BE49-F238E27FC236}">
                    <a16:creationId xmlns:a16="http://schemas.microsoft.com/office/drawing/2014/main" id="{66C34CE7-A29F-472F-B1EF-51220A52227A}"/>
                  </a:ext>
                </a:extLst>
              </p:cNvPr>
              <p:cNvGrpSpPr/>
              <p:nvPr/>
            </p:nvGrpSpPr>
            <p:grpSpPr>
              <a:xfrm>
                <a:off x="5963236" y="2719387"/>
                <a:ext cx="66675" cy="66675"/>
                <a:chOff x="5963236" y="2719387"/>
                <a:chExt cx="66675" cy="66675"/>
              </a:xfrm>
              <a:grpFill/>
            </p:grpSpPr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7489E26D-AD8E-4087-AD87-5926E741FBD7}"/>
                    </a:ext>
                  </a:extLst>
                </p:cNvPr>
                <p:cNvSpPr/>
                <p:nvPr/>
              </p:nvSpPr>
              <p:spPr>
                <a:xfrm>
                  <a:off x="5979428" y="2719387"/>
                  <a:ext cx="34290" cy="34290"/>
                </a:xfrm>
                <a:custGeom>
                  <a:avLst/>
                  <a:gdLst>
                    <a:gd name="connsiteX0" fmla="*/ 34290 w 34290"/>
                    <a:gd name="connsiteY0" fmla="*/ 17145 h 34290"/>
                    <a:gd name="connsiteX1" fmla="*/ 17145 w 34290"/>
                    <a:gd name="connsiteY1" fmla="*/ 34290 h 34290"/>
                    <a:gd name="connsiteX2" fmla="*/ 0 w 34290"/>
                    <a:gd name="connsiteY2" fmla="*/ 17145 h 34290"/>
                    <a:gd name="connsiteX3" fmla="*/ 17145 w 34290"/>
                    <a:gd name="connsiteY3" fmla="*/ 0 h 34290"/>
                    <a:gd name="connsiteX4" fmla="*/ 34290 w 34290"/>
                    <a:gd name="connsiteY4" fmla="*/ 17145 h 34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" h="34290">
                      <a:moveTo>
                        <a:pt x="34290" y="17145"/>
                      </a:moveTo>
                      <a:cubicBezTo>
                        <a:pt x="34290" y="26614"/>
                        <a:pt x="26614" y="34290"/>
                        <a:pt x="17145" y="34290"/>
                      </a:cubicBezTo>
                      <a:cubicBezTo>
                        <a:pt x="7676" y="34290"/>
                        <a:pt x="0" y="26614"/>
                        <a:pt x="0" y="17145"/>
                      </a:cubicBezTo>
                      <a:cubicBezTo>
                        <a:pt x="0" y="7676"/>
                        <a:pt x="7676" y="0"/>
                        <a:pt x="17145" y="0"/>
                      </a:cubicBezTo>
                      <a:cubicBezTo>
                        <a:pt x="26614" y="0"/>
                        <a:pt x="34290" y="7676"/>
                        <a:pt x="34290" y="17145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79" name="Freeform: Shape 278">
                  <a:extLst>
                    <a:ext uri="{FF2B5EF4-FFF2-40B4-BE49-F238E27FC236}">
                      <a16:creationId xmlns:a16="http://schemas.microsoft.com/office/drawing/2014/main" id="{68FEB52D-8CDC-401F-8734-7D768C6EBBF6}"/>
                    </a:ext>
                  </a:extLst>
                </p:cNvPr>
                <p:cNvSpPr/>
                <p:nvPr/>
              </p:nvSpPr>
              <p:spPr>
                <a:xfrm>
                  <a:off x="5963236" y="2752725"/>
                  <a:ext cx="66675" cy="33337"/>
                </a:xfrm>
                <a:custGeom>
                  <a:avLst/>
                  <a:gdLst>
                    <a:gd name="connsiteX0" fmla="*/ 33338 w 66675"/>
                    <a:gd name="connsiteY0" fmla="*/ 0 h 33337"/>
                    <a:gd name="connsiteX1" fmla="*/ 0 w 66675"/>
                    <a:gd name="connsiteY1" fmla="*/ 33338 h 33337"/>
                    <a:gd name="connsiteX2" fmla="*/ 66675 w 66675"/>
                    <a:gd name="connsiteY2" fmla="*/ 33338 h 33337"/>
                    <a:gd name="connsiteX3" fmla="*/ 33338 w 66675"/>
                    <a:gd name="connsiteY3" fmla="*/ 0 h 33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675" h="33337">
                      <a:moveTo>
                        <a:pt x="33338" y="0"/>
                      </a:moveTo>
                      <a:cubicBezTo>
                        <a:pt x="15240" y="0"/>
                        <a:pt x="0" y="15240"/>
                        <a:pt x="0" y="33338"/>
                      </a:cubicBezTo>
                      <a:lnTo>
                        <a:pt x="66675" y="33338"/>
                      </a:lnTo>
                      <a:cubicBezTo>
                        <a:pt x="66675" y="15240"/>
                        <a:pt x="51435" y="0"/>
                        <a:pt x="33338" y="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64" name="Graphic 46">
              <a:extLst>
                <a:ext uri="{FF2B5EF4-FFF2-40B4-BE49-F238E27FC236}">
                  <a16:creationId xmlns:a16="http://schemas.microsoft.com/office/drawing/2014/main" id="{CAAFCE82-68A8-47C5-AC54-C5FE1A8D404A}"/>
                </a:ext>
              </a:extLst>
            </p:cNvPr>
            <p:cNvGrpSpPr/>
            <p:nvPr/>
          </p:nvGrpSpPr>
          <p:grpSpPr>
            <a:xfrm>
              <a:off x="6335870" y="2804924"/>
              <a:ext cx="542002" cy="559117"/>
              <a:chOff x="5883196" y="2538412"/>
              <a:chExt cx="542002" cy="55911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65" name="Freeform: Shape 264">
                <a:extLst>
                  <a:ext uri="{FF2B5EF4-FFF2-40B4-BE49-F238E27FC236}">
                    <a16:creationId xmlns:a16="http://schemas.microsoft.com/office/drawing/2014/main" id="{BEFAE5E6-3DA7-4E8B-8154-F72414DB7B2D}"/>
                  </a:ext>
                </a:extLst>
              </p:cNvPr>
              <p:cNvSpPr/>
              <p:nvPr/>
            </p:nvSpPr>
            <p:spPr>
              <a:xfrm>
                <a:off x="5883196" y="2861317"/>
                <a:ext cx="522952" cy="236212"/>
              </a:xfrm>
              <a:custGeom>
                <a:avLst/>
                <a:gdLst>
                  <a:gd name="connsiteX0" fmla="*/ 495330 w 522952"/>
                  <a:gd name="connsiteY0" fmla="*/ 48570 h 236212"/>
                  <a:gd name="connsiteX1" fmla="*/ 465802 w 522952"/>
                  <a:gd name="connsiteY1" fmla="*/ 48570 h 236212"/>
                  <a:gd name="connsiteX2" fmla="*/ 438180 w 522952"/>
                  <a:gd name="connsiteY2" fmla="*/ 76193 h 236212"/>
                  <a:gd name="connsiteX3" fmla="*/ 438180 w 522952"/>
                  <a:gd name="connsiteY3" fmla="*/ 83813 h 236212"/>
                  <a:gd name="connsiteX4" fmla="*/ 404842 w 522952"/>
                  <a:gd name="connsiteY4" fmla="*/ 66668 h 236212"/>
                  <a:gd name="connsiteX5" fmla="*/ 361980 w 522952"/>
                  <a:gd name="connsiteY5" fmla="*/ 41903 h 236212"/>
                  <a:gd name="connsiteX6" fmla="*/ 269587 w 522952"/>
                  <a:gd name="connsiteY6" fmla="*/ 7613 h 236212"/>
                  <a:gd name="connsiteX7" fmla="*/ 201960 w 522952"/>
                  <a:gd name="connsiteY7" fmla="*/ 10470 h 236212"/>
                  <a:gd name="connsiteX8" fmla="*/ 194340 w 522952"/>
                  <a:gd name="connsiteY8" fmla="*/ 39998 h 236212"/>
                  <a:gd name="connsiteX9" fmla="*/ 223867 w 522952"/>
                  <a:gd name="connsiteY9" fmla="*/ 77145 h 236212"/>
                  <a:gd name="connsiteX10" fmla="*/ 269587 w 522952"/>
                  <a:gd name="connsiteY10" fmla="*/ 103815 h 236212"/>
                  <a:gd name="connsiteX11" fmla="*/ 221010 w 522952"/>
                  <a:gd name="connsiteY11" fmla="*/ 122865 h 236212"/>
                  <a:gd name="connsiteX12" fmla="*/ 169575 w 522952"/>
                  <a:gd name="connsiteY12" fmla="*/ 68573 h 236212"/>
                  <a:gd name="connsiteX13" fmla="*/ 112425 w 522952"/>
                  <a:gd name="connsiteY13" fmla="*/ 50475 h 236212"/>
                  <a:gd name="connsiteX14" fmla="*/ 100995 w 522952"/>
                  <a:gd name="connsiteY14" fmla="*/ 105720 h 236212"/>
                  <a:gd name="connsiteX15" fmla="*/ 101947 w 522952"/>
                  <a:gd name="connsiteY15" fmla="*/ 106673 h 236212"/>
                  <a:gd name="connsiteX16" fmla="*/ 103852 w 522952"/>
                  <a:gd name="connsiteY16" fmla="*/ 110483 h 236212"/>
                  <a:gd name="connsiteX17" fmla="*/ 65752 w 522952"/>
                  <a:gd name="connsiteY17" fmla="*/ 92385 h 236212"/>
                  <a:gd name="connsiteX18" fmla="*/ 5745 w 522952"/>
                  <a:gd name="connsiteY18" fmla="*/ 100005 h 236212"/>
                  <a:gd name="connsiteX19" fmla="*/ 19080 w 522952"/>
                  <a:gd name="connsiteY19" fmla="*/ 155250 h 236212"/>
                  <a:gd name="connsiteX20" fmla="*/ 20032 w 522952"/>
                  <a:gd name="connsiteY20" fmla="*/ 156203 h 236212"/>
                  <a:gd name="connsiteX21" fmla="*/ 247680 w 522952"/>
                  <a:gd name="connsiteY21" fmla="*/ 208590 h 236212"/>
                  <a:gd name="connsiteX22" fmla="*/ 381030 w 522952"/>
                  <a:gd name="connsiteY22" fmla="*/ 208590 h 236212"/>
                  <a:gd name="connsiteX23" fmla="*/ 438180 w 522952"/>
                  <a:gd name="connsiteY23" fmla="*/ 197160 h 236212"/>
                  <a:gd name="connsiteX24" fmla="*/ 438180 w 522952"/>
                  <a:gd name="connsiteY24" fmla="*/ 208590 h 236212"/>
                  <a:gd name="connsiteX25" fmla="*/ 465802 w 522952"/>
                  <a:gd name="connsiteY25" fmla="*/ 236213 h 236212"/>
                  <a:gd name="connsiteX26" fmla="*/ 495330 w 522952"/>
                  <a:gd name="connsiteY26" fmla="*/ 236213 h 236212"/>
                  <a:gd name="connsiteX27" fmla="*/ 522952 w 522952"/>
                  <a:gd name="connsiteY27" fmla="*/ 208590 h 236212"/>
                  <a:gd name="connsiteX28" fmla="*/ 522952 w 522952"/>
                  <a:gd name="connsiteY28" fmla="*/ 76193 h 236212"/>
                  <a:gd name="connsiteX29" fmla="*/ 495330 w 522952"/>
                  <a:gd name="connsiteY29" fmla="*/ 48570 h 236212"/>
                  <a:gd name="connsiteX30" fmla="*/ 130522 w 522952"/>
                  <a:gd name="connsiteY30" fmla="*/ 118103 h 236212"/>
                  <a:gd name="connsiteX31" fmla="*/ 116235 w 522952"/>
                  <a:gd name="connsiteY31" fmla="*/ 97148 h 236212"/>
                  <a:gd name="connsiteX32" fmla="*/ 120997 w 522952"/>
                  <a:gd name="connsiteY32" fmla="*/ 66668 h 236212"/>
                  <a:gd name="connsiteX33" fmla="*/ 152430 w 522952"/>
                  <a:gd name="connsiteY33" fmla="*/ 80003 h 236212"/>
                  <a:gd name="connsiteX34" fmla="*/ 193387 w 522952"/>
                  <a:gd name="connsiteY34" fmla="*/ 126675 h 236212"/>
                  <a:gd name="connsiteX35" fmla="*/ 155287 w 522952"/>
                  <a:gd name="connsiteY35" fmla="*/ 123818 h 236212"/>
                  <a:gd name="connsiteX36" fmla="*/ 153382 w 522952"/>
                  <a:gd name="connsiteY36" fmla="*/ 123818 h 236212"/>
                  <a:gd name="connsiteX37" fmla="*/ 131475 w 522952"/>
                  <a:gd name="connsiteY37" fmla="*/ 120008 h 236212"/>
                  <a:gd name="connsiteX38" fmla="*/ 130522 w 522952"/>
                  <a:gd name="connsiteY38" fmla="*/ 118103 h 236212"/>
                  <a:gd name="connsiteX39" fmla="*/ 380077 w 522952"/>
                  <a:gd name="connsiteY39" fmla="*/ 191445 h 236212"/>
                  <a:gd name="connsiteX40" fmla="*/ 246727 w 522952"/>
                  <a:gd name="connsiteY40" fmla="*/ 191445 h 236212"/>
                  <a:gd name="connsiteX41" fmla="*/ 29557 w 522952"/>
                  <a:gd name="connsiteY41" fmla="*/ 141915 h 236212"/>
                  <a:gd name="connsiteX42" fmla="*/ 20985 w 522952"/>
                  <a:gd name="connsiteY42" fmla="*/ 112388 h 236212"/>
                  <a:gd name="connsiteX43" fmla="*/ 55275 w 522952"/>
                  <a:gd name="connsiteY43" fmla="*/ 110483 h 236212"/>
                  <a:gd name="connsiteX44" fmla="*/ 150525 w 522952"/>
                  <a:gd name="connsiteY44" fmla="*/ 142868 h 236212"/>
                  <a:gd name="connsiteX45" fmla="*/ 291495 w 522952"/>
                  <a:gd name="connsiteY45" fmla="*/ 112388 h 236212"/>
                  <a:gd name="connsiteX46" fmla="*/ 295305 w 522952"/>
                  <a:gd name="connsiteY46" fmla="*/ 103815 h 236212"/>
                  <a:gd name="connsiteX47" fmla="*/ 290542 w 522952"/>
                  <a:gd name="connsiteY47" fmla="*/ 96195 h 236212"/>
                  <a:gd name="connsiteX48" fmla="*/ 232440 w 522952"/>
                  <a:gd name="connsiteY48" fmla="*/ 62858 h 236212"/>
                  <a:gd name="connsiteX49" fmla="*/ 211485 w 522952"/>
                  <a:gd name="connsiteY49" fmla="*/ 38093 h 236212"/>
                  <a:gd name="connsiteX50" fmla="*/ 215295 w 522952"/>
                  <a:gd name="connsiteY50" fmla="*/ 23805 h 236212"/>
                  <a:gd name="connsiteX51" fmla="*/ 261967 w 522952"/>
                  <a:gd name="connsiteY51" fmla="*/ 26663 h 236212"/>
                  <a:gd name="connsiteX52" fmla="*/ 354360 w 522952"/>
                  <a:gd name="connsiteY52" fmla="*/ 60953 h 236212"/>
                  <a:gd name="connsiteX53" fmla="*/ 391507 w 522952"/>
                  <a:gd name="connsiteY53" fmla="*/ 82860 h 236212"/>
                  <a:gd name="connsiteX54" fmla="*/ 436275 w 522952"/>
                  <a:gd name="connsiteY54" fmla="*/ 103815 h 236212"/>
                  <a:gd name="connsiteX55" fmla="*/ 436275 w 522952"/>
                  <a:gd name="connsiteY55" fmla="*/ 177158 h 236212"/>
                  <a:gd name="connsiteX56" fmla="*/ 380077 w 522952"/>
                  <a:gd name="connsiteY56" fmla="*/ 191445 h 236212"/>
                  <a:gd name="connsiteX57" fmla="*/ 503902 w 522952"/>
                  <a:gd name="connsiteY57" fmla="*/ 211448 h 236212"/>
                  <a:gd name="connsiteX58" fmla="*/ 495330 w 522952"/>
                  <a:gd name="connsiteY58" fmla="*/ 220020 h 236212"/>
                  <a:gd name="connsiteX59" fmla="*/ 465802 w 522952"/>
                  <a:gd name="connsiteY59" fmla="*/ 220020 h 236212"/>
                  <a:gd name="connsiteX60" fmla="*/ 457230 w 522952"/>
                  <a:gd name="connsiteY60" fmla="*/ 211448 h 236212"/>
                  <a:gd name="connsiteX61" fmla="*/ 457230 w 522952"/>
                  <a:gd name="connsiteY61" fmla="*/ 76193 h 236212"/>
                  <a:gd name="connsiteX62" fmla="*/ 465802 w 522952"/>
                  <a:gd name="connsiteY62" fmla="*/ 67620 h 236212"/>
                  <a:gd name="connsiteX63" fmla="*/ 495330 w 522952"/>
                  <a:gd name="connsiteY63" fmla="*/ 67620 h 236212"/>
                  <a:gd name="connsiteX64" fmla="*/ 503902 w 522952"/>
                  <a:gd name="connsiteY64" fmla="*/ 76193 h 236212"/>
                  <a:gd name="connsiteX65" fmla="*/ 503902 w 522952"/>
                  <a:gd name="connsiteY65" fmla="*/ 211448 h 236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2952" h="236212">
                    <a:moveTo>
                      <a:pt x="495330" y="48570"/>
                    </a:moveTo>
                    <a:lnTo>
                      <a:pt x="465802" y="48570"/>
                    </a:lnTo>
                    <a:cubicBezTo>
                      <a:pt x="450562" y="48570"/>
                      <a:pt x="438180" y="60953"/>
                      <a:pt x="438180" y="76193"/>
                    </a:cubicBezTo>
                    <a:lnTo>
                      <a:pt x="438180" y="83813"/>
                    </a:lnTo>
                    <a:cubicBezTo>
                      <a:pt x="424845" y="81908"/>
                      <a:pt x="416272" y="75240"/>
                      <a:pt x="404842" y="66668"/>
                    </a:cubicBezTo>
                    <a:cubicBezTo>
                      <a:pt x="393412" y="58095"/>
                      <a:pt x="381030" y="48570"/>
                      <a:pt x="361980" y="41903"/>
                    </a:cubicBezTo>
                    <a:lnTo>
                      <a:pt x="269587" y="7613"/>
                    </a:lnTo>
                    <a:cubicBezTo>
                      <a:pt x="261015" y="4755"/>
                      <a:pt x="217200" y="-9532"/>
                      <a:pt x="201960" y="10470"/>
                    </a:cubicBezTo>
                    <a:cubicBezTo>
                      <a:pt x="195292" y="19995"/>
                      <a:pt x="192435" y="29520"/>
                      <a:pt x="194340" y="39998"/>
                    </a:cubicBezTo>
                    <a:cubicBezTo>
                      <a:pt x="198150" y="61905"/>
                      <a:pt x="221010" y="76193"/>
                      <a:pt x="223867" y="77145"/>
                    </a:cubicBezTo>
                    <a:lnTo>
                      <a:pt x="269587" y="103815"/>
                    </a:lnTo>
                    <a:cubicBezTo>
                      <a:pt x="252442" y="113340"/>
                      <a:pt x="236250" y="119055"/>
                      <a:pt x="221010" y="122865"/>
                    </a:cubicBezTo>
                    <a:cubicBezTo>
                      <a:pt x="202912" y="108578"/>
                      <a:pt x="185767" y="90480"/>
                      <a:pt x="169575" y="68573"/>
                    </a:cubicBezTo>
                    <a:cubicBezTo>
                      <a:pt x="151477" y="42855"/>
                      <a:pt x="127665" y="40950"/>
                      <a:pt x="112425" y="50475"/>
                    </a:cubicBezTo>
                    <a:cubicBezTo>
                      <a:pt x="97185" y="60000"/>
                      <a:pt x="88612" y="82860"/>
                      <a:pt x="100995" y="105720"/>
                    </a:cubicBezTo>
                    <a:lnTo>
                      <a:pt x="101947" y="106673"/>
                    </a:lnTo>
                    <a:cubicBezTo>
                      <a:pt x="102900" y="107625"/>
                      <a:pt x="103852" y="108578"/>
                      <a:pt x="103852" y="110483"/>
                    </a:cubicBezTo>
                    <a:cubicBezTo>
                      <a:pt x="92422" y="105720"/>
                      <a:pt x="80040" y="100005"/>
                      <a:pt x="65752" y="92385"/>
                    </a:cubicBezTo>
                    <a:cubicBezTo>
                      <a:pt x="38130" y="77145"/>
                      <a:pt x="16222" y="84765"/>
                      <a:pt x="5745" y="100005"/>
                    </a:cubicBezTo>
                    <a:cubicBezTo>
                      <a:pt x="-3780" y="115245"/>
                      <a:pt x="-2828" y="140010"/>
                      <a:pt x="19080" y="155250"/>
                    </a:cubicBezTo>
                    <a:cubicBezTo>
                      <a:pt x="19080" y="155250"/>
                      <a:pt x="20032" y="156203"/>
                      <a:pt x="20032" y="156203"/>
                    </a:cubicBezTo>
                    <a:cubicBezTo>
                      <a:pt x="67657" y="188588"/>
                      <a:pt x="152430" y="208590"/>
                      <a:pt x="247680" y="208590"/>
                    </a:cubicBezTo>
                    <a:lnTo>
                      <a:pt x="381030" y="208590"/>
                    </a:lnTo>
                    <a:cubicBezTo>
                      <a:pt x="384840" y="208590"/>
                      <a:pt x="415320" y="208590"/>
                      <a:pt x="438180" y="197160"/>
                    </a:cubicBezTo>
                    <a:lnTo>
                      <a:pt x="438180" y="208590"/>
                    </a:lnTo>
                    <a:cubicBezTo>
                      <a:pt x="438180" y="223831"/>
                      <a:pt x="450562" y="236213"/>
                      <a:pt x="465802" y="236213"/>
                    </a:cubicBezTo>
                    <a:lnTo>
                      <a:pt x="495330" y="236213"/>
                    </a:lnTo>
                    <a:cubicBezTo>
                      <a:pt x="510570" y="236213"/>
                      <a:pt x="522952" y="223831"/>
                      <a:pt x="522952" y="208590"/>
                    </a:cubicBezTo>
                    <a:lnTo>
                      <a:pt x="522952" y="76193"/>
                    </a:lnTo>
                    <a:cubicBezTo>
                      <a:pt x="522952" y="60953"/>
                      <a:pt x="510570" y="48570"/>
                      <a:pt x="495330" y="48570"/>
                    </a:cubicBezTo>
                    <a:close/>
                    <a:moveTo>
                      <a:pt x="130522" y="118103"/>
                    </a:moveTo>
                    <a:cubicBezTo>
                      <a:pt x="124807" y="111435"/>
                      <a:pt x="120045" y="104768"/>
                      <a:pt x="116235" y="97148"/>
                    </a:cubicBezTo>
                    <a:cubicBezTo>
                      <a:pt x="108615" y="83813"/>
                      <a:pt x="113377" y="72383"/>
                      <a:pt x="120997" y="66668"/>
                    </a:cubicBezTo>
                    <a:cubicBezTo>
                      <a:pt x="130522" y="60953"/>
                      <a:pt x="142905" y="65715"/>
                      <a:pt x="152430" y="80003"/>
                    </a:cubicBezTo>
                    <a:cubicBezTo>
                      <a:pt x="164812" y="98100"/>
                      <a:pt x="179100" y="113340"/>
                      <a:pt x="193387" y="126675"/>
                    </a:cubicBezTo>
                    <a:cubicBezTo>
                      <a:pt x="170527" y="127628"/>
                      <a:pt x="155287" y="123818"/>
                      <a:pt x="155287" y="123818"/>
                    </a:cubicBezTo>
                    <a:cubicBezTo>
                      <a:pt x="154335" y="123818"/>
                      <a:pt x="154335" y="123818"/>
                      <a:pt x="153382" y="123818"/>
                    </a:cubicBezTo>
                    <a:cubicBezTo>
                      <a:pt x="147667" y="122865"/>
                      <a:pt x="140047" y="121913"/>
                      <a:pt x="131475" y="120008"/>
                    </a:cubicBezTo>
                    <a:cubicBezTo>
                      <a:pt x="131475" y="120008"/>
                      <a:pt x="130522" y="119055"/>
                      <a:pt x="130522" y="118103"/>
                    </a:cubicBezTo>
                    <a:close/>
                    <a:moveTo>
                      <a:pt x="380077" y="191445"/>
                    </a:moveTo>
                    <a:lnTo>
                      <a:pt x="246727" y="191445"/>
                    </a:lnTo>
                    <a:cubicBezTo>
                      <a:pt x="156240" y="191445"/>
                      <a:pt x="75277" y="172395"/>
                      <a:pt x="29557" y="141915"/>
                    </a:cubicBezTo>
                    <a:cubicBezTo>
                      <a:pt x="17175" y="133343"/>
                      <a:pt x="16222" y="120008"/>
                      <a:pt x="20985" y="112388"/>
                    </a:cubicBezTo>
                    <a:cubicBezTo>
                      <a:pt x="26700" y="102863"/>
                      <a:pt x="40035" y="101910"/>
                      <a:pt x="55275" y="110483"/>
                    </a:cubicBezTo>
                    <a:cubicBezTo>
                      <a:pt x="97185" y="133343"/>
                      <a:pt x="130522" y="140963"/>
                      <a:pt x="150525" y="142868"/>
                    </a:cubicBezTo>
                    <a:cubicBezTo>
                      <a:pt x="159097" y="144773"/>
                      <a:pt x="225772" y="160013"/>
                      <a:pt x="291495" y="112388"/>
                    </a:cubicBezTo>
                    <a:cubicBezTo>
                      <a:pt x="294352" y="110483"/>
                      <a:pt x="295305" y="107625"/>
                      <a:pt x="295305" y="103815"/>
                    </a:cubicBezTo>
                    <a:cubicBezTo>
                      <a:pt x="295305" y="100958"/>
                      <a:pt x="293400" y="98100"/>
                      <a:pt x="290542" y="96195"/>
                    </a:cubicBezTo>
                    <a:lnTo>
                      <a:pt x="232440" y="62858"/>
                    </a:lnTo>
                    <a:cubicBezTo>
                      <a:pt x="227677" y="60000"/>
                      <a:pt x="214342" y="49523"/>
                      <a:pt x="211485" y="38093"/>
                    </a:cubicBezTo>
                    <a:cubicBezTo>
                      <a:pt x="210532" y="33330"/>
                      <a:pt x="211485" y="28568"/>
                      <a:pt x="215295" y="23805"/>
                    </a:cubicBezTo>
                    <a:cubicBezTo>
                      <a:pt x="220057" y="17138"/>
                      <a:pt x="243870" y="20948"/>
                      <a:pt x="261967" y="26663"/>
                    </a:cubicBezTo>
                    <a:lnTo>
                      <a:pt x="354360" y="60953"/>
                    </a:lnTo>
                    <a:cubicBezTo>
                      <a:pt x="370552" y="66668"/>
                      <a:pt x="381030" y="74288"/>
                      <a:pt x="391507" y="82860"/>
                    </a:cubicBezTo>
                    <a:cubicBezTo>
                      <a:pt x="403890" y="92385"/>
                      <a:pt x="416272" y="101910"/>
                      <a:pt x="436275" y="103815"/>
                    </a:cubicBezTo>
                    <a:lnTo>
                      <a:pt x="436275" y="177158"/>
                    </a:lnTo>
                    <a:cubicBezTo>
                      <a:pt x="422940" y="188588"/>
                      <a:pt x="391507" y="191445"/>
                      <a:pt x="380077" y="191445"/>
                    </a:cubicBezTo>
                    <a:close/>
                    <a:moveTo>
                      <a:pt x="503902" y="211448"/>
                    </a:moveTo>
                    <a:cubicBezTo>
                      <a:pt x="503902" y="216210"/>
                      <a:pt x="500092" y="220020"/>
                      <a:pt x="495330" y="220020"/>
                    </a:cubicBezTo>
                    <a:lnTo>
                      <a:pt x="465802" y="220020"/>
                    </a:lnTo>
                    <a:cubicBezTo>
                      <a:pt x="461040" y="220020"/>
                      <a:pt x="457230" y="216210"/>
                      <a:pt x="457230" y="211448"/>
                    </a:cubicBezTo>
                    <a:lnTo>
                      <a:pt x="457230" y="76193"/>
                    </a:lnTo>
                    <a:cubicBezTo>
                      <a:pt x="457230" y="71430"/>
                      <a:pt x="461040" y="67620"/>
                      <a:pt x="465802" y="67620"/>
                    </a:cubicBezTo>
                    <a:lnTo>
                      <a:pt x="495330" y="67620"/>
                    </a:lnTo>
                    <a:cubicBezTo>
                      <a:pt x="500092" y="67620"/>
                      <a:pt x="503902" y="71430"/>
                      <a:pt x="503902" y="76193"/>
                    </a:cubicBezTo>
                    <a:lnTo>
                      <a:pt x="503902" y="2114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:a16="http://schemas.microsoft.com/office/drawing/2014/main" id="{52B451EE-6153-4C1D-AF16-9CE1BD08601F}"/>
                  </a:ext>
                </a:extLst>
              </p:cNvPr>
              <p:cNvSpPr/>
              <p:nvPr/>
            </p:nvSpPr>
            <p:spPr>
              <a:xfrm>
                <a:off x="6187073" y="2586037"/>
                <a:ext cx="170497" cy="180975"/>
              </a:xfrm>
              <a:custGeom>
                <a:avLst/>
                <a:gdLst>
                  <a:gd name="connsiteX0" fmla="*/ 36195 w 170497"/>
                  <a:gd name="connsiteY0" fmla="*/ 180975 h 180975"/>
                  <a:gd name="connsiteX1" fmla="*/ 134302 w 170497"/>
                  <a:gd name="connsiteY1" fmla="*/ 180975 h 180975"/>
                  <a:gd name="connsiteX2" fmla="*/ 170498 w 170497"/>
                  <a:gd name="connsiteY2" fmla="*/ 144780 h 180975"/>
                  <a:gd name="connsiteX3" fmla="*/ 170498 w 170497"/>
                  <a:gd name="connsiteY3" fmla="*/ 36195 h 180975"/>
                  <a:gd name="connsiteX4" fmla="*/ 134302 w 170497"/>
                  <a:gd name="connsiteY4" fmla="*/ 0 h 180975"/>
                  <a:gd name="connsiteX5" fmla="*/ 36195 w 170497"/>
                  <a:gd name="connsiteY5" fmla="*/ 0 h 180975"/>
                  <a:gd name="connsiteX6" fmla="*/ 0 w 170497"/>
                  <a:gd name="connsiteY6" fmla="*/ 36195 h 180975"/>
                  <a:gd name="connsiteX7" fmla="*/ 0 w 170497"/>
                  <a:gd name="connsiteY7" fmla="*/ 143828 h 180975"/>
                  <a:gd name="connsiteX8" fmla="*/ 36195 w 170497"/>
                  <a:gd name="connsiteY8" fmla="*/ 180975 h 180975"/>
                  <a:gd name="connsiteX9" fmla="*/ 19050 w 170497"/>
                  <a:gd name="connsiteY9" fmla="*/ 36195 h 180975"/>
                  <a:gd name="connsiteX10" fmla="*/ 36195 w 170497"/>
                  <a:gd name="connsiteY10" fmla="*/ 19050 h 180975"/>
                  <a:gd name="connsiteX11" fmla="*/ 134302 w 170497"/>
                  <a:gd name="connsiteY11" fmla="*/ 19050 h 180975"/>
                  <a:gd name="connsiteX12" fmla="*/ 151448 w 170497"/>
                  <a:gd name="connsiteY12" fmla="*/ 36195 h 180975"/>
                  <a:gd name="connsiteX13" fmla="*/ 151448 w 170497"/>
                  <a:gd name="connsiteY13" fmla="*/ 143828 h 180975"/>
                  <a:gd name="connsiteX14" fmla="*/ 134302 w 170497"/>
                  <a:gd name="connsiteY14" fmla="*/ 160973 h 180975"/>
                  <a:gd name="connsiteX15" fmla="*/ 36195 w 170497"/>
                  <a:gd name="connsiteY15" fmla="*/ 160973 h 180975"/>
                  <a:gd name="connsiteX16" fmla="*/ 19050 w 170497"/>
                  <a:gd name="connsiteY16" fmla="*/ 143828 h 180975"/>
                  <a:gd name="connsiteX17" fmla="*/ 19050 w 170497"/>
                  <a:gd name="connsiteY17" fmla="*/ 3619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0497" h="180975">
                    <a:moveTo>
                      <a:pt x="36195" y="180975"/>
                    </a:moveTo>
                    <a:lnTo>
                      <a:pt x="134302" y="180975"/>
                    </a:lnTo>
                    <a:cubicBezTo>
                      <a:pt x="154305" y="180975"/>
                      <a:pt x="170498" y="164783"/>
                      <a:pt x="170498" y="144780"/>
                    </a:cubicBezTo>
                    <a:lnTo>
                      <a:pt x="170498" y="36195"/>
                    </a:lnTo>
                    <a:cubicBezTo>
                      <a:pt x="170498" y="16192"/>
                      <a:pt x="154305" y="0"/>
                      <a:pt x="134302" y="0"/>
                    </a:cubicBezTo>
                    <a:lnTo>
                      <a:pt x="36195" y="0"/>
                    </a:lnTo>
                    <a:cubicBezTo>
                      <a:pt x="16193" y="0"/>
                      <a:pt x="0" y="16192"/>
                      <a:pt x="0" y="36195"/>
                    </a:cubicBezTo>
                    <a:lnTo>
                      <a:pt x="0" y="143828"/>
                    </a:lnTo>
                    <a:cubicBezTo>
                      <a:pt x="0" y="164783"/>
                      <a:pt x="16193" y="180975"/>
                      <a:pt x="36195" y="180975"/>
                    </a:cubicBezTo>
                    <a:close/>
                    <a:moveTo>
                      <a:pt x="19050" y="36195"/>
                    </a:moveTo>
                    <a:cubicBezTo>
                      <a:pt x="19050" y="26670"/>
                      <a:pt x="26670" y="19050"/>
                      <a:pt x="36195" y="19050"/>
                    </a:cubicBezTo>
                    <a:lnTo>
                      <a:pt x="134302" y="19050"/>
                    </a:lnTo>
                    <a:cubicBezTo>
                      <a:pt x="143827" y="19050"/>
                      <a:pt x="151448" y="26670"/>
                      <a:pt x="151448" y="36195"/>
                    </a:cubicBezTo>
                    <a:lnTo>
                      <a:pt x="151448" y="143828"/>
                    </a:lnTo>
                    <a:cubicBezTo>
                      <a:pt x="151448" y="153353"/>
                      <a:pt x="143827" y="160973"/>
                      <a:pt x="134302" y="160973"/>
                    </a:cubicBezTo>
                    <a:lnTo>
                      <a:pt x="36195" y="160973"/>
                    </a:lnTo>
                    <a:cubicBezTo>
                      <a:pt x="26670" y="160973"/>
                      <a:pt x="19050" y="153353"/>
                      <a:pt x="19050" y="143828"/>
                    </a:cubicBezTo>
                    <a:lnTo>
                      <a:pt x="19050" y="361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:a16="http://schemas.microsoft.com/office/drawing/2014/main" id="{565EA8D9-8CB9-47F2-9330-76E1912CC421}"/>
                  </a:ext>
                </a:extLst>
              </p:cNvPr>
              <p:cNvSpPr/>
              <p:nvPr/>
            </p:nvSpPr>
            <p:spPr>
              <a:xfrm>
                <a:off x="6228030" y="2633662"/>
                <a:ext cx="87630" cy="85725"/>
              </a:xfrm>
              <a:custGeom>
                <a:avLst/>
                <a:gdLst>
                  <a:gd name="connsiteX0" fmla="*/ 11430 w 87630"/>
                  <a:gd name="connsiteY0" fmla="*/ 85725 h 85725"/>
                  <a:gd name="connsiteX1" fmla="*/ 78105 w 87630"/>
                  <a:gd name="connsiteY1" fmla="*/ 85725 h 85725"/>
                  <a:gd name="connsiteX2" fmla="*/ 87630 w 87630"/>
                  <a:gd name="connsiteY2" fmla="*/ 76200 h 85725"/>
                  <a:gd name="connsiteX3" fmla="*/ 66675 w 87630"/>
                  <a:gd name="connsiteY3" fmla="*/ 40005 h 85725"/>
                  <a:gd name="connsiteX4" fmla="*/ 70485 w 87630"/>
                  <a:gd name="connsiteY4" fmla="*/ 26670 h 85725"/>
                  <a:gd name="connsiteX5" fmla="*/ 43815 w 87630"/>
                  <a:gd name="connsiteY5" fmla="*/ 0 h 85725"/>
                  <a:gd name="connsiteX6" fmla="*/ 17145 w 87630"/>
                  <a:gd name="connsiteY6" fmla="*/ 26670 h 85725"/>
                  <a:gd name="connsiteX7" fmla="*/ 20955 w 87630"/>
                  <a:gd name="connsiteY7" fmla="*/ 40005 h 85725"/>
                  <a:gd name="connsiteX8" fmla="*/ 0 w 87630"/>
                  <a:gd name="connsiteY8" fmla="*/ 76200 h 85725"/>
                  <a:gd name="connsiteX9" fmla="*/ 11430 w 87630"/>
                  <a:gd name="connsiteY9" fmla="*/ 85725 h 85725"/>
                  <a:gd name="connsiteX10" fmla="*/ 22860 w 87630"/>
                  <a:gd name="connsiteY10" fmla="*/ 66675 h 85725"/>
                  <a:gd name="connsiteX11" fmla="*/ 44768 w 87630"/>
                  <a:gd name="connsiteY11" fmla="*/ 52388 h 85725"/>
                  <a:gd name="connsiteX12" fmla="*/ 66675 w 87630"/>
                  <a:gd name="connsiteY12" fmla="*/ 66675 h 85725"/>
                  <a:gd name="connsiteX13" fmla="*/ 22860 w 87630"/>
                  <a:gd name="connsiteY13" fmla="*/ 66675 h 85725"/>
                  <a:gd name="connsiteX14" fmla="*/ 38100 w 87630"/>
                  <a:gd name="connsiteY14" fmla="*/ 25717 h 85725"/>
                  <a:gd name="connsiteX15" fmla="*/ 45720 w 87630"/>
                  <a:gd name="connsiteY15" fmla="*/ 18097 h 85725"/>
                  <a:gd name="connsiteX16" fmla="*/ 53340 w 87630"/>
                  <a:gd name="connsiteY16" fmla="*/ 25717 h 85725"/>
                  <a:gd name="connsiteX17" fmla="*/ 44768 w 87630"/>
                  <a:gd name="connsiteY17" fmla="*/ 33338 h 85725"/>
                  <a:gd name="connsiteX18" fmla="*/ 38100 w 87630"/>
                  <a:gd name="connsiteY18" fmla="*/ 25717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630" h="85725">
                    <a:moveTo>
                      <a:pt x="11430" y="85725"/>
                    </a:moveTo>
                    <a:lnTo>
                      <a:pt x="78105" y="85725"/>
                    </a:lnTo>
                    <a:cubicBezTo>
                      <a:pt x="83820" y="85725"/>
                      <a:pt x="87630" y="81915"/>
                      <a:pt x="87630" y="76200"/>
                    </a:cubicBezTo>
                    <a:cubicBezTo>
                      <a:pt x="87630" y="60960"/>
                      <a:pt x="79057" y="47625"/>
                      <a:pt x="66675" y="40005"/>
                    </a:cubicBezTo>
                    <a:cubicBezTo>
                      <a:pt x="69532" y="36195"/>
                      <a:pt x="70485" y="31433"/>
                      <a:pt x="70485" y="26670"/>
                    </a:cubicBezTo>
                    <a:cubicBezTo>
                      <a:pt x="70485" y="12383"/>
                      <a:pt x="59055" y="0"/>
                      <a:pt x="43815" y="0"/>
                    </a:cubicBezTo>
                    <a:cubicBezTo>
                      <a:pt x="28575" y="0"/>
                      <a:pt x="17145" y="11430"/>
                      <a:pt x="17145" y="26670"/>
                    </a:cubicBezTo>
                    <a:cubicBezTo>
                      <a:pt x="17145" y="31433"/>
                      <a:pt x="19050" y="36195"/>
                      <a:pt x="20955" y="40005"/>
                    </a:cubicBezTo>
                    <a:cubicBezTo>
                      <a:pt x="8573" y="47625"/>
                      <a:pt x="0" y="60960"/>
                      <a:pt x="0" y="76200"/>
                    </a:cubicBezTo>
                    <a:cubicBezTo>
                      <a:pt x="1905" y="81915"/>
                      <a:pt x="5715" y="85725"/>
                      <a:pt x="11430" y="85725"/>
                    </a:cubicBezTo>
                    <a:close/>
                    <a:moveTo>
                      <a:pt x="22860" y="66675"/>
                    </a:moveTo>
                    <a:cubicBezTo>
                      <a:pt x="26670" y="58103"/>
                      <a:pt x="35243" y="52388"/>
                      <a:pt x="44768" y="52388"/>
                    </a:cubicBezTo>
                    <a:cubicBezTo>
                      <a:pt x="54293" y="52388"/>
                      <a:pt x="62865" y="58103"/>
                      <a:pt x="66675" y="66675"/>
                    </a:cubicBezTo>
                    <a:lnTo>
                      <a:pt x="22860" y="66675"/>
                    </a:lnTo>
                    <a:close/>
                    <a:moveTo>
                      <a:pt x="38100" y="25717"/>
                    </a:moveTo>
                    <a:cubicBezTo>
                      <a:pt x="38100" y="21908"/>
                      <a:pt x="40957" y="18097"/>
                      <a:pt x="45720" y="18097"/>
                    </a:cubicBezTo>
                    <a:cubicBezTo>
                      <a:pt x="50482" y="18097"/>
                      <a:pt x="53340" y="20955"/>
                      <a:pt x="53340" y="25717"/>
                    </a:cubicBezTo>
                    <a:cubicBezTo>
                      <a:pt x="53340" y="30480"/>
                      <a:pt x="48578" y="33338"/>
                      <a:pt x="44768" y="33338"/>
                    </a:cubicBezTo>
                    <a:cubicBezTo>
                      <a:pt x="40957" y="33338"/>
                      <a:pt x="38100" y="30480"/>
                      <a:pt x="38100" y="257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:a16="http://schemas.microsoft.com/office/drawing/2014/main" id="{5E78F6A3-5495-44C7-B170-BD93353B0D39}"/>
                  </a:ext>
                </a:extLst>
              </p:cNvPr>
              <p:cNvSpPr/>
              <p:nvPr/>
            </p:nvSpPr>
            <p:spPr>
              <a:xfrm>
                <a:off x="5910848" y="2662237"/>
                <a:ext cx="170497" cy="180975"/>
              </a:xfrm>
              <a:custGeom>
                <a:avLst/>
                <a:gdLst>
                  <a:gd name="connsiteX0" fmla="*/ 36195 w 170497"/>
                  <a:gd name="connsiteY0" fmla="*/ 180975 h 180975"/>
                  <a:gd name="connsiteX1" fmla="*/ 134303 w 170497"/>
                  <a:gd name="connsiteY1" fmla="*/ 180975 h 180975"/>
                  <a:gd name="connsiteX2" fmla="*/ 170498 w 170497"/>
                  <a:gd name="connsiteY2" fmla="*/ 144780 h 180975"/>
                  <a:gd name="connsiteX3" fmla="*/ 170498 w 170497"/>
                  <a:gd name="connsiteY3" fmla="*/ 36195 h 180975"/>
                  <a:gd name="connsiteX4" fmla="*/ 134303 w 170497"/>
                  <a:gd name="connsiteY4" fmla="*/ 0 h 180975"/>
                  <a:gd name="connsiteX5" fmla="*/ 36195 w 170497"/>
                  <a:gd name="connsiteY5" fmla="*/ 0 h 180975"/>
                  <a:gd name="connsiteX6" fmla="*/ 0 w 170497"/>
                  <a:gd name="connsiteY6" fmla="*/ 36195 h 180975"/>
                  <a:gd name="connsiteX7" fmla="*/ 0 w 170497"/>
                  <a:gd name="connsiteY7" fmla="*/ 143828 h 180975"/>
                  <a:gd name="connsiteX8" fmla="*/ 36195 w 170497"/>
                  <a:gd name="connsiteY8" fmla="*/ 180975 h 180975"/>
                  <a:gd name="connsiteX9" fmla="*/ 19050 w 170497"/>
                  <a:gd name="connsiteY9" fmla="*/ 36195 h 180975"/>
                  <a:gd name="connsiteX10" fmla="*/ 36195 w 170497"/>
                  <a:gd name="connsiteY10" fmla="*/ 19050 h 180975"/>
                  <a:gd name="connsiteX11" fmla="*/ 134303 w 170497"/>
                  <a:gd name="connsiteY11" fmla="*/ 19050 h 180975"/>
                  <a:gd name="connsiteX12" fmla="*/ 151448 w 170497"/>
                  <a:gd name="connsiteY12" fmla="*/ 36195 h 180975"/>
                  <a:gd name="connsiteX13" fmla="*/ 151448 w 170497"/>
                  <a:gd name="connsiteY13" fmla="*/ 143828 h 180975"/>
                  <a:gd name="connsiteX14" fmla="*/ 134303 w 170497"/>
                  <a:gd name="connsiteY14" fmla="*/ 160973 h 180975"/>
                  <a:gd name="connsiteX15" fmla="*/ 36195 w 170497"/>
                  <a:gd name="connsiteY15" fmla="*/ 160973 h 180975"/>
                  <a:gd name="connsiteX16" fmla="*/ 19050 w 170497"/>
                  <a:gd name="connsiteY16" fmla="*/ 143828 h 180975"/>
                  <a:gd name="connsiteX17" fmla="*/ 19050 w 170497"/>
                  <a:gd name="connsiteY17" fmla="*/ 3619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0497" h="180975">
                    <a:moveTo>
                      <a:pt x="36195" y="180975"/>
                    </a:moveTo>
                    <a:lnTo>
                      <a:pt x="134303" y="180975"/>
                    </a:lnTo>
                    <a:cubicBezTo>
                      <a:pt x="154305" y="180975"/>
                      <a:pt x="170498" y="164783"/>
                      <a:pt x="170498" y="144780"/>
                    </a:cubicBezTo>
                    <a:lnTo>
                      <a:pt x="170498" y="36195"/>
                    </a:lnTo>
                    <a:cubicBezTo>
                      <a:pt x="170498" y="16193"/>
                      <a:pt x="154305" y="0"/>
                      <a:pt x="134303" y="0"/>
                    </a:cubicBezTo>
                    <a:lnTo>
                      <a:pt x="36195" y="0"/>
                    </a:lnTo>
                    <a:cubicBezTo>
                      <a:pt x="16192" y="0"/>
                      <a:pt x="0" y="16193"/>
                      <a:pt x="0" y="36195"/>
                    </a:cubicBezTo>
                    <a:lnTo>
                      <a:pt x="0" y="143828"/>
                    </a:lnTo>
                    <a:cubicBezTo>
                      <a:pt x="0" y="164783"/>
                      <a:pt x="16192" y="180975"/>
                      <a:pt x="36195" y="180975"/>
                    </a:cubicBezTo>
                    <a:close/>
                    <a:moveTo>
                      <a:pt x="19050" y="36195"/>
                    </a:moveTo>
                    <a:cubicBezTo>
                      <a:pt x="19050" y="26670"/>
                      <a:pt x="26670" y="19050"/>
                      <a:pt x="36195" y="19050"/>
                    </a:cubicBezTo>
                    <a:lnTo>
                      <a:pt x="134303" y="19050"/>
                    </a:lnTo>
                    <a:cubicBezTo>
                      <a:pt x="143828" y="19050"/>
                      <a:pt x="151448" y="26670"/>
                      <a:pt x="151448" y="36195"/>
                    </a:cubicBezTo>
                    <a:lnTo>
                      <a:pt x="151448" y="143828"/>
                    </a:lnTo>
                    <a:cubicBezTo>
                      <a:pt x="151448" y="153353"/>
                      <a:pt x="143828" y="160973"/>
                      <a:pt x="134303" y="160973"/>
                    </a:cubicBezTo>
                    <a:lnTo>
                      <a:pt x="36195" y="160973"/>
                    </a:lnTo>
                    <a:cubicBezTo>
                      <a:pt x="26670" y="160973"/>
                      <a:pt x="19050" y="153353"/>
                      <a:pt x="19050" y="143828"/>
                    </a:cubicBezTo>
                    <a:lnTo>
                      <a:pt x="19050" y="361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:a16="http://schemas.microsoft.com/office/drawing/2014/main" id="{7A97FFB6-6F24-4C1A-9841-265E3F63BDDE}"/>
                  </a:ext>
                </a:extLst>
              </p:cNvPr>
              <p:cNvSpPr/>
              <p:nvPr/>
            </p:nvSpPr>
            <p:spPr>
              <a:xfrm>
                <a:off x="5951806" y="2709862"/>
                <a:ext cx="87629" cy="85725"/>
              </a:xfrm>
              <a:custGeom>
                <a:avLst/>
                <a:gdLst>
                  <a:gd name="connsiteX0" fmla="*/ 11430 w 87629"/>
                  <a:gd name="connsiteY0" fmla="*/ 85725 h 85725"/>
                  <a:gd name="connsiteX1" fmla="*/ 78105 w 87629"/>
                  <a:gd name="connsiteY1" fmla="*/ 85725 h 85725"/>
                  <a:gd name="connsiteX2" fmla="*/ 87630 w 87629"/>
                  <a:gd name="connsiteY2" fmla="*/ 76200 h 85725"/>
                  <a:gd name="connsiteX3" fmla="*/ 66675 w 87629"/>
                  <a:gd name="connsiteY3" fmla="*/ 40005 h 85725"/>
                  <a:gd name="connsiteX4" fmla="*/ 70485 w 87629"/>
                  <a:gd name="connsiteY4" fmla="*/ 26670 h 85725"/>
                  <a:gd name="connsiteX5" fmla="*/ 43815 w 87629"/>
                  <a:gd name="connsiteY5" fmla="*/ 0 h 85725"/>
                  <a:gd name="connsiteX6" fmla="*/ 17145 w 87629"/>
                  <a:gd name="connsiteY6" fmla="*/ 26670 h 85725"/>
                  <a:gd name="connsiteX7" fmla="*/ 20955 w 87629"/>
                  <a:gd name="connsiteY7" fmla="*/ 40005 h 85725"/>
                  <a:gd name="connsiteX8" fmla="*/ 0 w 87629"/>
                  <a:gd name="connsiteY8" fmla="*/ 76200 h 85725"/>
                  <a:gd name="connsiteX9" fmla="*/ 11430 w 87629"/>
                  <a:gd name="connsiteY9" fmla="*/ 85725 h 85725"/>
                  <a:gd name="connsiteX10" fmla="*/ 22860 w 87629"/>
                  <a:gd name="connsiteY10" fmla="*/ 66675 h 85725"/>
                  <a:gd name="connsiteX11" fmla="*/ 44768 w 87629"/>
                  <a:gd name="connsiteY11" fmla="*/ 52388 h 85725"/>
                  <a:gd name="connsiteX12" fmla="*/ 66675 w 87629"/>
                  <a:gd name="connsiteY12" fmla="*/ 66675 h 85725"/>
                  <a:gd name="connsiteX13" fmla="*/ 22860 w 87629"/>
                  <a:gd name="connsiteY13" fmla="*/ 66675 h 85725"/>
                  <a:gd name="connsiteX14" fmla="*/ 38100 w 87629"/>
                  <a:gd name="connsiteY14" fmla="*/ 25718 h 85725"/>
                  <a:gd name="connsiteX15" fmla="*/ 45720 w 87629"/>
                  <a:gd name="connsiteY15" fmla="*/ 18097 h 85725"/>
                  <a:gd name="connsiteX16" fmla="*/ 53340 w 87629"/>
                  <a:gd name="connsiteY16" fmla="*/ 25718 h 85725"/>
                  <a:gd name="connsiteX17" fmla="*/ 44768 w 87629"/>
                  <a:gd name="connsiteY17" fmla="*/ 33338 h 85725"/>
                  <a:gd name="connsiteX18" fmla="*/ 38100 w 87629"/>
                  <a:gd name="connsiteY18" fmla="*/ 25718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7629" h="85725">
                    <a:moveTo>
                      <a:pt x="11430" y="85725"/>
                    </a:moveTo>
                    <a:lnTo>
                      <a:pt x="78105" y="85725"/>
                    </a:lnTo>
                    <a:cubicBezTo>
                      <a:pt x="83820" y="85725"/>
                      <a:pt x="87630" y="81915"/>
                      <a:pt x="87630" y="76200"/>
                    </a:cubicBezTo>
                    <a:cubicBezTo>
                      <a:pt x="87630" y="60960"/>
                      <a:pt x="79058" y="47625"/>
                      <a:pt x="66675" y="40005"/>
                    </a:cubicBezTo>
                    <a:cubicBezTo>
                      <a:pt x="69533" y="36195"/>
                      <a:pt x="70485" y="31432"/>
                      <a:pt x="70485" y="26670"/>
                    </a:cubicBezTo>
                    <a:cubicBezTo>
                      <a:pt x="70485" y="12382"/>
                      <a:pt x="59055" y="0"/>
                      <a:pt x="43815" y="0"/>
                    </a:cubicBezTo>
                    <a:cubicBezTo>
                      <a:pt x="28575" y="0"/>
                      <a:pt x="17145" y="11430"/>
                      <a:pt x="17145" y="26670"/>
                    </a:cubicBezTo>
                    <a:cubicBezTo>
                      <a:pt x="17145" y="31432"/>
                      <a:pt x="19050" y="36195"/>
                      <a:pt x="20955" y="40005"/>
                    </a:cubicBezTo>
                    <a:cubicBezTo>
                      <a:pt x="8572" y="47625"/>
                      <a:pt x="0" y="60960"/>
                      <a:pt x="0" y="76200"/>
                    </a:cubicBezTo>
                    <a:cubicBezTo>
                      <a:pt x="1905" y="81915"/>
                      <a:pt x="5715" y="85725"/>
                      <a:pt x="11430" y="85725"/>
                    </a:cubicBezTo>
                    <a:close/>
                    <a:moveTo>
                      <a:pt x="22860" y="66675"/>
                    </a:moveTo>
                    <a:cubicBezTo>
                      <a:pt x="26670" y="58103"/>
                      <a:pt x="35243" y="52388"/>
                      <a:pt x="44768" y="52388"/>
                    </a:cubicBezTo>
                    <a:cubicBezTo>
                      <a:pt x="54293" y="52388"/>
                      <a:pt x="62865" y="58103"/>
                      <a:pt x="66675" y="66675"/>
                    </a:cubicBezTo>
                    <a:lnTo>
                      <a:pt x="22860" y="66675"/>
                    </a:lnTo>
                    <a:close/>
                    <a:moveTo>
                      <a:pt x="38100" y="25718"/>
                    </a:moveTo>
                    <a:cubicBezTo>
                      <a:pt x="38100" y="21907"/>
                      <a:pt x="40958" y="18097"/>
                      <a:pt x="45720" y="18097"/>
                    </a:cubicBezTo>
                    <a:cubicBezTo>
                      <a:pt x="50483" y="18097"/>
                      <a:pt x="53340" y="20955"/>
                      <a:pt x="53340" y="25718"/>
                    </a:cubicBezTo>
                    <a:cubicBezTo>
                      <a:pt x="53340" y="30480"/>
                      <a:pt x="48577" y="33338"/>
                      <a:pt x="44768" y="33338"/>
                    </a:cubicBezTo>
                    <a:cubicBezTo>
                      <a:pt x="40958" y="33338"/>
                      <a:pt x="38100" y="30480"/>
                      <a:pt x="38100" y="2571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:a16="http://schemas.microsoft.com/office/drawing/2014/main" id="{FF74DD86-2201-4590-8D9C-B5EAEC2F0382}"/>
                  </a:ext>
                </a:extLst>
              </p:cNvPr>
              <p:cNvSpPr/>
              <p:nvPr/>
            </p:nvSpPr>
            <p:spPr>
              <a:xfrm>
                <a:off x="6368048" y="2757487"/>
                <a:ext cx="57150" cy="114300"/>
              </a:xfrm>
              <a:custGeom>
                <a:avLst/>
                <a:gdLst>
                  <a:gd name="connsiteX0" fmla="*/ 28575 w 57150"/>
                  <a:gd name="connsiteY0" fmla="*/ 47625 h 114300"/>
                  <a:gd name="connsiteX1" fmla="*/ 19050 w 57150"/>
                  <a:gd name="connsiteY1" fmla="*/ 38100 h 114300"/>
                  <a:gd name="connsiteX2" fmla="*/ 28575 w 57150"/>
                  <a:gd name="connsiteY2" fmla="*/ 28575 h 114300"/>
                  <a:gd name="connsiteX3" fmla="*/ 38100 w 57150"/>
                  <a:gd name="connsiteY3" fmla="*/ 38100 h 114300"/>
                  <a:gd name="connsiteX4" fmla="*/ 47625 w 57150"/>
                  <a:gd name="connsiteY4" fmla="*/ 47625 h 114300"/>
                  <a:gd name="connsiteX5" fmla="*/ 57150 w 57150"/>
                  <a:gd name="connsiteY5" fmla="*/ 38100 h 114300"/>
                  <a:gd name="connsiteX6" fmla="*/ 38100 w 57150"/>
                  <a:gd name="connsiteY6" fmla="*/ 11430 h 114300"/>
                  <a:gd name="connsiteX7" fmla="*/ 38100 w 57150"/>
                  <a:gd name="connsiteY7" fmla="*/ 9525 h 114300"/>
                  <a:gd name="connsiteX8" fmla="*/ 28575 w 57150"/>
                  <a:gd name="connsiteY8" fmla="*/ 0 h 114300"/>
                  <a:gd name="connsiteX9" fmla="*/ 19050 w 57150"/>
                  <a:gd name="connsiteY9" fmla="*/ 9525 h 114300"/>
                  <a:gd name="connsiteX10" fmla="*/ 19050 w 57150"/>
                  <a:gd name="connsiteY10" fmla="*/ 11430 h 114300"/>
                  <a:gd name="connsiteX11" fmla="*/ 0 w 57150"/>
                  <a:gd name="connsiteY11" fmla="*/ 38100 h 114300"/>
                  <a:gd name="connsiteX12" fmla="*/ 28575 w 57150"/>
                  <a:gd name="connsiteY12" fmla="*/ 66675 h 114300"/>
                  <a:gd name="connsiteX13" fmla="*/ 38100 w 57150"/>
                  <a:gd name="connsiteY13" fmla="*/ 76200 h 114300"/>
                  <a:gd name="connsiteX14" fmla="*/ 28575 w 57150"/>
                  <a:gd name="connsiteY14" fmla="*/ 85725 h 114300"/>
                  <a:gd name="connsiteX15" fmla="*/ 19050 w 57150"/>
                  <a:gd name="connsiteY15" fmla="*/ 76200 h 114300"/>
                  <a:gd name="connsiteX16" fmla="*/ 9525 w 57150"/>
                  <a:gd name="connsiteY16" fmla="*/ 66675 h 114300"/>
                  <a:gd name="connsiteX17" fmla="*/ 0 w 57150"/>
                  <a:gd name="connsiteY17" fmla="*/ 76200 h 114300"/>
                  <a:gd name="connsiteX18" fmla="*/ 19050 w 57150"/>
                  <a:gd name="connsiteY18" fmla="*/ 102870 h 114300"/>
                  <a:gd name="connsiteX19" fmla="*/ 19050 w 57150"/>
                  <a:gd name="connsiteY19" fmla="*/ 104775 h 114300"/>
                  <a:gd name="connsiteX20" fmla="*/ 28575 w 57150"/>
                  <a:gd name="connsiteY20" fmla="*/ 114300 h 114300"/>
                  <a:gd name="connsiteX21" fmla="*/ 38100 w 57150"/>
                  <a:gd name="connsiteY21" fmla="*/ 104775 h 114300"/>
                  <a:gd name="connsiteX22" fmla="*/ 38100 w 57150"/>
                  <a:gd name="connsiteY22" fmla="*/ 102870 h 114300"/>
                  <a:gd name="connsiteX23" fmla="*/ 57150 w 57150"/>
                  <a:gd name="connsiteY23" fmla="*/ 76200 h 114300"/>
                  <a:gd name="connsiteX24" fmla="*/ 28575 w 57150"/>
                  <a:gd name="connsiteY24" fmla="*/ 476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150" h="114300">
                    <a:moveTo>
                      <a:pt x="28575" y="47625"/>
                    </a:moveTo>
                    <a:cubicBezTo>
                      <a:pt x="22860" y="47625"/>
                      <a:pt x="19050" y="43815"/>
                      <a:pt x="19050" y="38100"/>
                    </a:cubicBezTo>
                    <a:cubicBezTo>
                      <a:pt x="19050" y="32385"/>
                      <a:pt x="22860" y="28575"/>
                      <a:pt x="28575" y="28575"/>
                    </a:cubicBezTo>
                    <a:cubicBezTo>
                      <a:pt x="34290" y="28575"/>
                      <a:pt x="38100" y="32385"/>
                      <a:pt x="38100" y="38100"/>
                    </a:cubicBezTo>
                    <a:cubicBezTo>
                      <a:pt x="38100" y="43815"/>
                      <a:pt x="41910" y="47625"/>
                      <a:pt x="47625" y="47625"/>
                    </a:cubicBezTo>
                    <a:cubicBezTo>
                      <a:pt x="53340" y="47625"/>
                      <a:pt x="57150" y="43815"/>
                      <a:pt x="57150" y="38100"/>
                    </a:cubicBezTo>
                    <a:cubicBezTo>
                      <a:pt x="57150" y="25718"/>
                      <a:pt x="49530" y="15240"/>
                      <a:pt x="38100" y="11430"/>
                    </a:cubicBezTo>
                    <a:lnTo>
                      <a:pt x="38100" y="9525"/>
                    </a:lnTo>
                    <a:cubicBezTo>
                      <a:pt x="38100" y="3810"/>
                      <a:pt x="34290" y="0"/>
                      <a:pt x="28575" y="0"/>
                    </a:cubicBezTo>
                    <a:cubicBezTo>
                      <a:pt x="22860" y="0"/>
                      <a:pt x="19050" y="3810"/>
                      <a:pt x="19050" y="9525"/>
                    </a:cubicBezTo>
                    <a:lnTo>
                      <a:pt x="19050" y="11430"/>
                    </a:lnTo>
                    <a:cubicBezTo>
                      <a:pt x="7620" y="15240"/>
                      <a:pt x="0" y="25718"/>
                      <a:pt x="0" y="38100"/>
                    </a:cubicBezTo>
                    <a:cubicBezTo>
                      <a:pt x="0" y="54293"/>
                      <a:pt x="12382" y="66675"/>
                      <a:pt x="28575" y="66675"/>
                    </a:cubicBezTo>
                    <a:cubicBezTo>
                      <a:pt x="34290" y="66675"/>
                      <a:pt x="38100" y="70485"/>
                      <a:pt x="38100" y="76200"/>
                    </a:cubicBezTo>
                    <a:cubicBezTo>
                      <a:pt x="38100" y="81915"/>
                      <a:pt x="34290" y="85725"/>
                      <a:pt x="28575" y="85725"/>
                    </a:cubicBezTo>
                    <a:cubicBezTo>
                      <a:pt x="22860" y="85725"/>
                      <a:pt x="19050" y="81915"/>
                      <a:pt x="19050" y="76200"/>
                    </a:cubicBezTo>
                    <a:cubicBezTo>
                      <a:pt x="19050" y="70485"/>
                      <a:pt x="15240" y="66675"/>
                      <a:pt x="9525" y="66675"/>
                    </a:cubicBezTo>
                    <a:cubicBezTo>
                      <a:pt x="3810" y="66675"/>
                      <a:pt x="0" y="70485"/>
                      <a:pt x="0" y="76200"/>
                    </a:cubicBezTo>
                    <a:cubicBezTo>
                      <a:pt x="0" y="88582"/>
                      <a:pt x="7620" y="99060"/>
                      <a:pt x="19050" y="102870"/>
                    </a:cubicBezTo>
                    <a:lnTo>
                      <a:pt x="19050" y="104775"/>
                    </a:lnTo>
                    <a:cubicBezTo>
                      <a:pt x="19050" y="110490"/>
                      <a:pt x="22860" y="114300"/>
                      <a:pt x="28575" y="114300"/>
                    </a:cubicBezTo>
                    <a:cubicBezTo>
                      <a:pt x="34290" y="114300"/>
                      <a:pt x="38100" y="110490"/>
                      <a:pt x="38100" y="104775"/>
                    </a:cubicBezTo>
                    <a:lnTo>
                      <a:pt x="38100" y="102870"/>
                    </a:lnTo>
                    <a:cubicBezTo>
                      <a:pt x="49530" y="99060"/>
                      <a:pt x="57150" y="88582"/>
                      <a:pt x="57150" y="76200"/>
                    </a:cubicBezTo>
                    <a:cubicBezTo>
                      <a:pt x="57150" y="60007"/>
                      <a:pt x="44768" y="47625"/>
                      <a:pt x="28575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:a16="http://schemas.microsoft.com/office/drawing/2014/main" id="{6A2EBB34-8488-47ED-B52A-2D5F70507D1B}"/>
                  </a:ext>
                </a:extLst>
              </p:cNvPr>
              <p:cNvSpPr/>
              <p:nvPr/>
            </p:nvSpPr>
            <p:spPr>
              <a:xfrm>
                <a:off x="6091823" y="2538412"/>
                <a:ext cx="57150" cy="114300"/>
              </a:xfrm>
              <a:custGeom>
                <a:avLst/>
                <a:gdLst>
                  <a:gd name="connsiteX0" fmla="*/ 28575 w 57150"/>
                  <a:gd name="connsiteY0" fmla="*/ 85725 h 114300"/>
                  <a:gd name="connsiteX1" fmla="*/ 19050 w 57150"/>
                  <a:gd name="connsiteY1" fmla="*/ 76200 h 114300"/>
                  <a:gd name="connsiteX2" fmla="*/ 9525 w 57150"/>
                  <a:gd name="connsiteY2" fmla="*/ 66675 h 114300"/>
                  <a:gd name="connsiteX3" fmla="*/ 0 w 57150"/>
                  <a:gd name="connsiteY3" fmla="*/ 76200 h 114300"/>
                  <a:gd name="connsiteX4" fmla="*/ 19050 w 57150"/>
                  <a:gd name="connsiteY4" fmla="*/ 102870 h 114300"/>
                  <a:gd name="connsiteX5" fmla="*/ 19050 w 57150"/>
                  <a:gd name="connsiteY5" fmla="*/ 104775 h 114300"/>
                  <a:gd name="connsiteX6" fmla="*/ 28575 w 57150"/>
                  <a:gd name="connsiteY6" fmla="*/ 114300 h 114300"/>
                  <a:gd name="connsiteX7" fmla="*/ 38100 w 57150"/>
                  <a:gd name="connsiteY7" fmla="*/ 104775 h 114300"/>
                  <a:gd name="connsiteX8" fmla="*/ 38100 w 57150"/>
                  <a:gd name="connsiteY8" fmla="*/ 102870 h 114300"/>
                  <a:gd name="connsiteX9" fmla="*/ 57150 w 57150"/>
                  <a:gd name="connsiteY9" fmla="*/ 76200 h 114300"/>
                  <a:gd name="connsiteX10" fmla="*/ 28575 w 57150"/>
                  <a:gd name="connsiteY10" fmla="*/ 47625 h 114300"/>
                  <a:gd name="connsiteX11" fmla="*/ 19050 w 57150"/>
                  <a:gd name="connsiteY11" fmla="*/ 38100 h 114300"/>
                  <a:gd name="connsiteX12" fmla="*/ 28575 w 57150"/>
                  <a:gd name="connsiteY12" fmla="*/ 28575 h 114300"/>
                  <a:gd name="connsiteX13" fmla="*/ 38100 w 57150"/>
                  <a:gd name="connsiteY13" fmla="*/ 38100 h 114300"/>
                  <a:gd name="connsiteX14" fmla="*/ 47625 w 57150"/>
                  <a:gd name="connsiteY14" fmla="*/ 47625 h 114300"/>
                  <a:gd name="connsiteX15" fmla="*/ 57150 w 57150"/>
                  <a:gd name="connsiteY15" fmla="*/ 38100 h 114300"/>
                  <a:gd name="connsiteX16" fmla="*/ 38100 w 57150"/>
                  <a:gd name="connsiteY16" fmla="*/ 11430 h 114300"/>
                  <a:gd name="connsiteX17" fmla="*/ 38100 w 57150"/>
                  <a:gd name="connsiteY17" fmla="*/ 9525 h 114300"/>
                  <a:gd name="connsiteX18" fmla="*/ 28575 w 57150"/>
                  <a:gd name="connsiteY18" fmla="*/ 0 h 114300"/>
                  <a:gd name="connsiteX19" fmla="*/ 19050 w 57150"/>
                  <a:gd name="connsiteY19" fmla="*/ 9525 h 114300"/>
                  <a:gd name="connsiteX20" fmla="*/ 19050 w 57150"/>
                  <a:gd name="connsiteY20" fmla="*/ 11430 h 114300"/>
                  <a:gd name="connsiteX21" fmla="*/ 0 w 57150"/>
                  <a:gd name="connsiteY21" fmla="*/ 38100 h 114300"/>
                  <a:gd name="connsiteX22" fmla="*/ 28575 w 57150"/>
                  <a:gd name="connsiteY22" fmla="*/ 66675 h 114300"/>
                  <a:gd name="connsiteX23" fmla="*/ 38100 w 57150"/>
                  <a:gd name="connsiteY23" fmla="*/ 76200 h 114300"/>
                  <a:gd name="connsiteX24" fmla="*/ 28575 w 57150"/>
                  <a:gd name="connsiteY24" fmla="*/ 85725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150" h="114300">
                    <a:moveTo>
                      <a:pt x="28575" y="85725"/>
                    </a:moveTo>
                    <a:cubicBezTo>
                      <a:pt x="22860" y="85725"/>
                      <a:pt x="19050" y="81915"/>
                      <a:pt x="19050" y="76200"/>
                    </a:cubicBezTo>
                    <a:cubicBezTo>
                      <a:pt x="19050" y="70485"/>
                      <a:pt x="15240" y="66675"/>
                      <a:pt x="9525" y="66675"/>
                    </a:cubicBezTo>
                    <a:cubicBezTo>
                      <a:pt x="3810" y="66675"/>
                      <a:pt x="0" y="70485"/>
                      <a:pt x="0" y="76200"/>
                    </a:cubicBezTo>
                    <a:cubicBezTo>
                      <a:pt x="0" y="88583"/>
                      <a:pt x="7620" y="99060"/>
                      <a:pt x="19050" y="102870"/>
                    </a:cubicBezTo>
                    <a:lnTo>
                      <a:pt x="19050" y="104775"/>
                    </a:lnTo>
                    <a:cubicBezTo>
                      <a:pt x="19050" y="110490"/>
                      <a:pt x="22860" y="114300"/>
                      <a:pt x="28575" y="114300"/>
                    </a:cubicBezTo>
                    <a:cubicBezTo>
                      <a:pt x="34290" y="114300"/>
                      <a:pt x="38100" y="110490"/>
                      <a:pt x="38100" y="104775"/>
                    </a:cubicBezTo>
                    <a:lnTo>
                      <a:pt x="38100" y="102870"/>
                    </a:lnTo>
                    <a:cubicBezTo>
                      <a:pt x="49530" y="99060"/>
                      <a:pt x="57150" y="88583"/>
                      <a:pt x="57150" y="76200"/>
                    </a:cubicBezTo>
                    <a:cubicBezTo>
                      <a:pt x="57150" y="60008"/>
                      <a:pt x="44768" y="47625"/>
                      <a:pt x="28575" y="47625"/>
                    </a:cubicBezTo>
                    <a:cubicBezTo>
                      <a:pt x="22860" y="47625"/>
                      <a:pt x="19050" y="43815"/>
                      <a:pt x="19050" y="38100"/>
                    </a:cubicBezTo>
                    <a:cubicBezTo>
                      <a:pt x="19050" y="32385"/>
                      <a:pt x="22860" y="28575"/>
                      <a:pt x="28575" y="28575"/>
                    </a:cubicBezTo>
                    <a:cubicBezTo>
                      <a:pt x="34290" y="28575"/>
                      <a:pt x="38100" y="32385"/>
                      <a:pt x="38100" y="38100"/>
                    </a:cubicBezTo>
                    <a:cubicBezTo>
                      <a:pt x="38100" y="43815"/>
                      <a:pt x="41910" y="47625"/>
                      <a:pt x="47625" y="47625"/>
                    </a:cubicBezTo>
                    <a:cubicBezTo>
                      <a:pt x="53340" y="47625"/>
                      <a:pt x="57150" y="43815"/>
                      <a:pt x="57150" y="38100"/>
                    </a:cubicBezTo>
                    <a:cubicBezTo>
                      <a:pt x="57150" y="25717"/>
                      <a:pt x="49530" y="15240"/>
                      <a:pt x="38100" y="11430"/>
                    </a:cubicBezTo>
                    <a:lnTo>
                      <a:pt x="38100" y="9525"/>
                    </a:lnTo>
                    <a:cubicBezTo>
                      <a:pt x="38100" y="3810"/>
                      <a:pt x="34290" y="0"/>
                      <a:pt x="28575" y="0"/>
                    </a:cubicBezTo>
                    <a:cubicBezTo>
                      <a:pt x="22860" y="0"/>
                      <a:pt x="19050" y="3810"/>
                      <a:pt x="19050" y="9525"/>
                    </a:cubicBezTo>
                    <a:lnTo>
                      <a:pt x="19050" y="11430"/>
                    </a:lnTo>
                    <a:cubicBezTo>
                      <a:pt x="7620" y="15240"/>
                      <a:pt x="0" y="25717"/>
                      <a:pt x="0" y="38100"/>
                    </a:cubicBezTo>
                    <a:cubicBezTo>
                      <a:pt x="0" y="54293"/>
                      <a:pt x="12382" y="66675"/>
                      <a:pt x="28575" y="66675"/>
                    </a:cubicBezTo>
                    <a:cubicBezTo>
                      <a:pt x="34290" y="66675"/>
                      <a:pt x="38100" y="70485"/>
                      <a:pt x="38100" y="76200"/>
                    </a:cubicBezTo>
                    <a:cubicBezTo>
                      <a:pt x="38100" y="81915"/>
                      <a:pt x="34290" y="85725"/>
                      <a:pt x="28575" y="857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985BB9EE-85EC-4459-AE90-5C955A5BCE09}"/>
              </a:ext>
            </a:extLst>
          </p:cNvPr>
          <p:cNvGrpSpPr/>
          <p:nvPr/>
        </p:nvGrpSpPr>
        <p:grpSpPr>
          <a:xfrm>
            <a:off x="5235333" y="2253739"/>
            <a:ext cx="609600" cy="590550"/>
            <a:chOff x="5244042" y="2789207"/>
            <a:chExt cx="609600" cy="590550"/>
          </a:xfrm>
        </p:grpSpPr>
        <p:grpSp>
          <p:nvGrpSpPr>
            <p:cNvPr id="283" name="Graphic 48">
              <a:extLst>
                <a:ext uri="{FF2B5EF4-FFF2-40B4-BE49-F238E27FC236}">
                  <a16:creationId xmlns:a16="http://schemas.microsoft.com/office/drawing/2014/main" id="{433017FF-5F63-472B-A649-294D9465CF93}"/>
                </a:ext>
              </a:extLst>
            </p:cNvPr>
            <p:cNvGrpSpPr/>
            <p:nvPr/>
          </p:nvGrpSpPr>
          <p:grpSpPr>
            <a:xfrm>
              <a:off x="5435557" y="2949226"/>
              <a:ext cx="253364" cy="252412"/>
              <a:chOff x="4981868" y="2690812"/>
              <a:chExt cx="253364" cy="252412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299" name="Freeform: Shape 298">
                <a:extLst>
                  <a:ext uri="{FF2B5EF4-FFF2-40B4-BE49-F238E27FC236}">
                    <a16:creationId xmlns:a16="http://schemas.microsoft.com/office/drawing/2014/main" id="{FE403932-CF98-48CB-BE17-8E136D4D83BE}"/>
                  </a:ext>
                </a:extLst>
              </p:cNvPr>
              <p:cNvSpPr/>
              <p:nvPr/>
            </p:nvSpPr>
            <p:spPr>
              <a:xfrm>
                <a:off x="5134268" y="2827019"/>
                <a:ext cx="100964" cy="116205"/>
              </a:xfrm>
              <a:custGeom>
                <a:avLst/>
                <a:gdLst>
                  <a:gd name="connsiteX0" fmla="*/ 26670 w 100964"/>
                  <a:gd name="connsiteY0" fmla="*/ 1905 h 116205"/>
                  <a:gd name="connsiteX1" fmla="*/ 25718 w 100964"/>
                  <a:gd name="connsiteY1" fmla="*/ 0 h 116205"/>
                  <a:gd name="connsiteX2" fmla="*/ 0 w 100964"/>
                  <a:gd name="connsiteY2" fmla="*/ 32385 h 116205"/>
                  <a:gd name="connsiteX3" fmla="*/ 83820 w 100964"/>
                  <a:gd name="connsiteY3" fmla="*/ 116205 h 116205"/>
                  <a:gd name="connsiteX4" fmla="*/ 83820 w 100964"/>
                  <a:gd name="connsiteY4" fmla="*/ 114300 h 116205"/>
                  <a:gd name="connsiteX5" fmla="*/ 85725 w 100964"/>
                  <a:gd name="connsiteY5" fmla="*/ 116205 h 116205"/>
                  <a:gd name="connsiteX6" fmla="*/ 100965 w 100964"/>
                  <a:gd name="connsiteY6" fmla="*/ 75248 h 116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964" h="116205">
                    <a:moveTo>
                      <a:pt x="26670" y="1905"/>
                    </a:moveTo>
                    <a:lnTo>
                      <a:pt x="25718" y="0"/>
                    </a:lnTo>
                    <a:lnTo>
                      <a:pt x="0" y="32385"/>
                    </a:lnTo>
                    <a:lnTo>
                      <a:pt x="83820" y="116205"/>
                    </a:lnTo>
                    <a:lnTo>
                      <a:pt x="83820" y="114300"/>
                    </a:lnTo>
                    <a:lnTo>
                      <a:pt x="85725" y="116205"/>
                    </a:lnTo>
                    <a:lnTo>
                      <a:pt x="100965" y="7524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0" name="Freeform: Shape 299">
                <a:extLst>
                  <a:ext uri="{FF2B5EF4-FFF2-40B4-BE49-F238E27FC236}">
                    <a16:creationId xmlns:a16="http://schemas.microsoft.com/office/drawing/2014/main" id="{018F8656-CEB1-4047-AA2B-00624009E4D3}"/>
                  </a:ext>
                </a:extLst>
              </p:cNvPr>
              <p:cNvSpPr/>
              <p:nvPr/>
            </p:nvSpPr>
            <p:spPr>
              <a:xfrm>
                <a:off x="4981868" y="2690812"/>
                <a:ext cx="123825" cy="233362"/>
              </a:xfrm>
              <a:custGeom>
                <a:avLst/>
                <a:gdLst>
                  <a:gd name="connsiteX0" fmla="*/ 123825 w 123825"/>
                  <a:gd name="connsiteY0" fmla="*/ 197168 h 233362"/>
                  <a:gd name="connsiteX1" fmla="*/ 123825 w 123825"/>
                  <a:gd name="connsiteY1" fmla="*/ 195263 h 233362"/>
                  <a:gd name="connsiteX2" fmla="*/ 123825 w 123825"/>
                  <a:gd name="connsiteY2" fmla="*/ 82868 h 233362"/>
                  <a:gd name="connsiteX3" fmla="*/ 123825 w 123825"/>
                  <a:gd name="connsiteY3" fmla="*/ 82868 h 233362"/>
                  <a:gd name="connsiteX4" fmla="*/ 40957 w 123825"/>
                  <a:gd name="connsiteY4" fmla="*/ 0 h 233362"/>
                  <a:gd name="connsiteX5" fmla="*/ 0 w 123825"/>
                  <a:gd name="connsiteY5" fmla="*/ 14288 h 233362"/>
                  <a:gd name="connsiteX6" fmla="*/ 1905 w 123825"/>
                  <a:gd name="connsiteY6" fmla="*/ 15240 h 233362"/>
                  <a:gd name="connsiteX7" fmla="*/ 0 w 123825"/>
                  <a:gd name="connsiteY7" fmla="*/ 16193 h 233362"/>
                  <a:gd name="connsiteX8" fmla="*/ 95250 w 123825"/>
                  <a:gd name="connsiteY8" fmla="*/ 111443 h 233362"/>
                  <a:gd name="connsiteX9" fmla="*/ 95250 w 123825"/>
                  <a:gd name="connsiteY9" fmla="*/ 111443 h 233362"/>
                  <a:gd name="connsiteX10" fmla="*/ 95250 w 123825"/>
                  <a:gd name="connsiteY10" fmla="*/ 233363 h 2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825" h="233362">
                    <a:moveTo>
                      <a:pt x="123825" y="197168"/>
                    </a:moveTo>
                    <a:lnTo>
                      <a:pt x="123825" y="195263"/>
                    </a:lnTo>
                    <a:lnTo>
                      <a:pt x="123825" y="82868"/>
                    </a:lnTo>
                    <a:lnTo>
                      <a:pt x="123825" y="82868"/>
                    </a:lnTo>
                    <a:lnTo>
                      <a:pt x="40957" y="0"/>
                    </a:lnTo>
                    <a:lnTo>
                      <a:pt x="0" y="14288"/>
                    </a:lnTo>
                    <a:lnTo>
                      <a:pt x="1905" y="15240"/>
                    </a:lnTo>
                    <a:lnTo>
                      <a:pt x="0" y="16193"/>
                    </a:lnTo>
                    <a:lnTo>
                      <a:pt x="95250" y="111443"/>
                    </a:lnTo>
                    <a:lnTo>
                      <a:pt x="95250" y="111443"/>
                    </a:lnTo>
                    <a:lnTo>
                      <a:pt x="95250" y="2333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7E509663-DA42-4590-9AF4-606A4BD7BDE0}"/>
                </a:ext>
              </a:extLst>
            </p:cNvPr>
            <p:cNvSpPr/>
            <p:nvPr/>
          </p:nvSpPr>
          <p:spPr>
            <a:xfrm>
              <a:off x="5568590" y="2841119"/>
              <a:ext cx="247650" cy="314325"/>
            </a:xfrm>
            <a:custGeom>
              <a:avLst/>
              <a:gdLst>
                <a:gd name="connsiteX0" fmla="*/ 247650 w 247650"/>
                <a:gd name="connsiteY0" fmla="*/ 0 h 314325"/>
                <a:gd name="connsiteX1" fmla="*/ 0 w 247650"/>
                <a:gd name="connsiteY1" fmla="*/ 200025 h 314325"/>
                <a:gd name="connsiteX2" fmla="*/ 0 w 247650"/>
                <a:gd name="connsiteY2" fmla="*/ 314325 h 314325"/>
                <a:gd name="connsiteX3" fmla="*/ 247650 w 247650"/>
                <a:gd name="connsiteY3" fmla="*/ 9525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7650" h="314325">
                  <a:moveTo>
                    <a:pt x="247650" y="0"/>
                  </a:moveTo>
                  <a:lnTo>
                    <a:pt x="0" y="200025"/>
                  </a:lnTo>
                  <a:lnTo>
                    <a:pt x="0" y="314325"/>
                  </a:lnTo>
                  <a:lnTo>
                    <a:pt x="247650" y="9525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85" name="Graphic 48">
              <a:extLst>
                <a:ext uri="{FF2B5EF4-FFF2-40B4-BE49-F238E27FC236}">
                  <a16:creationId xmlns:a16="http://schemas.microsoft.com/office/drawing/2014/main" id="{DA51A579-A492-4DE1-86D1-ED9CDF040B84}"/>
                </a:ext>
              </a:extLst>
            </p:cNvPr>
            <p:cNvGrpSpPr/>
            <p:nvPr/>
          </p:nvGrpSpPr>
          <p:grpSpPr>
            <a:xfrm>
              <a:off x="5244042" y="2789207"/>
              <a:ext cx="609600" cy="590550"/>
              <a:chOff x="4791368" y="2524125"/>
              <a:chExt cx="609600" cy="5905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7D2D7604-A703-4268-9526-47DFCF52D84F}"/>
                  </a:ext>
                </a:extLst>
              </p:cNvPr>
              <p:cNvSpPr/>
              <p:nvPr/>
            </p:nvSpPr>
            <p:spPr>
              <a:xfrm>
                <a:off x="5000560" y="2524125"/>
                <a:ext cx="400407" cy="399097"/>
              </a:xfrm>
              <a:custGeom>
                <a:avLst/>
                <a:gdLst>
                  <a:gd name="connsiteX0" fmla="*/ 400407 w 400407"/>
                  <a:gd name="connsiteY0" fmla="*/ 9525 h 399097"/>
                  <a:gd name="connsiteX1" fmla="*/ 400407 w 400407"/>
                  <a:gd name="connsiteY1" fmla="*/ 8573 h 399097"/>
                  <a:gd name="connsiteX2" fmla="*/ 399455 w 400407"/>
                  <a:gd name="connsiteY2" fmla="*/ 6668 h 399097"/>
                  <a:gd name="connsiteX3" fmla="*/ 399455 w 400407"/>
                  <a:gd name="connsiteY3" fmla="*/ 5715 h 399097"/>
                  <a:gd name="connsiteX4" fmla="*/ 397550 w 400407"/>
                  <a:gd name="connsiteY4" fmla="*/ 2857 h 399097"/>
                  <a:gd name="connsiteX5" fmla="*/ 397550 w 400407"/>
                  <a:gd name="connsiteY5" fmla="*/ 2857 h 399097"/>
                  <a:gd name="connsiteX6" fmla="*/ 397550 w 400407"/>
                  <a:gd name="connsiteY6" fmla="*/ 2857 h 399097"/>
                  <a:gd name="connsiteX7" fmla="*/ 397550 w 400407"/>
                  <a:gd name="connsiteY7" fmla="*/ 2857 h 399097"/>
                  <a:gd name="connsiteX8" fmla="*/ 395645 w 400407"/>
                  <a:gd name="connsiteY8" fmla="*/ 953 h 399097"/>
                  <a:gd name="connsiteX9" fmla="*/ 394692 w 400407"/>
                  <a:gd name="connsiteY9" fmla="*/ 953 h 399097"/>
                  <a:gd name="connsiteX10" fmla="*/ 392787 w 400407"/>
                  <a:gd name="connsiteY10" fmla="*/ 953 h 399097"/>
                  <a:gd name="connsiteX11" fmla="*/ 390882 w 400407"/>
                  <a:gd name="connsiteY11" fmla="*/ 0 h 399097"/>
                  <a:gd name="connsiteX12" fmla="*/ 388025 w 400407"/>
                  <a:gd name="connsiteY12" fmla="*/ 0 h 399097"/>
                  <a:gd name="connsiteX13" fmla="*/ 387072 w 400407"/>
                  <a:gd name="connsiteY13" fmla="*/ 0 h 399097"/>
                  <a:gd name="connsiteX14" fmla="*/ 387072 w 400407"/>
                  <a:gd name="connsiteY14" fmla="*/ 0 h 399097"/>
                  <a:gd name="connsiteX15" fmla="*/ 6072 w 400407"/>
                  <a:gd name="connsiteY15" fmla="*/ 144780 h 399097"/>
                  <a:gd name="connsiteX16" fmla="*/ 357 w 400407"/>
                  <a:gd name="connsiteY16" fmla="*/ 151448 h 399097"/>
                  <a:gd name="connsiteX17" fmla="*/ 3215 w 400407"/>
                  <a:gd name="connsiteY17" fmla="*/ 160020 h 399097"/>
                  <a:gd name="connsiteX18" fmla="*/ 95607 w 400407"/>
                  <a:gd name="connsiteY18" fmla="*/ 252413 h 399097"/>
                  <a:gd name="connsiteX19" fmla="*/ 95607 w 400407"/>
                  <a:gd name="connsiteY19" fmla="*/ 371475 h 399097"/>
                  <a:gd name="connsiteX20" fmla="*/ 102275 w 400407"/>
                  <a:gd name="connsiteY20" fmla="*/ 380048 h 399097"/>
                  <a:gd name="connsiteX21" fmla="*/ 105132 w 400407"/>
                  <a:gd name="connsiteY21" fmla="*/ 381000 h 399097"/>
                  <a:gd name="connsiteX22" fmla="*/ 112752 w 400407"/>
                  <a:gd name="connsiteY22" fmla="*/ 377190 h 399097"/>
                  <a:gd name="connsiteX23" fmla="*/ 159425 w 400407"/>
                  <a:gd name="connsiteY23" fmla="*/ 317183 h 399097"/>
                  <a:gd name="connsiteX24" fmla="*/ 238482 w 400407"/>
                  <a:gd name="connsiteY24" fmla="*/ 396240 h 399097"/>
                  <a:gd name="connsiteX25" fmla="*/ 245150 w 400407"/>
                  <a:gd name="connsiteY25" fmla="*/ 399098 h 399097"/>
                  <a:gd name="connsiteX26" fmla="*/ 247055 w 400407"/>
                  <a:gd name="connsiteY26" fmla="*/ 399098 h 399097"/>
                  <a:gd name="connsiteX27" fmla="*/ 253722 w 400407"/>
                  <a:gd name="connsiteY27" fmla="*/ 393383 h 399097"/>
                  <a:gd name="connsiteX28" fmla="*/ 398502 w 400407"/>
                  <a:gd name="connsiteY28" fmla="*/ 12383 h 399097"/>
                  <a:gd name="connsiteX29" fmla="*/ 398502 w 400407"/>
                  <a:gd name="connsiteY29" fmla="*/ 12383 h 399097"/>
                  <a:gd name="connsiteX30" fmla="*/ 398502 w 400407"/>
                  <a:gd name="connsiteY30" fmla="*/ 11430 h 399097"/>
                  <a:gd name="connsiteX31" fmla="*/ 400407 w 400407"/>
                  <a:gd name="connsiteY31" fmla="*/ 9525 h 399097"/>
                  <a:gd name="connsiteX32" fmla="*/ 341352 w 400407"/>
                  <a:gd name="connsiteY32" fmla="*/ 39053 h 399097"/>
                  <a:gd name="connsiteX33" fmla="*/ 105132 w 400407"/>
                  <a:gd name="connsiteY33" fmla="*/ 235268 h 399097"/>
                  <a:gd name="connsiteX34" fmla="*/ 27027 w 400407"/>
                  <a:gd name="connsiteY34" fmla="*/ 157163 h 399097"/>
                  <a:gd name="connsiteX35" fmla="*/ 341352 w 400407"/>
                  <a:gd name="connsiteY35" fmla="*/ 39053 h 399097"/>
                  <a:gd name="connsiteX36" fmla="*/ 114657 w 400407"/>
                  <a:gd name="connsiteY36" fmla="*/ 252413 h 399097"/>
                  <a:gd name="connsiteX37" fmla="*/ 327065 w 400407"/>
                  <a:gd name="connsiteY37" fmla="*/ 75248 h 399097"/>
                  <a:gd name="connsiteX38" fmla="*/ 114657 w 400407"/>
                  <a:gd name="connsiteY38" fmla="*/ 343853 h 399097"/>
                  <a:gd name="connsiteX39" fmla="*/ 114657 w 400407"/>
                  <a:gd name="connsiteY39" fmla="*/ 252413 h 399097"/>
                  <a:gd name="connsiteX40" fmla="*/ 242292 w 400407"/>
                  <a:gd name="connsiteY40" fmla="*/ 373380 h 399097"/>
                  <a:gd name="connsiteX41" fmla="*/ 171807 w 400407"/>
                  <a:gd name="connsiteY41" fmla="*/ 302895 h 399097"/>
                  <a:gd name="connsiteX42" fmla="*/ 359450 w 400407"/>
                  <a:gd name="connsiteY42" fmla="*/ 64770 h 399097"/>
                  <a:gd name="connsiteX43" fmla="*/ 242292 w 400407"/>
                  <a:gd name="connsiteY43" fmla="*/ 373380 h 399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00407" h="399097">
                    <a:moveTo>
                      <a:pt x="400407" y="9525"/>
                    </a:moveTo>
                    <a:cubicBezTo>
                      <a:pt x="400407" y="9525"/>
                      <a:pt x="400407" y="8573"/>
                      <a:pt x="400407" y="8573"/>
                    </a:cubicBezTo>
                    <a:cubicBezTo>
                      <a:pt x="400407" y="7620"/>
                      <a:pt x="400407" y="7620"/>
                      <a:pt x="399455" y="6668"/>
                    </a:cubicBezTo>
                    <a:cubicBezTo>
                      <a:pt x="399455" y="6668"/>
                      <a:pt x="399455" y="5715"/>
                      <a:pt x="399455" y="5715"/>
                    </a:cubicBezTo>
                    <a:cubicBezTo>
                      <a:pt x="399455" y="4763"/>
                      <a:pt x="398502" y="3810"/>
                      <a:pt x="397550" y="2857"/>
                    </a:cubicBezTo>
                    <a:cubicBezTo>
                      <a:pt x="397550" y="2857"/>
                      <a:pt x="397550" y="2857"/>
                      <a:pt x="397550" y="2857"/>
                    </a:cubicBezTo>
                    <a:cubicBezTo>
                      <a:pt x="397550" y="2857"/>
                      <a:pt x="397550" y="2857"/>
                      <a:pt x="397550" y="2857"/>
                    </a:cubicBezTo>
                    <a:cubicBezTo>
                      <a:pt x="397550" y="2857"/>
                      <a:pt x="397550" y="2857"/>
                      <a:pt x="397550" y="2857"/>
                    </a:cubicBezTo>
                    <a:cubicBezTo>
                      <a:pt x="396597" y="1905"/>
                      <a:pt x="395645" y="1905"/>
                      <a:pt x="395645" y="953"/>
                    </a:cubicBezTo>
                    <a:cubicBezTo>
                      <a:pt x="395645" y="953"/>
                      <a:pt x="394692" y="953"/>
                      <a:pt x="394692" y="953"/>
                    </a:cubicBezTo>
                    <a:cubicBezTo>
                      <a:pt x="393740" y="953"/>
                      <a:pt x="393740" y="953"/>
                      <a:pt x="392787" y="953"/>
                    </a:cubicBezTo>
                    <a:cubicBezTo>
                      <a:pt x="390882" y="0"/>
                      <a:pt x="390882" y="0"/>
                      <a:pt x="390882" y="0"/>
                    </a:cubicBezTo>
                    <a:cubicBezTo>
                      <a:pt x="389930" y="0"/>
                      <a:pt x="388977" y="0"/>
                      <a:pt x="388025" y="0"/>
                    </a:cubicBezTo>
                    <a:cubicBezTo>
                      <a:pt x="388025" y="0"/>
                      <a:pt x="387072" y="0"/>
                      <a:pt x="387072" y="0"/>
                    </a:cubicBezTo>
                    <a:cubicBezTo>
                      <a:pt x="387072" y="0"/>
                      <a:pt x="387072" y="0"/>
                      <a:pt x="387072" y="0"/>
                    </a:cubicBezTo>
                    <a:lnTo>
                      <a:pt x="6072" y="144780"/>
                    </a:lnTo>
                    <a:cubicBezTo>
                      <a:pt x="3215" y="145733"/>
                      <a:pt x="357" y="148590"/>
                      <a:pt x="357" y="151448"/>
                    </a:cubicBezTo>
                    <a:cubicBezTo>
                      <a:pt x="-595" y="154305"/>
                      <a:pt x="357" y="158115"/>
                      <a:pt x="3215" y="160020"/>
                    </a:cubicBezTo>
                    <a:lnTo>
                      <a:pt x="95607" y="252413"/>
                    </a:lnTo>
                    <a:lnTo>
                      <a:pt x="95607" y="371475"/>
                    </a:lnTo>
                    <a:cubicBezTo>
                      <a:pt x="95607" y="375285"/>
                      <a:pt x="98465" y="379095"/>
                      <a:pt x="102275" y="380048"/>
                    </a:cubicBezTo>
                    <a:cubicBezTo>
                      <a:pt x="103227" y="380048"/>
                      <a:pt x="104180" y="381000"/>
                      <a:pt x="105132" y="381000"/>
                    </a:cubicBezTo>
                    <a:cubicBezTo>
                      <a:pt x="107990" y="381000"/>
                      <a:pt x="110847" y="380048"/>
                      <a:pt x="112752" y="377190"/>
                    </a:cubicBezTo>
                    <a:lnTo>
                      <a:pt x="159425" y="317183"/>
                    </a:lnTo>
                    <a:lnTo>
                      <a:pt x="238482" y="396240"/>
                    </a:lnTo>
                    <a:cubicBezTo>
                      <a:pt x="240387" y="398145"/>
                      <a:pt x="242292" y="399098"/>
                      <a:pt x="245150" y="399098"/>
                    </a:cubicBezTo>
                    <a:cubicBezTo>
                      <a:pt x="246102" y="399098"/>
                      <a:pt x="246102" y="399098"/>
                      <a:pt x="247055" y="399098"/>
                    </a:cubicBezTo>
                    <a:cubicBezTo>
                      <a:pt x="249912" y="398145"/>
                      <a:pt x="252770" y="396240"/>
                      <a:pt x="253722" y="393383"/>
                    </a:cubicBezTo>
                    <a:lnTo>
                      <a:pt x="398502" y="12383"/>
                    </a:lnTo>
                    <a:cubicBezTo>
                      <a:pt x="398502" y="12383"/>
                      <a:pt x="398502" y="12383"/>
                      <a:pt x="398502" y="12383"/>
                    </a:cubicBezTo>
                    <a:cubicBezTo>
                      <a:pt x="398502" y="12383"/>
                      <a:pt x="398502" y="11430"/>
                      <a:pt x="398502" y="11430"/>
                    </a:cubicBezTo>
                    <a:cubicBezTo>
                      <a:pt x="400407" y="10477"/>
                      <a:pt x="400407" y="10477"/>
                      <a:pt x="400407" y="9525"/>
                    </a:cubicBezTo>
                    <a:close/>
                    <a:moveTo>
                      <a:pt x="341352" y="39053"/>
                    </a:moveTo>
                    <a:lnTo>
                      <a:pt x="105132" y="235268"/>
                    </a:lnTo>
                    <a:lnTo>
                      <a:pt x="27027" y="157163"/>
                    </a:lnTo>
                    <a:lnTo>
                      <a:pt x="341352" y="39053"/>
                    </a:lnTo>
                    <a:close/>
                    <a:moveTo>
                      <a:pt x="114657" y="252413"/>
                    </a:moveTo>
                    <a:lnTo>
                      <a:pt x="327065" y="75248"/>
                    </a:lnTo>
                    <a:lnTo>
                      <a:pt x="114657" y="343853"/>
                    </a:lnTo>
                    <a:lnTo>
                      <a:pt x="114657" y="252413"/>
                    </a:lnTo>
                    <a:close/>
                    <a:moveTo>
                      <a:pt x="242292" y="373380"/>
                    </a:moveTo>
                    <a:lnTo>
                      <a:pt x="171807" y="302895"/>
                    </a:lnTo>
                    <a:lnTo>
                      <a:pt x="359450" y="64770"/>
                    </a:lnTo>
                    <a:lnTo>
                      <a:pt x="242292" y="3733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6631F779-0554-4F0C-B38D-23116F989A98}"/>
                  </a:ext>
                </a:extLst>
              </p:cNvPr>
              <p:cNvSpPr/>
              <p:nvPr/>
            </p:nvSpPr>
            <p:spPr>
              <a:xfrm>
                <a:off x="4934694" y="2819400"/>
                <a:ext cx="51935" cy="22860"/>
              </a:xfrm>
              <a:custGeom>
                <a:avLst/>
                <a:gdLst>
                  <a:gd name="connsiteX0" fmla="*/ 7168 w 51935"/>
                  <a:gd name="connsiteY0" fmla="*/ 3810 h 22860"/>
                  <a:gd name="connsiteX1" fmla="*/ 501 w 51935"/>
                  <a:gd name="connsiteY1" fmla="*/ 15240 h 22860"/>
                  <a:gd name="connsiteX2" fmla="*/ 10026 w 51935"/>
                  <a:gd name="connsiteY2" fmla="*/ 22860 h 22860"/>
                  <a:gd name="connsiteX3" fmla="*/ 11931 w 51935"/>
                  <a:gd name="connsiteY3" fmla="*/ 22860 h 22860"/>
                  <a:gd name="connsiteX4" fmla="*/ 42411 w 51935"/>
                  <a:gd name="connsiteY4" fmla="*/ 19050 h 22860"/>
                  <a:gd name="connsiteX5" fmla="*/ 51936 w 51935"/>
                  <a:gd name="connsiteY5" fmla="*/ 9525 h 22860"/>
                  <a:gd name="connsiteX6" fmla="*/ 42411 w 51935"/>
                  <a:gd name="connsiteY6" fmla="*/ 0 h 22860"/>
                  <a:gd name="connsiteX7" fmla="*/ 7168 w 51935"/>
                  <a:gd name="connsiteY7" fmla="*/ 3810 h 22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935" h="22860">
                    <a:moveTo>
                      <a:pt x="7168" y="3810"/>
                    </a:moveTo>
                    <a:cubicBezTo>
                      <a:pt x="2406" y="4763"/>
                      <a:pt x="-1404" y="10477"/>
                      <a:pt x="501" y="15240"/>
                    </a:cubicBezTo>
                    <a:cubicBezTo>
                      <a:pt x="1453" y="20002"/>
                      <a:pt x="5263" y="22860"/>
                      <a:pt x="10026" y="22860"/>
                    </a:cubicBezTo>
                    <a:cubicBezTo>
                      <a:pt x="10978" y="22860"/>
                      <a:pt x="11931" y="22860"/>
                      <a:pt x="11931" y="22860"/>
                    </a:cubicBezTo>
                    <a:cubicBezTo>
                      <a:pt x="22408" y="20002"/>
                      <a:pt x="31933" y="19050"/>
                      <a:pt x="42411" y="19050"/>
                    </a:cubicBezTo>
                    <a:cubicBezTo>
                      <a:pt x="48126" y="19050"/>
                      <a:pt x="51936" y="15240"/>
                      <a:pt x="51936" y="9525"/>
                    </a:cubicBezTo>
                    <a:cubicBezTo>
                      <a:pt x="51936" y="3810"/>
                      <a:pt x="48126" y="0"/>
                      <a:pt x="42411" y="0"/>
                    </a:cubicBezTo>
                    <a:cubicBezTo>
                      <a:pt x="30981" y="0"/>
                      <a:pt x="18598" y="1905"/>
                      <a:pt x="7168" y="381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20C7D6CF-8223-4FB9-88A6-599C29D56EC7}"/>
                  </a:ext>
                </a:extLst>
              </p:cNvPr>
              <p:cNvSpPr/>
              <p:nvPr/>
            </p:nvSpPr>
            <p:spPr>
              <a:xfrm>
                <a:off x="4832178" y="2977368"/>
                <a:ext cx="44670" cy="81109"/>
              </a:xfrm>
              <a:custGeom>
                <a:avLst/>
                <a:gdLst>
                  <a:gd name="connsiteX0" fmla="*/ 18244 w 44670"/>
                  <a:gd name="connsiteY0" fmla="*/ 7767 h 81109"/>
                  <a:gd name="connsiteX1" fmla="*/ 7767 w 44670"/>
                  <a:gd name="connsiteY1" fmla="*/ 147 h 81109"/>
                  <a:gd name="connsiteX2" fmla="*/ 147 w 44670"/>
                  <a:gd name="connsiteY2" fmla="*/ 10624 h 81109"/>
                  <a:gd name="connsiteX3" fmla="*/ 27769 w 44670"/>
                  <a:gd name="connsiteY3" fmla="*/ 77299 h 81109"/>
                  <a:gd name="connsiteX4" fmla="*/ 35389 w 44670"/>
                  <a:gd name="connsiteY4" fmla="*/ 81109 h 81109"/>
                  <a:gd name="connsiteX5" fmla="*/ 41104 w 44670"/>
                  <a:gd name="connsiteY5" fmla="*/ 79204 h 81109"/>
                  <a:gd name="connsiteX6" fmla="*/ 43009 w 44670"/>
                  <a:gd name="connsiteY6" fmla="*/ 65869 h 81109"/>
                  <a:gd name="connsiteX7" fmla="*/ 18244 w 44670"/>
                  <a:gd name="connsiteY7" fmla="*/ 7767 h 8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670" h="81109">
                    <a:moveTo>
                      <a:pt x="18244" y="7767"/>
                    </a:moveTo>
                    <a:cubicBezTo>
                      <a:pt x="17292" y="3004"/>
                      <a:pt x="12529" y="-806"/>
                      <a:pt x="7767" y="147"/>
                    </a:cubicBezTo>
                    <a:cubicBezTo>
                      <a:pt x="3004" y="1099"/>
                      <a:pt x="-806" y="5862"/>
                      <a:pt x="147" y="10624"/>
                    </a:cubicBezTo>
                    <a:cubicBezTo>
                      <a:pt x="3957" y="34437"/>
                      <a:pt x="13482" y="57297"/>
                      <a:pt x="27769" y="77299"/>
                    </a:cubicBezTo>
                    <a:cubicBezTo>
                      <a:pt x="29674" y="80157"/>
                      <a:pt x="32532" y="81109"/>
                      <a:pt x="35389" y="81109"/>
                    </a:cubicBezTo>
                    <a:cubicBezTo>
                      <a:pt x="37294" y="81109"/>
                      <a:pt x="39199" y="80157"/>
                      <a:pt x="41104" y="79204"/>
                    </a:cubicBezTo>
                    <a:cubicBezTo>
                      <a:pt x="44914" y="76347"/>
                      <a:pt x="45867" y="69679"/>
                      <a:pt x="43009" y="65869"/>
                    </a:cubicBezTo>
                    <a:cubicBezTo>
                      <a:pt x="28722" y="48724"/>
                      <a:pt x="21102" y="28722"/>
                      <a:pt x="18244" y="776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0749E7F5-A327-463C-8AE1-E241403E62ED}"/>
                  </a:ext>
                </a:extLst>
              </p:cNvPr>
              <p:cNvSpPr/>
              <p:nvPr/>
            </p:nvSpPr>
            <p:spPr>
              <a:xfrm>
                <a:off x="4909700" y="3082512"/>
                <a:ext cx="85502" cy="32162"/>
              </a:xfrm>
              <a:custGeom>
                <a:avLst/>
                <a:gdLst>
                  <a:gd name="connsiteX0" fmla="*/ 74073 w 85502"/>
                  <a:gd name="connsiteY0" fmla="*/ 13112 h 32162"/>
                  <a:gd name="connsiteX1" fmla="*/ 63595 w 85502"/>
                  <a:gd name="connsiteY1" fmla="*/ 13112 h 32162"/>
                  <a:gd name="connsiteX2" fmla="*/ 13113 w 85502"/>
                  <a:gd name="connsiteY2" fmla="*/ 730 h 32162"/>
                  <a:gd name="connsiteX3" fmla="*/ 730 w 85502"/>
                  <a:gd name="connsiteY3" fmla="*/ 5493 h 32162"/>
                  <a:gd name="connsiteX4" fmla="*/ 5493 w 85502"/>
                  <a:gd name="connsiteY4" fmla="*/ 17875 h 32162"/>
                  <a:gd name="connsiteX5" fmla="*/ 63595 w 85502"/>
                  <a:gd name="connsiteY5" fmla="*/ 32162 h 32162"/>
                  <a:gd name="connsiteX6" fmla="*/ 69310 w 85502"/>
                  <a:gd name="connsiteY6" fmla="*/ 32162 h 32162"/>
                  <a:gd name="connsiteX7" fmla="*/ 75978 w 85502"/>
                  <a:gd name="connsiteY7" fmla="*/ 32162 h 32162"/>
                  <a:gd name="connsiteX8" fmla="*/ 85503 w 85502"/>
                  <a:gd name="connsiteY8" fmla="*/ 22637 h 32162"/>
                  <a:gd name="connsiteX9" fmla="*/ 74073 w 85502"/>
                  <a:gd name="connsiteY9" fmla="*/ 13112 h 32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5502" h="32162">
                    <a:moveTo>
                      <a:pt x="74073" y="13112"/>
                    </a:moveTo>
                    <a:cubicBezTo>
                      <a:pt x="70262" y="13112"/>
                      <a:pt x="67405" y="13112"/>
                      <a:pt x="63595" y="13112"/>
                    </a:cubicBezTo>
                    <a:cubicBezTo>
                      <a:pt x="46450" y="12160"/>
                      <a:pt x="29305" y="8350"/>
                      <a:pt x="13113" y="730"/>
                    </a:cubicBezTo>
                    <a:cubicBezTo>
                      <a:pt x="8350" y="-1175"/>
                      <a:pt x="2635" y="730"/>
                      <a:pt x="730" y="5493"/>
                    </a:cubicBezTo>
                    <a:cubicBezTo>
                      <a:pt x="-1175" y="10255"/>
                      <a:pt x="730" y="15970"/>
                      <a:pt x="5493" y="17875"/>
                    </a:cubicBezTo>
                    <a:cubicBezTo>
                      <a:pt x="23590" y="26448"/>
                      <a:pt x="43593" y="31210"/>
                      <a:pt x="63595" y="32162"/>
                    </a:cubicBezTo>
                    <a:cubicBezTo>
                      <a:pt x="65500" y="32162"/>
                      <a:pt x="67405" y="32162"/>
                      <a:pt x="69310" y="32162"/>
                    </a:cubicBezTo>
                    <a:cubicBezTo>
                      <a:pt x="71215" y="32162"/>
                      <a:pt x="74073" y="32162"/>
                      <a:pt x="75978" y="32162"/>
                    </a:cubicBezTo>
                    <a:cubicBezTo>
                      <a:pt x="81693" y="32162"/>
                      <a:pt x="85503" y="27400"/>
                      <a:pt x="85503" y="22637"/>
                    </a:cubicBezTo>
                    <a:cubicBezTo>
                      <a:pt x="85503" y="17875"/>
                      <a:pt x="78835" y="13112"/>
                      <a:pt x="74073" y="1311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:a16="http://schemas.microsoft.com/office/drawing/2014/main" id="{865E8B9A-1DD7-4172-B7D0-9E0175B7771D}"/>
                  </a:ext>
                </a:extLst>
              </p:cNvPr>
              <p:cNvSpPr/>
              <p:nvPr/>
            </p:nvSpPr>
            <p:spPr>
              <a:xfrm>
                <a:off x="4838396" y="2854751"/>
                <a:ext cx="55973" cy="75138"/>
              </a:xfrm>
              <a:custGeom>
                <a:avLst/>
                <a:gdLst>
                  <a:gd name="connsiteX0" fmla="*/ 40602 w 55973"/>
                  <a:gd name="connsiteY0" fmla="*/ 2748 h 75138"/>
                  <a:gd name="connsiteX1" fmla="*/ 597 w 55973"/>
                  <a:gd name="connsiteY1" fmla="*/ 61803 h 75138"/>
                  <a:gd name="connsiteX2" fmla="*/ 6312 w 55973"/>
                  <a:gd name="connsiteY2" fmla="*/ 74186 h 75138"/>
                  <a:gd name="connsiteX3" fmla="*/ 9169 w 55973"/>
                  <a:gd name="connsiteY3" fmla="*/ 75138 h 75138"/>
                  <a:gd name="connsiteX4" fmla="*/ 17742 w 55973"/>
                  <a:gd name="connsiteY4" fmla="*/ 68471 h 75138"/>
                  <a:gd name="connsiteX5" fmla="*/ 52984 w 55973"/>
                  <a:gd name="connsiteY5" fmla="*/ 17036 h 75138"/>
                  <a:gd name="connsiteX6" fmla="*/ 53937 w 55973"/>
                  <a:gd name="connsiteY6" fmla="*/ 3701 h 75138"/>
                  <a:gd name="connsiteX7" fmla="*/ 40602 w 55973"/>
                  <a:gd name="connsiteY7" fmla="*/ 2748 h 75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5973" h="75138">
                    <a:moveTo>
                      <a:pt x="40602" y="2748"/>
                    </a:moveTo>
                    <a:cubicBezTo>
                      <a:pt x="22504" y="18941"/>
                      <a:pt x="9169" y="39896"/>
                      <a:pt x="597" y="61803"/>
                    </a:cubicBezTo>
                    <a:cubicBezTo>
                      <a:pt x="-1308" y="66566"/>
                      <a:pt x="1549" y="72281"/>
                      <a:pt x="6312" y="74186"/>
                    </a:cubicBezTo>
                    <a:cubicBezTo>
                      <a:pt x="7264" y="74186"/>
                      <a:pt x="8217" y="75138"/>
                      <a:pt x="9169" y="75138"/>
                    </a:cubicBezTo>
                    <a:cubicBezTo>
                      <a:pt x="12979" y="75138"/>
                      <a:pt x="16789" y="72281"/>
                      <a:pt x="17742" y="68471"/>
                    </a:cubicBezTo>
                    <a:cubicBezTo>
                      <a:pt x="25362" y="48468"/>
                      <a:pt x="36792" y="30371"/>
                      <a:pt x="52984" y="17036"/>
                    </a:cubicBezTo>
                    <a:cubicBezTo>
                      <a:pt x="56794" y="13226"/>
                      <a:pt x="56794" y="7511"/>
                      <a:pt x="53937" y="3701"/>
                    </a:cubicBezTo>
                    <a:cubicBezTo>
                      <a:pt x="50127" y="-1062"/>
                      <a:pt x="44412" y="-1062"/>
                      <a:pt x="40602" y="274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:a16="http://schemas.microsoft.com/office/drawing/2014/main" id="{8C139EBA-C48D-4132-8C21-592EA131664D}"/>
                  </a:ext>
                </a:extLst>
              </p:cNvPr>
              <p:cNvSpPr/>
              <p:nvPr/>
            </p:nvSpPr>
            <p:spPr>
              <a:xfrm>
                <a:off x="5133559" y="2954509"/>
                <a:ext cx="80865" cy="44913"/>
              </a:xfrm>
              <a:custGeom>
                <a:avLst/>
                <a:gdLst>
                  <a:gd name="connsiteX0" fmla="*/ 70241 w 80865"/>
                  <a:gd name="connsiteY0" fmla="*/ 146 h 44913"/>
                  <a:gd name="connsiteX1" fmla="*/ 3566 w 80865"/>
                  <a:gd name="connsiteY1" fmla="*/ 27768 h 44913"/>
                  <a:gd name="connsiteX2" fmla="*/ 1661 w 80865"/>
                  <a:gd name="connsiteY2" fmla="*/ 41103 h 44913"/>
                  <a:gd name="connsiteX3" fmla="*/ 9281 w 80865"/>
                  <a:gd name="connsiteY3" fmla="*/ 44913 h 44913"/>
                  <a:gd name="connsiteX4" fmla="*/ 14996 w 80865"/>
                  <a:gd name="connsiteY4" fmla="*/ 43008 h 44913"/>
                  <a:gd name="connsiteX5" fmla="*/ 73099 w 80865"/>
                  <a:gd name="connsiteY5" fmla="*/ 19196 h 44913"/>
                  <a:gd name="connsiteX6" fmla="*/ 80719 w 80865"/>
                  <a:gd name="connsiteY6" fmla="*/ 8718 h 44913"/>
                  <a:gd name="connsiteX7" fmla="*/ 70241 w 80865"/>
                  <a:gd name="connsiteY7" fmla="*/ 146 h 44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865" h="44913">
                    <a:moveTo>
                      <a:pt x="70241" y="146"/>
                    </a:moveTo>
                    <a:cubicBezTo>
                      <a:pt x="46429" y="3956"/>
                      <a:pt x="23569" y="13481"/>
                      <a:pt x="3566" y="27768"/>
                    </a:cubicBezTo>
                    <a:cubicBezTo>
                      <a:pt x="-244" y="30626"/>
                      <a:pt x="-1196" y="37293"/>
                      <a:pt x="1661" y="41103"/>
                    </a:cubicBezTo>
                    <a:cubicBezTo>
                      <a:pt x="3566" y="43961"/>
                      <a:pt x="6424" y="44913"/>
                      <a:pt x="9281" y="44913"/>
                    </a:cubicBezTo>
                    <a:cubicBezTo>
                      <a:pt x="11186" y="44913"/>
                      <a:pt x="13091" y="43961"/>
                      <a:pt x="14996" y="43008"/>
                    </a:cubicBezTo>
                    <a:cubicBezTo>
                      <a:pt x="32141" y="30626"/>
                      <a:pt x="52144" y="22053"/>
                      <a:pt x="73099" y="19196"/>
                    </a:cubicBezTo>
                    <a:cubicBezTo>
                      <a:pt x="77861" y="18243"/>
                      <a:pt x="81671" y="13481"/>
                      <a:pt x="80719" y="8718"/>
                    </a:cubicBezTo>
                    <a:cubicBezTo>
                      <a:pt x="79766" y="3003"/>
                      <a:pt x="75004" y="-807"/>
                      <a:pt x="70241" y="14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:a16="http://schemas.microsoft.com/office/drawing/2014/main" id="{56114A59-E5D9-4B24-A0EC-45C0494BF7C0}"/>
                  </a:ext>
                </a:extLst>
              </p:cNvPr>
              <p:cNvSpPr/>
              <p:nvPr/>
            </p:nvSpPr>
            <p:spPr>
              <a:xfrm>
                <a:off x="5262258" y="2960725"/>
                <a:ext cx="74071" cy="56794"/>
              </a:xfrm>
              <a:custGeom>
                <a:avLst/>
                <a:gdLst>
                  <a:gd name="connsiteX0" fmla="*/ 12979 w 74071"/>
                  <a:gd name="connsiteY0" fmla="*/ 597 h 56794"/>
                  <a:gd name="connsiteX1" fmla="*/ 597 w 74071"/>
                  <a:gd name="connsiteY1" fmla="*/ 6312 h 56794"/>
                  <a:gd name="connsiteX2" fmla="*/ 6312 w 74071"/>
                  <a:gd name="connsiteY2" fmla="*/ 18694 h 56794"/>
                  <a:gd name="connsiteX3" fmla="*/ 57747 w 74071"/>
                  <a:gd name="connsiteY3" fmla="*/ 53937 h 56794"/>
                  <a:gd name="connsiteX4" fmla="*/ 64414 w 74071"/>
                  <a:gd name="connsiteY4" fmla="*/ 56794 h 56794"/>
                  <a:gd name="connsiteX5" fmla="*/ 71082 w 74071"/>
                  <a:gd name="connsiteY5" fmla="*/ 53937 h 56794"/>
                  <a:gd name="connsiteX6" fmla="*/ 72034 w 74071"/>
                  <a:gd name="connsiteY6" fmla="*/ 40602 h 56794"/>
                  <a:gd name="connsiteX7" fmla="*/ 12979 w 74071"/>
                  <a:gd name="connsiteY7" fmla="*/ 597 h 56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071" h="56794">
                    <a:moveTo>
                      <a:pt x="12979" y="597"/>
                    </a:moveTo>
                    <a:cubicBezTo>
                      <a:pt x="8217" y="-1308"/>
                      <a:pt x="2502" y="1549"/>
                      <a:pt x="597" y="6312"/>
                    </a:cubicBezTo>
                    <a:cubicBezTo>
                      <a:pt x="-1308" y="11074"/>
                      <a:pt x="1549" y="16789"/>
                      <a:pt x="6312" y="18694"/>
                    </a:cubicBezTo>
                    <a:cubicBezTo>
                      <a:pt x="26314" y="25362"/>
                      <a:pt x="44412" y="37744"/>
                      <a:pt x="57747" y="53937"/>
                    </a:cubicBezTo>
                    <a:cubicBezTo>
                      <a:pt x="59652" y="55842"/>
                      <a:pt x="62509" y="56794"/>
                      <a:pt x="64414" y="56794"/>
                    </a:cubicBezTo>
                    <a:cubicBezTo>
                      <a:pt x="66319" y="56794"/>
                      <a:pt x="69177" y="55842"/>
                      <a:pt x="71082" y="53937"/>
                    </a:cubicBezTo>
                    <a:cubicBezTo>
                      <a:pt x="74892" y="50127"/>
                      <a:pt x="74892" y="44412"/>
                      <a:pt x="72034" y="40602"/>
                    </a:cubicBezTo>
                    <a:cubicBezTo>
                      <a:pt x="55842" y="22504"/>
                      <a:pt x="35839" y="9169"/>
                      <a:pt x="12979" y="59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:a16="http://schemas.microsoft.com/office/drawing/2014/main" id="{C94952FD-CBC7-4AED-9D60-EE9EF2F24403}"/>
                  </a:ext>
                </a:extLst>
              </p:cNvPr>
              <p:cNvSpPr/>
              <p:nvPr/>
            </p:nvSpPr>
            <p:spPr>
              <a:xfrm>
                <a:off x="5039315" y="3028950"/>
                <a:ext cx="66897" cy="66674"/>
              </a:xfrm>
              <a:custGeom>
                <a:avLst/>
                <a:gdLst>
                  <a:gd name="connsiteX0" fmla="*/ 50185 w 66897"/>
                  <a:gd name="connsiteY0" fmla="*/ 2857 h 66674"/>
                  <a:gd name="connsiteX1" fmla="*/ 33992 w 66897"/>
                  <a:gd name="connsiteY1" fmla="*/ 21907 h 66674"/>
                  <a:gd name="connsiteX2" fmla="*/ 4465 w 66897"/>
                  <a:gd name="connsiteY2" fmla="*/ 48577 h 66674"/>
                  <a:gd name="connsiteX3" fmla="*/ 1607 w 66897"/>
                  <a:gd name="connsiteY3" fmla="*/ 61912 h 66674"/>
                  <a:gd name="connsiteX4" fmla="*/ 9227 w 66897"/>
                  <a:gd name="connsiteY4" fmla="*/ 66675 h 66674"/>
                  <a:gd name="connsiteX5" fmla="*/ 13990 w 66897"/>
                  <a:gd name="connsiteY5" fmla="*/ 64770 h 66674"/>
                  <a:gd name="connsiteX6" fmla="*/ 48280 w 66897"/>
                  <a:gd name="connsiteY6" fmla="*/ 35243 h 66674"/>
                  <a:gd name="connsiteX7" fmla="*/ 64472 w 66897"/>
                  <a:gd name="connsiteY7" fmla="*/ 16192 h 66674"/>
                  <a:gd name="connsiteX8" fmla="*/ 63520 w 66897"/>
                  <a:gd name="connsiteY8" fmla="*/ 2857 h 66674"/>
                  <a:gd name="connsiteX9" fmla="*/ 50185 w 66897"/>
                  <a:gd name="connsiteY9" fmla="*/ 2857 h 66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897" h="66674">
                    <a:moveTo>
                      <a:pt x="50185" y="2857"/>
                    </a:moveTo>
                    <a:lnTo>
                      <a:pt x="33992" y="21907"/>
                    </a:lnTo>
                    <a:cubicBezTo>
                      <a:pt x="24467" y="32385"/>
                      <a:pt x="14942" y="40957"/>
                      <a:pt x="4465" y="48577"/>
                    </a:cubicBezTo>
                    <a:cubicBezTo>
                      <a:pt x="-298" y="51435"/>
                      <a:pt x="-1250" y="57150"/>
                      <a:pt x="1607" y="61912"/>
                    </a:cubicBezTo>
                    <a:cubicBezTo>
                      <a:pt x="3512" y="64770"/>
                      <a:pt x="6370" y="66675"/>
                      <a:pt x="9227" y="66675"/>
                    </a:cubicBezTo>
                    <a:cubicBezTo>
                      <a:pt x="11132" y="66675"/>
                      <a:pt x="13037" y="65723"/>
                      <a:pt x="13990" y="64770"/>
                    </a:cubicBezTo>
                    <a:cubicBezTo>
                      <a:pt x="26372" y="57150"/>
                      <a:pt x="37802" y="46673"/>
                      <a:pt x="48280" y="35243"/>
                    </a:cubicBezTo>
                    <a:lnTo>
                      <a:pt x="64472" y="16192"/>
                    </a:lnTo>
                    <a:cubicBezTo>
                      <a:pt x="68282" y="12382"/>
                      <a:pt x="67330" y="6667"/>
                      <a:pt x="63520" y="2857"/>
                    </a:cubicBezTo>
                    <a:cubicBezTo>
                      <a:pt x="58757" y="-952"/>
                      <a:pt x="53042" y="-952"/>
                      <a:pt x="50185" y="28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:a16="http://schemas.microsoft.com/office/drawing/2014/main" id="{0664DAAC-E5BB-45DC-84F4-5D65A2CF2E02}"/>
                  </a:ext>
                </a:extLst>
              </p:cNvPr>
              <p:cNvSpPr/>
              <p:nvPr/>
            </p:nvSpPr>
            <p:spPr>
              <a:xfrm>
                <a:off x="5349984" y="3057976"/>
                <a:ext cx="23360" cy="51935"/>
              </a:xfrm>
              <a:custGeom>
                <a:avLst/>
                <a:gdLst>
                  <a:gd name="connsiteX0" fmla="*/ 7168 w 23360"/>
                  <a:gd name="connsiteY0" fmla="*/ 501 h 51935"/>
                  <a:gd name="connsiteX1" fmla="*/ 501 w 23360"/>
                  <a:gd name="connsiteY1" fmla="*/ 11931 h 51935"/>
                  <a:gd name="connsiteX2" fmla="*/ 4311 w 23360"/>
                  <a:gd name="connsiteY2" fmla="*/ 42411 h 51935"/>
                  <a:gd name="connsiteX3" fmla="*/ 13836 w 23360"/>
                  <a:gd name="connsiteY3" fmla="*/ 51936 h 51935"/>
                  <a:gd name="connsiteX4" fmla="*/ 23361 w 23360"/>
                  <a:gd name="connsiteY4" fmla="*/ 42411 h 51935"/>
                  <a:gd name="connsiteX5" fmla="*/ 19551 w 23360"/>
                  <a:gd name="connsiteY5" fmla="*/ 7168 h 51935"/>
                  <a:gd name="connsiteX6" fmla="*/ 7168 w 23360"/>
                  <a:gd name="connsiteY6" fmla="*/ 501 h 519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360" h="51935">
                    <a:moveTo>
                      <a:pt x="7168" y="501"/>
                    </a:moveTo>
                    <a:cubicBezTo>
                      <a:pt x="2406" y="1453"/>
                      <a:pt x="-1404" y="7168"/>
                      <a:pt x="501" y="11931"/>
                    </a:cubicBezTo>
                    <a:cubicBezTo>
                      <a:pt x="3358" y="21456"/>
                      <a:pt x="4311" y="31933"/>
                      <a:pt x="4311" y="42411"/>
                    </a:cubicBezTo>
                    <a:cubicBezTo>
                      <a:pt x="4311" y="48126"/>
                      <a:pt x="8121" y="51936"/>
                      <a:pt x="13836" y="51936"/>
                    </a:cubicBezTo>
                    <a:cubicBezTo>
                      <a:pt x="19551" y="51936"/>
                      <a:pt x="23361" y="48126"/>
                      <a:pt x="23361" y="42411"/>
                    </a:cubicBezTo>
                    <a:cubicBezTo>
                      <a:pt x="23361" y="30028"/>
                      <a:pt x="21456" y="18598"/>
                      <a:pt x="19551" y="7168"/>
                    </a:cubicBezTo>
                    <a:cubicBezTo>
                      <a:pt x="16693" y="2406"/>
                      <a:pt x="11931" y="-1404"/>
                      <a:pt x="7168" y="5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:a16="http://schemas.microsoft.com/office/drawing/2014/main" id="{D138D923-8F24-4EFD-A748-AE229A3E3776}"/>
                  </a:ext>
                </a:extLst>
              </p:cNvPr>
              <p:cNvSpPr/>
              <p:nvPr/>
            </p:nvSpPr>
            <p:spPr>
              <a:xfrm>
                <a:off x="4791368" y="2676525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0 h 95250"/>
                  <a:gd name="connsiteX2" fmla="*/ 0 w 95250"/>
                  <a:gd name="connsiteY2" fmla="*/ 47625 h 95250"/>
                  <a:gd name="connsiteX3" fmla="*/ 47625 w 95250"/>
                  <a:gd name="connsiteY3" fmla="*/ 95250 h 95250"/>
                  <a:gd name="connsiteX4" fmla="*/ 95250 w 95250"/>
                  <a:gd name="connsiteY4" fmla="*/ 47625 h 95250"/>
                  <a:gd name="connsiteX5" fmla="*/ 19050 w 95250"/>
                  <a:gd name="connsiteY5" fmla="*/ 47625 h 95250"/>
                  <a:gd name="connsiteX6" fmla="*/ 47625 w 95250"/>
                  <a:gd name="connsiteY6" fmla="*/ 19050 h 95250"/>
                  <a:gd name="connsiteX7" fmla="*/ 76200 w 95250"/>
                  <a:gd name="connsiteY7" fmla="*/ 47625 h 95250"/>
                  <a:gd name="connsiteX8" fmla="*/ 47625 w 95250"/>
                  <a:gd name="connsiteY8" fmla="*/ 76200 h 95250"/>
                  <a:gd name="connsiteX9" fmla="*/ 19050 w 95250"/>
                  <a:gd name="connsiteY9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20955"/>
                      <a:pt x="74295" y="0"/>
                      <a:pt x="47625" y="0"/>
                    </a:cubicBezTo>
                    <a:cubicBezTo>
                      <a:pt x="20955" y="0"/>
                      <a:pt x="0" y="20955"/>
                      <a:pt x="0" y="47625"/>
                    </a:cubicBezTo>
                    <a:cubicBezTo>
                      <a:pt x="0" y="74295"/>
                      <a:pt x="20955" y="95250"/>
                      <a:pt x="47625" y="95250"/>
                    </a:cubicBezTo>
                    <a:cubicBezTo>
                      <a:pt x="74295" y="95250"/>
                      <a:pt x="95250" y="74295"/>
                      <a:pt x="95250" y="47625"/>
                    </a:cubicBezTo>
                    <a:close/>
                    <a:moveTo>
                      <a:pt x="19050" y="47625"/>
                    </a:moveTo>
                    <a:cubicBezTo>
                      <a:pt x="19050" y="31432"/>
                      <a:pt x="31433" y="19050"/>
                      <a:pt x="47625" y="19050"/>
                    </a:cubicBezTo>
                    <a:cubicBezTo>
                      <a:pt x="63818" y="19050"/>
                      <a:pt x="76200" y="31432"/>
                      <a:pt x="76200" y="47625"/>
                    </a:cubicBezTo>
                    <a:cubicBezTo>
                      <a:pt x="76200" y="63818"/>
                      <a:pt x="63818" y="76200"/>
                      <a:pt x="47625" y="76200"/>
                    </a:cubicBezTo>
                    <a:cubicBezTo>
                      <a:pt x="31433" y="76200"/>
                      <a:pt x="19050" y="63818"/>
                      <a:pt x="190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:a16="http://schemas.microsoft.com/office/drawing/2014/main" id="{496CF6DA-9B09-4FD0-82C3-34A79AEA099A}"/>
                  </a:ext>
                </a:extLst>
              </p:cNvPr>
              <p:cNvSpPr/>
              <p:nvPr/>
            </p:nvSpPr>
            <p:spPr>
              <a:xfrm>
                <a:off x="4905667" y="2575560"/>
                <a:ext cx="72390" cy="72389"/>
              </a:xfrm>
              <a:custGeom>
                <a:avLst/>
                <a:gdLst>
                  <a:gd name="connsiteX0" fmla="*/ 2858 w 72390"/>
                  <a:gd name="connsiteY0" fmla="*/ 69533 h 72389"/>
                  <a:gd name="connsiteX1" fmla="*/ 9525 w 72390"/>
                  <a:gd name="connsiteY1" fmla="*/ 72390 h 72389"/>
                  <a:gd name="connsiteX2" fmla="*/ 16193 w 72390"/>
                  <a:gd name="connsiteY2" fmla="*/ 69533 h 72389"/>
                  <a:gd name="connsiteX3" fmla="*/ 36195 w 72390"/>
                  <a:gd name="connsiteY3" fmla="*/ 49530 h 72389"/>
                  <a:gd name="connsiteX4" fmla="*/ 56198 w 72390"/>
                  <a:gd name="connsiteY4" fmla="*/ 69533 h 72389"/>
                  <a:gd name="connsiteX5" fmla="*/ 62865 w 72390"/>
                  <a:gd name="connsiteY5" fmla="*/ 72390 h 72389"/>
                  <a:gd name="connsiteX6" fmla="*/ 69532 w 72390"/>
                  <a:gd name="connsiteY6" fmla="*/ 69533 h 72389"/>
                  <a:gd name="connsiteX7" fmla="*/ 69532 w 72390"/>
                  <a:gd name="connsiteY7" fmla="*/ 56198 h 72389"/>
                  <a:gd name="connsiteX8" fmla="*/ 49530 w 72390"/>
                  <a:gd name="connsiteY8" fmla="*/ 36195 h 72389"/>
                  <a:gd name="connsiteX9" fmla="*/ 69532 w 72390"/>
                  <a:gd name="connsiteY9" fmla="*/ 16193 h 72389"/>
                  <a:gd name="connsiteX10" fmla="*/ 69532 w 72390"/>
                  <a:gd name="connsiteY10" fmla="*/ 2857 h 72389"/>
                  <a:gd name="connsiteX11" fmla="*/ 56198 w 72390"/>
                  <a:gd name="connsiteY11" fmla="*/ 2857 h 72389"/>
                  <a:gd name="connsiteX12" fmla="*/ 36195 w 72390"/>
                  <a:gd name="connsiteY12" fmla="*/ 22860 h 72389"/>
                  <a:gd name="connsiteX13" fmla="*/ 16193 w 72390"/>
                  <a:gd name="connsiteY13" fmla="*/ 2857 h 72389"/>
                  <a:gd name="connsiteX14" fmla="*/ 2858 w 72390"/>
                  <a:gd name="connsiteY14" fmla="*/ 2857 h 72389"/>
                  <a:gd name="connsiteX15" fmla="*/ 2858 w 72390"/>
                  <a:gd name="connsiteY15" fmla="*/ 16193 h 72389"/>
                  <a:gd name="connsiteX16" fmla="*/ 22860 w 72390"/>
                  <a:gd name="connsiteY16" fmla="*/ 36195 h 72389"/>
                  <a:gd name="connsiteX17" fmla="*/ 2858 w 72390"/>
                  <a:gd name="connsiteY17" fmla="*/ 56198 h 72389"/>
                  <a:gd name="connsiteX18" fmla="*/ 2858 w 72390"/>
                  <a:gd name="connsiteY18" fmla="*/ 69533 h 7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390" h="72389">
                    <a:moveTo>
                      <a:pt x="2858" y="69533"/>
                    </a:moveTo>
                    <a:cubicBezTo>
                      <a:pt x="4763" y="71437"/>
                      <a:pt x="7620" y="72390"/>
                      <a:pt x="9525" y="72390"/>
                    </a:cubicBezTo>
                    <a:cubicBezTo>
                      <a:pt x="11430" y="72390"/>
                      <a:pt x="14288" y="71437"/>
                      <a:pt x="16193" y="69533"/>
                    </a:cubicBezTo>
                    <a:lnTo>
                      <a:pt x="36195" y="49530"/>
                    </a:lnTo>
                    <a:lnTo>
                      <a:pt x="56198" y="69533"/>
                    </a:lnTo>
                    <a:cubicBezTo>
                      <a:pt x="58103" y="71437"/>
                      <a:pt x="60960" y="72390"/>
                      <a:pt x="62865" y="72390"/>
                    </a:cubicBezTo>
                    <a:cubicBezTo>
                      <a:pt x="64770" y="72390"/>
                      <a:pt x="67628" y="71437"/>
                      <a:pt x="69532" y="69533"/>
                    </a:cubicBezTo>
                    <a:cubicBezTo>
                      <a:pt x="73343" y="65723"/>
                      <a:pt x="73343" y="60007"/>
                      <a:pt x="69532" y="56198"/>
                    </a:cubicBezTo>
                    <a:lnTo>
                      <a:pt x="49530" y="36195"/>
                    </a:lnTo>
                    <a:lnTo>
                      <a:pt x="69532" y="16193"/>
                    </a:lnTo>
                    <a:cubicBezTo>
                      <a:pt x="73343" y="12382"/>
                      <a:pt x="73343" y="6667"/>
                      <a:pt x="69532" y="2857"/>
                    </a:cubicBezTo>
                    <a:cubicBezTo>
                      <a:pt x="65723" y="-952"/>
                      <a:pt x="60007" y="-952"/>
                      <a:pt x="56198" y="2857"/>
                    </a:cubicBezTo>
                    <a:lnTo>
                      <a:pt x="36195" y="22860"/>
                    </a:lnTo>
                    <a:lnTo>
                      <a:pt x="16193" y="2857"/>
                    </a:lnTo>
                    <a:cubicBezTo>
                      <a:pt x="12383" y="-952"/>
                      <a:pt x="6668" y="-952"/>
                      <a:pt x="2858" y="2857"/>
                    </a:cubicBezTo>
                    <a:cubicBezTo>
                      <a:pt x="-953" y="6667"/>
                      <a:pt x="-953" y="12382"/>
                      <a:pt x="2858" y="16193"/>
                    </a:cubicBezTo>
                    <a:lnTo>
                      <a:pt x="22860" y="36195"/>
                    </a:lnTo>
                    <a:lnTo>
                      <a:pt x="2858" y="56198"/>
                    </a:lnTo>
                    <a:cubicBezTo>
                      <a:pt x="-953" y="60007"/>
                      <a:pt x="-953" y="65723"/>
                      <a:pt x="2858" y="695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7" name="Freeform: Shape 296">
                <a:extLst>
                  <a:ext uri="{FF2B5EF4-FFF2-40B4-BE49-F238E27FC236}">
                    <a16:creationId xmlns:a16="http://schemas.microsoft.com/office/drawing/2014/main" id="{59BFE6F6-1ABE-49B4-BC19-415352988C2F}"/>
                  </a:ext>
                </a:extLst>
              </p:cNvPr>
              <p:cNvSpPr/>
              <p:nvPr/>
            </p:nvSpPr>
            <p:spPr>
              <a:xfrm>
                <a:off x="4944720" y="2927032"/>
                <a:ext cx="72389" cy="72390"/>
              </a:xfrm>
              <a:custGeom>
                <a:avLst/>
                <a:gdLst>
                  <a:gd name="connsiteX0" fmla="*/ 69533 w 72389"/>
                  <a:gd name="connsiteY0" fmla="*/ 2857 h 72390"/>
                  <a:gd name="connsiteX1" fmla="*/ 56198 w 72389"/>
                  <a:gd name="connsiteY1" fmla="*/ 2857 h 72390"/>
                  <a:gd name="connsiteX2" fmla="*/ 36195 w 72389"/>
                  <a:gd name="connsiteY2" fmla="*/ 22860 h 72390"/>
                  <a:gd name="connsiteX3" fmla="*/ 16192 w 72389"/>
                  <a:gd name="connsiteY3" fmla="*/ 2857 h 72390"/>
                  <a:gd name="connsiteX4" fmla="*/ 2857 w 72389"/>
                  <a:gd name="connsiteY4" fmla="*/ 2857 h 72390"/>
                  <a:gd name="connsiteX5" fmla="*/ 2857 w 72389"/>
                  <a:gd name="connsiteY5" fmla="*/ 16192 h 72390"/>
                  <a:gd name="connsiteX6" fmla="*/ 22860 w 72389"/>
                  <a:gd name="connsiteY6" fmla="*/ 36195 h 72390"/>
                  <a:gd name="connsiteX7" fmla="*/ 2857 w 72389"/>
                  <a:gd name="connsiteY7" fmla="*/ 56198 h 72390"/>
                  <a:gd name="connsiteX8" fmla="*/ 2857 w 72389"/>
                  <a:gd name="connsiteY8" fmla="*/ 69532 h 72390"/>
                  <a:gd name="connsiteX9" fmla="*/ 9525 w 72389"/>
                  <a:gd name="connsiteY9" fmla="*/ 72390 h 72390"/>
                  <a:gd name="connsiteX10" fmla="*/ 16192 w 72389"/>
                  <a:gd name="connsiteY10" fmla="*/ 69532 h 72390"/>
                  <a:gd name="connsiteX11" fmla="*/ 36195 w 72389"/>
                  <a:gd name="connsiteY11" fmla="*/ 49530 h 72390"/>
                  <a:gd name="connsiteX12" fmla="*/ 56198 w 72389"/>
                  <a:gd name="connsiteY12" fmla="*/ 69532 h 72390"/>
                  <a:gd name="connsiteX13" fmla="*/ 62865 w 72389"/>
                  <a:gd name="connsiteY13" fmla="*/ 72390 h 72390"/>
                  <a:gd name="connsiteX14" fmla="*/ 69533 w 72389"/>
                  <a:gd name="connsiteY14" fmla="*/ 69532 h 72390"/>
                  <a:gd name="connsiteX15" fmla="*/ 69533 w 72389"/>
                  <a:gd name="connsiteY15" fmla="*/ 56198 h 72390"/>
                  <a:gd name="connsiteX16" fmla="*/ 49530 w 72389"/>
                  <a:gd name="connsiteY16" fmla="*/ 36195 h 72390"/>
                  <a:gd name="connsiteX17" fmla="*/ 69533 w 72389"/>
                  <a:gd name="connsiteY17" fmla="*/ 16192 h 72390"/>
                  <a:gd name="connsiteX18" fmla="*/ 69533 w 72389"/>
                  <a:gd name="connsiteY18" fmla="*/ 2857 h 72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2389" h="72390">
                    <a:moveTo>
                      <a:pt x="69533" y="2857"/>
                    </a:moveTo>
                    <a:cubicBezTo>
                      <a:pt x="65723" y="-952"/>
                      <a:pt x="60007" y="-952"/>
                      <a:pt x="56198" y="2857"/>
                    </a:cubicBezTo>
                    <a:lnTo>
                      <a:pt x="36195" y="22860"/>
                    </a:lnTo>
                    <a:lnTo>
                      <a:pt x="16192" y="2857"/>
                    </a:lnTo>
                    <a:cubicBezTo>
                      <a:pt x="12382" y="-952"/>
                      <a:pt x="6667" y="-952"/>
                      <a:pt x="2857" y="2857"/>
                    </a:cubicBezTo>
                    <a:cubicBezTo>
                      <a:pt x="-952" y="6667"/>
                      <a:pt x="-952" y="12382"/>
                      <a:pt x="2857" y="16192"/>
                    </a:cubicBezTo>
                    <a:lnTo>
                      <a:pt x="22860" y="36195"/>
                    </a:lnTo>
                    <a:lnTo>
                      <a:pt x="2857" y="56198"/>
                    </a:lnTo>
                    <a:cubicBezTo>
                      <a:pt x="-952" y="60007"/>
                      <a:pt x="-952" y="65723"/>
                      <a:pt x="2857" y="69532"/>
                    </a:cubicBezTo>
                    <a:cubicBezTo>
                      <a:pt x="4763" y="71437"/>
                      <a:pt x="7620" y="72390"/>
                      <a:pt x="9525" y="72390"/>
                    </a:cubicBezTo>
                    <a:cubicBezTo>
                      <a:pt x="11430" y="72390"/>
                      <a:pt x="14288" y="71437"/>
                      <a:pt x="16192" y="69532"/>
                    </a:cubicBezTo>
                    <a:lnTo>
                      <a:pt x="36195" y="49530"/>
                    </a:lnTo>
                    <a:lnTo>
                      <a:pt x="56198" y="69532"/>
                    </a:lnTo>
                    <a:cubicBezTo>
                      <a:pt x="58103" y="71437"/>
                      <a:pt x="60960" y="72390"/>
                      <a:pt x="62865" y="72390"/>
                    </a:cubicBezTo>
                    <a:cubicBezTo>
                      <a:pt x="64770" y="72390"/>
                      <a:pt x="67628" y="71437"/>
                      <a:pt x="69533" y="69532"/>
                    </a:cubicBezTo>
                    <a:cubicBezTo>
                      <a:pt x="73342" y="65723"/>
                      <a:pt x="73342" y="60007"/>
                      <a:pt x="69533" y="56198"/>
                    </a:cubicBezTo>
                    <a:lnTo>
                      <a:pt x="49530" y="36195"/>
                    </a:lnTo>
                    <a:lnTo>
                      <a:pt x="69533" y="16192"/>
                    </a:lnTo>
                    <a:cubicBezTo>
                      <a:pt x="73342" y="13335"/>
                      <a:pt x="73342" y="6667"/>
                      <a:pt x="69533" y="28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8" name="Freeform: Shape 297">
                <a:extLst>
                  <a:ext uri="{FF2B5EF4-FFF2-40B4-BE49-F238E27FC236}">
                    <a16:creationId xmlns:a16="http://schemas.microsoft.com/office/drawing/2014/main" id="{A6843672-D7E7-4A27-8666-615422FA41B4}"/>
                  </a:ext>
                </a:extLst>
              </p:cNvPr>
              <p:cNvSpPr/>
              <p:nvPr/>
            </p:nvSpPr>
            <p:spPr>
              <a:xfrm>
                <a:off x="5296193" y="2838450"/>
                <a:ext cx="95250" cy="95250"/>
              </a:xfrm>
              <a:custGeom>
                <a:avLst/>
                <a:gdLst>
                  <a:gd name="connsiteX0" fmla="*/ 47625 w 95250"/>
                  <a:gd name="connsiteY0" fmla="*/ 0 h 95250"/>
                  <a:gd name="connsiteX1" fmla="*/ 0 w 95250"/>
                  <a:gd name="connsiteY1" fmla="*/ 47625 h 95250"/>
                  <a:gd name="connsiteX2" fmla="*/ 47625 w 95250"/>
                  <a:gd name="connsiteY2" fmla="*/ 95250 h 95250"/>
                  <a:gd name="connsiteX3" fmla="*/ 95250 w 95250"/>
                  <a:gd name="connsiteY3" fmla="*/ 47625 h 95250"/>
                  <a:gd name="connsiteX4" fmla="*/ 47625 w 95250"/>
                  <a:gd name="connsiteY4" fmla="*/ 0 h 95250"/>
                  <a:gd name="connsiteX5" fmla="*/ 47625 w 95250"/>
                  <a:gd name="connsiteY5" fmla="*/ 76200 h 95250"/>
                  <a:gd name="connsiteX6" fmla="*/ 19050 w 95250"/>
                  <a:gd name="connsiteY6" fmla="*/ 47625 h 95250"/>
                  <a:gd name="connsiteX7" fmla="*/ 47625 w 95250"/>
                  <a:gd name="connsiteY7" fmla="*/ 19050 h 95250"/>
                  <a:gd name="connsiteX8" fmla="*/ 76200 w 95250"/>
                  <a:gd name="connsiteY8" fmla="*/ 47625 h 95250"/>
                  <a:gd name="connsiteX9" fmla="*/ 47625 w 95250"/>
                  <a:gd name="connsiteY9" fmla="*/ 7620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0" h="95250">
                    <a:moveTo>
                      <a:pt x="47625" y="0"/>
                    </a:moveTo>
                    <a:cubicBezTo>
                      <a:pt x="20955" y="0"/>
                      <a:pt x="0" y="20955"/>
                      <a:pt x="0" y="47625"/>
                    </a:cubicBezTo>
                    <a:cubicBezTo>
                      <a:pt x="0" y="74295"/>
                      <a:pt x="20955" y="95250"/>
                      <a:pt x="47625" y="95250"/>
                    </a:cubicBezTo>
                    <a:cubicBezTo>
                      <a:pt x="74295" y="95250"/>
                      <a:pt x="95250" y="74295"/>
                      <a:pt x="95250" y="47625"/>
                    </a:cubicBezTo>
                    <a:cubicBezTo>
                      <a:pt x="95250" y="20955"/>
                      <a:pt x="74295" y="0"/>
                      <a:pt x="47625" y="0"/>
                    </a:cubicBezTo>
                    <a:close/>
                    <a:moveTo>
                      <a:pt x="47625" y="76200"/>
                    </a:moveTo>
                    <a:cubicBezTo>
                      <a:pt x="31432" y="76200"/>
                      <a:pt x="19050" y="63818"/>
                      <a:pt x="19050" y="47625"/>
                    </a:cubicBezTo>
                    <a:cubicBezTo>
                      <a:pt x="19050" y="31432"/>
                      <a:pt x="31432" y="19050"/>
                      <a:pt x="47625" y="19050"/>
                    </a:cubicBezTo>
                    <a:cubicBezTo>
                      <a:pt x="63818" y="19050"/>
                      <a:pt x="76200" y="31432"/>
                      <a:pt x="76200" y="47625"/>
                    </a:cubicBezTo>
                    <a:cubicBezTo>
                      <a:pt x="76200" y="63818"/>
                      <a:pt x="63818" y="76200"/>
                      <a:pt x="47625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1A07A935-E840-499C-84F3-6432717C64E7}"/>
              </a:ext>
            </a:extLst>
          </p:cNvPr>
          <p:cNvGrpSpPr/>
          <p:nvPr/>
        </p:nvGrpSpPr>
        <p:grpSpPr>
          <a:xfrm>
            <a:off x="4111090" y="2253739"/>
            <a:ext cx="590697" cy="590550"/>
            <a:chOff x="4119799" y="2789207"/>
            <a:chExt cx="590697" cy="590550"/>
          </a:xfrm>
        </p:grpSpPr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29444668-1CCC-40D5-AFBB-B492570E299F}"/>
                </a:ext>
              </a:extLst>
            </p:cNvPr>
            <p:cNvSpPr/>
            <p:nvPr/>
          </p:nvSpPr>
          <p:spPr>
            <a:xfrm>
              <a:off x="4186474" y="2970182"/>
              <a:ext cx="228600" cy="228600"/>
            </a:xfrm>
            <a:custGeom>
              <a:avLst/>
              <a:gdLst>
                <a:gd name="connsiteX0" fmla="*/ 228600 w 228600"/>
                <a:gd name="connsiteY0" fmla="*/ 114300 h 228600"/>
                <a:gd name="connsiteX1" fmla="*/ 114300 w 228600"/>
                <a:gd name="connsiteY1" fmla="*/ 228600 h 228600"/>
                <a:gd name="connsiteX2" fmla="*/ 0 w 228600"/>
                <a:gd name="connsiteY2" fmla="*/ 114300 h 228600"/>
                <a:gd name="connsiteX3" fmla="*/ 114300 w 228600"/>
                <a:gd name="connsiteY3" fmla="*/ 0 h 228600"/>
                <a:gd name="connsiteX4" fmla="*/ 228600 w 228600"/>
                <a:gd name="connsiteY4" fmla="*/ 11430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28600">
                  <a:moveTo>
                    <a:pt x="228600" y="114300"/>
                  </a:moveTo>
                  <a:cubicBezTo>
                    <a:pt x="228600" y="177426"/>
                    <a:pt x="177426" y="228600"/>
                    <a:pt x="114300" y="228600"/>
                  </a:cubicBezTo>
                  <a:cubicBezTo>
                    <a:pt x="51174" y="228600"/>
                    <a:pt x="0" y="177426"/>
                    <a:pt x="0" y="114300"/>
                  </a:cubicBezTo>
                  <a:cubicBezTo>
                    <a:pt x="0" y="51174"/>
                    <a:pt x="51174" y="0"/>
                    <a:pt x="114300" y="0"/>
                  </a:cubicBezTo>
                  <a:cubicBezTo>
                    <a:pt x="177426" y="0"/>
                    <a:pt x="228600" y="51174"/>
                    <a:pt x="228600" y="114300"/>
                  </a:cubicBez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3992982F-6D40-4694-B7E3-95EEC9AC970B}"/>
                </a:ext>
              </a:extLst>
            </p:cNvPr>
            <p:cNvSpPr/>
            <p:nvPr/>
          </p:nvSpPr>
          <p:spPr>
            <a:xfrm>
              <a:off x="4479850" y="2844481"/>
              <a:ext cx="209550" cy="180975"/>
            </a:xfrm>
            <a:custGeom>
              <a:avLst/>
              <a:gdLst>
                <a:gd name="connsiteX0" fmla="*/ 190500 w 209550"/>
                <a:gd name="connsiteY0" fmla="*/ 0 h 180975"/>
                <a:gd name="connsiteX1" fmla="*/ 19050 w 209550"/>
                <a:gd name="connsiteY1" fmla="*/ 0 h 180975"/>
                <a:gd name="connsiteX2" fmla="*/ 0 w 209550"/>
                <a:gd name="connsiteY2" fmla="*/ 19050 h 180975"/>
                <a:gd name="connsiteX3" fmla="*/ 0 w 209550"/>
                <a:gd name="connsiteY3" fmla="*/ 114300 h 180975"/>
                <a:gd name="connsiteX4" fmla="*/ 19050 w 209550"/>
                <a:gd name="connsiteY4" fmla="*/ 133350 h 180975"/>
                <a:gd name="connsiteX5" fmla="*/ 95250 w 209550"/>
                <a:gd name="connsiteY5" fmla="*/ 133350 h 180975"/>
                <a:gd name="connsiteX6" fmla="*/ 95250 w 209550"/>
                <a:gd name="connsiteY6" fmla="*/ 180975 h 180975"/>
                <a:gd name="connsiteX7" fmla="*/ 142875 w 209550"/>
                <a:gd name="connsiteY7" fmla="*/ 133350 h 180975"/>
                <a:gd name="connsiteX8" fmla="*/ 191452 w 209550"/>
                <a:gd name="connsiteY8" fmla="*/ 133350 h 180975"/>
                <a:gd name="connsiteX9" fmla="*/ 209550 w 209550"/>
                <a:gd name="connsiteY9" fmla="*/ 115253 h 180975"/>
                <a:gd name="connsiteX10" fmla="*/ 209550 w 209550"/>
                <a:gd name="connsiteY10" fmla="*/ 19050 h 180975"/>
                <a:gd name="connsiteX11" fmla="*/ 190500 w 209550"/>
                <a:gd name="connsiteY11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9550" h="180975">
                  <a:moveTo>
                    <a:pt x="190500" y="0"/>
                  </a:moveTo>
                  <a:lnTo>
                    <a:pt x="19050" y="0"/>
                  </a:lnTo>
                  <a:cubicBezTo>
                    <a:pt x="8573" y="0"/>
                    <a:pt x="0" y="8573"/>
                    <a:pt x="0" y="19050"/>
                  </a:cubicBezTo>
                  <a:lnTo>
                    <a:pt x="0" y="114300"/>
                  </a:lnTo>
                  <a:cubicBezTo>
                    <a:pt x="0" y="124778"/>
                    <a:pt x="8573" y="133350"/>
                    <a:pt x="19050" y="133350"/>
                  </a:cubicBezTo>
                  <a:lnTo>
                    <a:pt x="95250" y="133350"/>
                  </a:lnTo>
                  <a:lnTo>
                    <a:pt x="95250" y="180975"/>
                  </a:lnTo>
                  <a:lnTo>
                    <a:pt x="142875" y="133350"/>
                  </a:lnTo>
                  <a:lnTo>
                    <a:pt x="191452" y="133350"/>
                  </a:lnTo>
                  <a:cubicBezTo>
                    <a:pt x="201930" y="133350"/>
                    <a:pt x="209550" y="124778"/>
                    <a:pt x="209550" y="115253"/>
                  </a:cubicBezTo>
                  <a:lnTo>
                    <a:pt x="209550" y="19050"/>
                  </a:lnTo>
                  <a:cubicBezTo>
                    <a:pt x="209550" y="8573"/>
                    <a:pt x="200977" y="0"/>
                    <a:pt x="190500" y="0"/>
                  </a:cubicBez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04" name="Graphic 50">
              <a:extLst>
                <a:ext uri="{FF2B5EF4-FFF2-40B4-BE49-F238E27FC236}">
                  <a16:creationId xmlns:a16="http://schemas.microsoft.com/office/drawing/2014/main" id="{0FA48C6B-2BE8-4C93-A70E-CF2BC3912EAB}"/>
                </a:ext>
              </a:extLst>
            </p:cNvPr>
            <p:cNvGrpSpPr/>
            <p:nvPr/>
          </p:nvGrpSpPr>
          <p:grpSpPr>
            <a:xfrm>
              <a:off x="4119799" y="2789207"/>
              <a:ext cx="590697" cy="590550"/>
              <a:chOff x="3667125" y="2524125"/>
              <a:chExt cx="590697" cy="5905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05" name="Freeform: Shape 304">
                <a:extLst>
                  <a:ext uri="{FF2B5EF4-FFF2-40B4-BE49-F238E27FC236}">
                    <a16:creationId xmlns:a16="http://schemas.microsoft.com/office/drawing/2014/main" id="{A26772FB-28F8-49BB-9D54-0FDDE3F46392}"/>
                  </a:ext>
                </a:extLst>
              </p:cNvPr>
              <p:cNvSpPr/>
              <p:nvPr/>
            </p:nvSpPr>
            <p:spPr>
              <a:xfrm>
                <a:off x="3667125" y="2524125"/>
                <a:ext cx="590697" cy="590550"/>
              </a:xfrm>
              <a:custGeom>
                <a:avLst/>
                <a:gdLst>
                  <a:gd name="connsiteX0" fmla="*/ 589598 w 590697"/>
                  <a:gd name="connsiteY0" fmla="*/ 338138 h 590550"/>
                  <a:gd name="connsiteX1" fmla="*/ 523875 w 590697"/>
                  <a:gd name="connsiteY1" fmla="*/ 216218 h 590550"/>
                  <a:gd name="connsiteX2" fmla="*/ 523875 w 590697"/>
                  <a:gd name="connsiteY2" fmla="*/ 190500 h 590550"/>
                  <a:gd name="connsiteX3" fmla="*/ 542925 w 590697"/>
                  <a:gd name="connsiteY3" fmla="*/ 190500 h 590550"/>
                  <a:gd name="connsiteX4" fmla="*/ 571500 w 590697"/>
                  <a:gd name="connsiteY4" fmla="*/ 161925 h 590550"/>
                  <a:gd name="connsiteX5" fmla="*/ 571500 w 590697"/>
                  <a:gd name="connsiteY5" fmla="*/ 66675 h 590550"/>
                  <a:gd name="connsiteX6" fmla="*/ 542925 w 590697"/>
                  <a:gd name="connsiteY6" fmla="*/ 38100 h 590550"/>
                  <a:gd name="connsiteX7" fmla="*/ 494348 w 590697"/>
                  <a:gd name="connsiteY7" fmla="*/ 38100 h 590550"/>
                  <a:gd name="connsiteX8" fmla="*/ 409575 w 590697"/>
                  <a:gd name="connsiteY8" fmla="*/ 0 h 590550"/>
                  <a:gd name="connsiteX9" fmla="*/ 199073 w 590697"/>
                  <a:gd name="connsiteY9" fmla="*/ 0 h 590550"/>
                  <a:gd name="connsiteX10" fmla="*/ 85725 w 590697"/>
                  <a:gd name="connsiteY10" fmla="*/ 113348 h 590550"/>
                  <a:gd name="connsiteX11" fmla="*/ 85725 w 590697"/>
                  <a:gd name="connsiteY11" fmla="*/ 131445 h 590550"/>
                  <a:gd name="connsiteX12" fmla="*/ 0 w 590697"/>
                  <a:gd name="connsiteY12" fmla="*/ 285750 h 590550"/>
                  <a:gd name="connsiteX13" fmla="*/ 180975 w 590697"/>
                  <a:gd name="connsiteY13" fmla="*/ 466725 h 590550"/>
                  <a:gd name="connsiteX14" fmla="*/ 361950 w 590697"/>
                  <a:gd name="connsiteY14" fmla="*/ 285750 h 590550"/>
                  <a:gd name="connsiteX15" fmla="*/ 180975 w 590697"/>
                  <a:gd name="connsiteY15" fmla="*/ 104775 h 590550"/>
                  <a:gd name="connsiteX16" fmla="*/ 104775 w 590697"/>
                  <a:gd name="connsiteY16" fmla="*/ 121920 h 590550"/>
                  <a:gd name="connsiteX17" fmla="*/ 104775 w 590697"/>
                  <a:gd name="connsiteY17" fmla="*/ 113348 h 590550"/>
                  <a:gd name="connsiteX18" fmla="*/ 199073 w 590697"/>
                  <a:gd name="connsiteY18" fmla="*/ 19050 h 590550"/>
                  <a:gd name="connsiteX19" fmla="*/ 409575 w 590697"/>
                  <a:gd name="connsiteY19" fmla="*/ 19050 h 590550"/>
                  <a:gd name="connsiteX20" fmla="*/ 465773 w 590697"/>
                  <a:gd name="connsiteY20" fmla="*/ 38100 h 590550"/>
                  <a:gd name="connsiteX21" fmla="*/ 371475 w 590697"/>
                  <a:gd name="connsiteY21" fmla="*/ 38100 h 590550"/>
                  <a:gd name="connsiteX22" fmla="*/ 342900 w 590697"/>
                  <a:gd name="connsiteY22" fmla="*/ 66675 h 590550"/>
                  <a:gd name="connsiteX23" fmla="*/ 342900 w 590697"/>
                  <a:gd name="connsiteY23" fmla="*/ 161925 h 590550"/>
                  <a:gd name="connsiteX24" fmla="*/ 371475 w 590697"/>
                  <a:gd name="connsiteY24" fmla="*/ 190500 h 590550"/>
                  <a:gd name="connsiteX25" fmla="*/ 438150 w 590697"/>
                  <a:gd name="connsiteY25" fmla="*/ 190500 h 590550"/>
                  <a:gd name="connsiteX26" fmla="*/ 438150 w 590697"/>
                  <a:gd name="connsiteY26" fmla="*/ 228600 h 590550"/>
                  <a:gd name="connsiteX27" fmla="*/ 443865 w 590697"/>
                  <a:gd name="connsiteY27" fmla="*/ 237173 h 590550"/>
                  <a:gd name="connsiteX28" fmla="*/ 447675 w 590697"/>
                  <a:gd name="connsiteY28" fmla="*/ 238125 h 590550"/>
                  <a:gd name="connsiteX29" fmla="*/ 454343 w 590697"/>
                  <a:gd name="connsiteY29" fmla="*/ 235268 h 590550"/>
                  <a:gd name="connsiteX30" fmla="*/ 499110 w 590697"/>
                  <a:gd name="connsiteY30" fmla="*/ 190500 h 590550"/>
                  <a:gd name="connsiteX31" fmla="*/ 504825 w 590697"/>
                  <a:gd name="connsiteY31" fmla="*/ 190500 h 590550"/>
                  <a:gd name="connsiteX32" fmla="*/ 504825 w 590697"/>
                  <a:gd name="connsiteY32" fmla="*/ 219075 h 590550"/>
                  <a:gd name="connsiteX33" fmla="*/ 505778 w 590697"/>
                  <a:gd name="connsiteY33" fmla="*/ 223838 h 590550"/>
                  <a:gd name="connsiteX34" fmla="*/ 564833 w 590697"/>
                  <a:gd name="connsiteY34" fmla="*/ 333375 h 590550"/>
                  <a:gd name="connsiteX35" fmla="*/ 514350 w 590697"/>
                  <a:gd name="connsiteY35" fmla="*/ 333375 h 590550"/>
                  <a:gd name="connsiteX36" fmla="*/ 504825 w 590697"/>
                  <a:gd name="connsiteY36" fmla="*/ 342900 h 590550"/>
                  <a:gd name="connsiteX37" fmla="*/ 504825 w 590697"/>
                  <a:gd name="connsiteY37" fmla="*/ 401003 h 590550"/>
                  <a:gd name="connsiteX38" fmla="*/ 486728 w 590697"/>
                  <a:gd name="connsiteY38" fmla="*/ 470535 h 590550"/>
                  <a:gd name="connsiteX39" fmla="*/ 447675 w 590697"/>
                  <a:gd name="connsiteY39" fmla="*/ 485775 h 590550"/>
                  <a:gd name="connsiteX40" fmla="*/ 390525 w 590697"/>
                  <a:gd name="connsiteY40" fmla="*/ 485775 h 590550"/>
                  <a:gd name="connsiteX41" fmla="*/ 342900 w 590697"/>
                  <a:gd name="connsiteY41" fmla="*/ 542925 h 590550"/>
                  <a:gd name="connsiteX42" fmla="*/ 342900 w 590697"/>
                  <a:gd name="connsiteY42" fmla="*/ 571500 h 590550"/>
                  <a:gd name="connsiteX43" fmla="*/ 104775 w 590697"/>
                  <a:gd name="connsiteY43" fmla="*/ 571500 h 590550"/>
                  <a:gd name="connsiteX44" fmla="*/ 104775 w 590697"/>
                  <a:gd name="connsiteY44" fmla="*/ 514350 h 590550"/>
                  <a:gd name="connsiteX45" fmla="*/ 123825 w 590697"/>
                  <a:gd name="connsiteY45" fmla="*/ 495300 h 590550"/>
                  <a:gd name="connsiteX46" fmla="*/ 142875 w 590697"/>
                  <a:gd name="connsiteY46" fmla="*/ 514350 h 590550"/>
                  <a:gd name="connsiteX47" fmla="*/ 180975 w 590697"/>
                  <a:gd name="connsiteY47" fmla="*/ 552450 h 590550"/>
                  <a:gd name="connsiteX48" fmla="*/ 219075 w 590697"/>
                  <a:gd name="connsiteY48" fmla="*/ 514350 h 590550"/>
                  <a:gd name="connsiteX49" fmla="*/ 219075 w 590697"/>
                  <a:gd name="connsiteY49" fmla="*/ 485775 h 590550"/>
                  <a:gd name="connsiteX50" fmla="*/ 209550 w 590697"/>
                  <a:gd name="connsiteY50" fmla="*/ 476250 h 590550"/>
                  <a:gd name="connsiteX51" fmla="*/ 200025 w 590697"/>
                  <a:gd name="connsiteY51" fmla="*/ 485775 h 590550"/>
                  <a:gd name="connsiteX52" fmla="*/ 200025 w 590697"/>
                  <a:gd name="connsiteY52" fmla="*/ 514350 h 590550"/>
                  <a:gd name="connsiteX53" fmla="*/ 180975 w 590697"/>
                  <a:gd name="connsiteY53" fmla="*/ 533400 h 590550"/>
                  <a:gd name="connsiteX54" fmla="*/ 161925 w 590697"/>
                  <a:gd name="connsiteY54" fmla="*/ 514350 h 590550"/>
                  <a:gd name="connsiteX55" fmla="*/ 123825 w 590697"/>
                  <a:gd name="connsiteY55" fmla="*/ 476250 h 590550"/>
                  <a:gd name="connsiteX56" fmla="*/ 85725 w 590697"/>
                  <a:gd name="connsiteY56" fmla="*/ 514350 h 590550"/>
                  <a:gd name="connsiteX57" fmla="*/ 85725 w 590697"/>
                  <a:gd name="connsiteY57" fmla="*/ 581025 h 590550"/>
                  <a:gd name="connsiteX58" fmla="*/ 95250 w 590697"/>
                  <a:gd name="connsiteY58" fmla="*/ 590550 h 590550"/>
                  <a:gd name="connsiteX59" fmla="*/ 352425 w 590697"/>
                  <a:gd name="connsiteY59" fmla="*/ 590550 h 590550"/>
                  <a:gd name="connsiteX60" fmla="*/ 361950 w 590697"/>
                  <a:gd name="connsiteY60" fmla="*/ 581025 h 590550"/>
                  <a:gd name="connsiteX61" fmla="*/ 361950 w 590697"/>
                  <a:gd name="connsiteY61" fmla="*/ 542925 h 590550"/>
                  <a:gd name="connsiteX62" fmla="*/ 390525 w 590697"/>
                  <a:gd name="connsiteY62" fmla="*/ 504825 h 590550"/>
                  <a:gd name="connsiteX63" fmla="*/ 447675 w 590697"/>
                  <a:gd name="connsiteY63" fmla="*/ 504825 h 590550"/>
                  <a:gd name="connsiteX64" fmla="*/ 501015 w 590697"/>
                  <a:gd name="connsiteY64" fmla="*/ 482918 h 590550"/>
                  <a:gd name="connsiteX65" fmla="*/ 523875 w 590697"/>
                  <a:gd name="connsiteY65" fmla="*/ 400050 h 590550"/>
                  <a:gd name="connsiteX66" fmla="*/ 523875 w 590697"/>
                  <a:gd name="connsiteY66" fmla="*/ 352425 h 590550"/>
                  <a:gd name="connsiteX67" fmla="*/ 581025 w 590697"/>
                  <a:gd name="connsiteY67" fmla="*/ 352425 h 590550"/>
                  <a:gd name="connsiteX68" fmla="*/ 589598 w 590697"/>
                  <a:gd name="connsiteY68" fmla="*/ 347663 h 590550"/>
                  <a:gd name="connsiteX69" fmla="*/ 589598 w 590697"/>
                  <a:gd name="connsiteY69" fmla="*/ 338138 h 590550"/>
                  <a:gd name="connsiteX70" fmla="*/ 130493 w 590697"/>
                  <a:gd name="connsiteY70" fmla="*/ 132398 h 590550"/>
                  <a:gd name="connsiteX71" fmla="*/ 97155 w 590697"/>
                  <a:gd name="connsiteY71" fmla="*/ 199073 h 590550"/>
                  <a:gd name="connsiteX72" fmla="*/ 55245 w 590697"/>
                  <a:gd name="connsiteY72" fmla="*/ 184785 h 590550"/>
                  <a:gd name="connsiteX73" fmla="*/ 130493 w 590697"/>
                  <a:gd name="connsiteY73" fmla="*/ 132398 h 590550"/>
                  <a:gd name="connsiteX74" fmla="*/ 341948 w 590697"/>
                  <a:gd name="connsiteY74" fmla="*/ 276225 h 590550"/>
                  <a:gd name="connsiteX75" fmla="*/ 275273 w 590697"/>
                  <a:gd name="connsiteY75" fmla="*/ 276225 h 590550"/>
                  <a:gd name="connsiteX76" fmla="*/ 268605 w 590697"/>
                  <a:gd name="connsiteY76" fmla="*/ 217170 h 590550"/>
                  <a:gd name="connsiteX77" fmla="*/ 318135 w 590697"/>
                  <a:gd name="connsiteY77" fmla="*/ 200025 h 590550"/>
                  <a:gd name="connsiteX78" fmla="*/ 341948 w 590697"/>
                  <a:gd name="connsiteY78" fmla="*/ 276225 h 590550"/>
                  <a:gd name="connsiteX79" fmla="*/ 320040 w 590697"/>
                  <a:gd name="connsiteY79" fmla="*/ 368618 h 590550"/>
                  <a:gd name="connsiteX80" fmla="*/ 270510 w 590697"/>
                  <a:gd name="connsiteY80" fmla="*/ 351473 h 590550"/>
                  <a:gd name="connsiteX81" fmla="*/ 276225 w 590697"/>
                  <a:gd name="connsiteY81" fmla="*/ 295275 h 590550"/>
                  <a:gd name="connsiteX82" fmla="*/ 342900 w 590697"/>
                  <a:gd name="connsiteY82" fmla="*/ 295275 h 590550"/>
                  <a:gd name="connsiteX83" fmla="*/ 320040 w 590697"/>
                  <a:gd name="connsiteY83" fmla="*/ 368618 h 590550"/>
                  <a:gd name="connsiteX84" fmla="*/ 20003 w 590697"/>
                  <a:gd name="connsiteY84" fmla="*/ 295275 h 590550"/>
                  <a:gd name="connsiteX85" fmla="*/ 86678 w 590697"/>
                  <a:gd name="connsiteY85" fmla="*/ 295275 h 590550"/>
                  <a:gd name="connsiteX86" fmla="*/ 92393 w 590697"/>
                  <a:gd name="connsiteY86" fmla="*/ 351473 h 590550"/>
                  <a:gd name="connsiteX87" fmla="*/ 42863 w 590697"/>
                  <a:gd name="connsiteY87" fmla="*/ 368618 h 590550"/>
                  <a:gd name="connsiteX88" fmla="*/ 20003 w 590697"/>
                  <a:gd name="connsiteY88" fmla="*/ 295275 h 590550"/>
                  <a:gd name="connsiteX89" fmla="*/ 43815 w 590697"/>
                  <a:gd name="connsiteY89" fmla="*/ 200978 h 590550"/>
                  <a:gd name="connsiteX90" fmla="*/ 93345 w 590697"/>
                  <a:gd name="connsiteY90" fmla="*/ 218123 h 590550"/>
                  <a:gd name="connsiteX91" fmla="*/ 86678 w 590697"/>
                  <a:gd name="connsiteY91" fmla="*/ 277178 h 590550"/>
                  <a:gd name="connsiteX92" fmla="*/ 20003 w 590697"/>
                  <a:gd name="connsiteY92" fmla="*/ 277178 h 590550"/>
                  <a:gd name="connsiteX93" fmla="*/ 43815 w 590697"/>
                  <a:gd name="connsiteY93" fmla="*/ 200978 h 590550"/>
                  <a:gd name="connsiteX94" fmla="*/ 171450 w 590697"/>
                  <a:gd name="connsiteY94" fmla="*/ 227648 h 590550"/>
                  <a:gd name="connsiteX95" fmla="*/ 171450 w 590697"/>
                  <a:gd name="connsiteY95" fmla="*/ 276225 h 590550"/>
                  <a:gd name="connsiteX96" fmla="*/ 104775 w 590697"/>
                  <a:gd name="connsiteY96" fmla="*/ 276225 h 590550"/>
                  <a:gd name="connsiteX97" fmla="*/ 111443 w 590697"/>
                  <a:gd name="connsiteY97" fmla="*/ 221933 h 590550"/>
                  <a:gd name="connsiteX98" fmla="*/ 171450 w 590697"/>
                  <a:gd name="connsiteY98" fmla="*/ 227648 h 590550"/>
                  <a:gd name="connsiteX99" fmla="*/ 116205 w 590697"/>
                  <a:gd name="connsiteY99" fmla="*/ 202883 h 590550"/>
                  <a:gd name="connsiteX100" fmla="*/ 171450 w 590697"/>
                  <a:gd name="connsiteY100" fmla="*/ 124778 h 590550"/>
                  <a:gd name="connsiteX101" fmla="*/ 171450 w 590697"/>
                  <a:gd name="connsiteY101" fmla="*/ 207645 h 590550"/>
                  <a:gd name="connsiteX102" fmla="*/ 116205 w 590697"/>
                  <a:gd name="connsiteY102" fmla="*/ 202883 h 590550"/>
                  <a:gd name="connsiteX103" fmla="*/ 104775 w 590697"/>
                  <a:gd name="connsiteY103" fmla="*/ 295275 h 590550"/>
                  <a:gd name="connsiteX104" fmla="*/ 171450 w 590697"/>
                  <a:gd name="connsiteY104" fmla="*/ 295275 h 590550"/>
                  <a:gd name="connsiteX105" fmla="*/ 171450 w 590697"/>
                  <a:gd name="connsiteY105" fmla="*/ 340995 h 590550"/>
                  <a:gd name="connsiteX106" fmla="*/ 110490 w 590697"/>
                  <a:gd name="connsiteY106" fmla="*/ 347663 h 590550"/>
                  <a:gd name="connsiteX107" fmla="*/ 104775 w 590697"/>
                  <a:gd name="connsiteY107" fmla="*/ 295275 h 590550"/>
                  <a:gd name="connsiteX108" fmla="*/ 171450 w 590697"/>
                  <a:gd name="connsiteY108" fmla="*/ 360045 h 590550"/>
                  <a:gd name="connsiteX109" fmla="*/ 171450 w 590697"/>
                  <a:gd name="connsiteY109" fmla="*/ 446723 h 590550"/>
                  <a:gd name="connsiteX110" fmla="*/ 115253 w 590697"/>
                  <a:gd name="connsiteY110" fmla="*/ 365760 h 590550"/>
                  <a:gd name="connsiteX111" fmla="*/ 171450 w 590697"/>
                  <a:gd name="connsiteY111" fmla="*/ 360045 h 590550"/>
                  <a:gd name="connsiteX112" fmla="*/ 190500 w 590697"/>
                  <a:gd name="connsiteY112" fmla="*/ 445770 h 590550"/>
                  <a:gd name="connsiteX113" fmla="*/ 190500 w 590697"/>
                  <a:gd name="connsiteY113" fmla="*/ 359093 h 590550"/>
                  <a:gd name="connsiteX114" fmla="*/ 246698 w 590697"/>
                  <a:gd name="connsiteY114" fmla="*/ 364808 h 590550"/>
                  <a:gd name="connsiteX115" fmla="*/ 190500 w 590697"/>
                  <a:gd name="connsiteY115" fmla="*/ 445770 h 590550"/>
                  <a:gd name="connsiteX116" fmla="*/ 190500 w 590697"/>
                  <a:gd name="connsiteY116" fmla="*/ 340995 h 590550"/>
                  <a:gd name="connsiteX117" fmla="*/ 190500 w 590697"/>
                  <a:gd name="connsiteY117" fmla="*/ 295275 h 590550"/>
                  <a:gd name="connsiteX118" fmla="*/ 257175 w 590697"/>
                  <a:gd name="connsiteY118" fmla="*/ 295275 h 590550"/>
                  <a:gd name="connsiteX119" fmla="*/ 251460 w 590697"/>
                  <a:gd name="connsiteY119" fmla="*/ 346710 h 590550"/>
                  <a:gd name="connsiteX120" fmla="*/ 190500 w 590697"/>
                  <a:gd name="connsiteY120" fmla="*/ 340995 h 590550"/>
                  <a:gd name="connsiteX121" fmla="*/ 257175 w 590697"/>
                  <a:gd name="connsiteY121" fmla="*/ 276225 h 590550"/>
                  <a:gd name="connsiteX122" fmla="*/ 190500 w 590697"/>
                  <a:gd name="connsiteY122" fmla="*/ 276225 h 590550"/>
                  <a:gd name="connsiteX123" fmla="*/ 190500 w 590697"/>
                  <a:gd name="connsiteY123" fmla="*/ 227648 h 590550"/>
                  <a:gd name="connsiteX124" fmla="*/ 250508 w 590697"/>
                  <a:gd name="connsiteY124" fmla="*/ 221933 h 590550"/>
                  <a:gd name="connsiteX125" fmla="*/ 257175 w 590697"/>
                  <a:gd name="connsiteY125" fmla="*/ 276225 h 590550"/>
                  <a:gd name="connsiteX126" fmla="*/ 190500 w 590697"/>
                  <a:gd name="connsiteY126" fmla="*/ 208598 h 590550"/>
                  <a:gd name="connsiteX127" fmla="*/ 190500 w 590697"/>
                  <a:gd name="connsiteY127" fmla="*/ 125730 h 590550"/>
                  <a:gd name="connsiteX128" fmla="*/ 245745 w 590697"/>
                  <a:gd name="connsiteY128" fmla="*/ 203835 h 590550"/>
                  <a:gd name="connsiteX129" fmla="*/ 190500 w 590697"/>
                  <a:gd name="connsiteY129" fmla="*/ 208598 h 590550"/>
                  <a:gd name="connsiteX130" fmla="*/ 53340 w 590697"/>
                  <a:gd name="connsiteY130" fmla="*/ 384810 h 590550"/>
                  <a:gd name="connsiteX131" fmla="*/ 97155 w 590697"/>
                  <a:gd name="connsiteY131" fmla="*/ 369570 h 590550"/>
                  <a:gd name="connsiteX132" fmla="*/ 131445 w 590697"/>
                  <a:gd name="connsiteY132" fmla="*/ 439103 h 590550"/>
                  <a:gd name="connsiteX133" fmla="*/ 53340 w 590697"/>
                  <a:gd name="connsiteY133" fmla="*/ 384810 h 590550"/>
                  <a:gd name="connsiteX134" fmla="*/ 231458 w 590697"/>
                  <a:gd name="connsiteY134" fmla="*/ 439103 h 590550"/>
                  <a:gd name="connsiteX135" fmla="*/ 265748 w 590697"/>
                  <a:gd name="connsiteY135" fmla="*/ 369570 h 590550"/>
                  <a:gd name="connsiteX136" fmla="*/ 309563 w 590697"/>
                  <a:gd name="connsiteY136" fmla="*/ 384810 h 590550"/>
                  <a:gd name="connsiteX137" fmla="*/ 231458 w 590697"/>
                  <a:gd name="connsiteY137" fmla="*/ 439103 h 590550"/>
                  <a:gd name="connsiteX138" fmla="*/ 307658 w 590697"/>
                  <a:gd name="connsiteY138" fmla="*/ 184785 h 590550"/>
                  <a:gd name="connsiteX139" fmla="*/ 264795 w 590697"/>
                  <a:gd name="connsiteY139" fmla="*/ 199073 h 590550"/>
                  <a:gd name="connsiteX140" fmla="*/ 231458 w 590697"/>
                  <a:gd name="connsiteY140" fmla="*/ 132398 h 590550"/>
                  <a:gd name="connsiteX141" fmla="*/ 307658 w 590697"/>
                  <a:gd name="connsiteY141" fmla="*/ 184785 h 590550"/>
                  <a:gd name="connsiteX142" fmla="*/ 495300 w 590697"/>
                  <a:gd name="connsiteY142" fmla="*/ 171450 h 590550"/>
                  <a:gd name="connsiteX143" fmla="*/ 488633 w 590697"/>
                  <a:gd name="connsiteY143" fmla="*/ 174308 h 590550"/>
                  <a:gd name="connsiteX144" fmla="*/ 457200 w 590697"/>
                  <a:gd name="connsiteY144" fmla="*/ 205740 h 590550"/>
                  <a:gd name="connsiteX145" fmla="*/ 457200 w 590697"/>
                  <a:gd name="connsiteY145" fmla="*/ 180975 h 590550"/>
                  <a:gd name="connsiteX146" fmla="*/ 447675 w 590697"/>
                  <a:gd name="connsiteY146" fmla="*/ 171450 h 590550"/>
                  <a:gd name="connsiteX147" fmla="*/ 371475 w 590697"/>
                  <a:gd name="connsiteY147" fmla="*/ 171450 h 590550"/>
                  <a:gd name="connsiteX148" fmla="*/ 361950 w 590697"/>
                  <a:gd name="connsiteY148" fmla="*/ 161925 h 590550"/>
                  <a:gd name="connsiteX149" fmla="*/ 361950 w 590697"/>
                  <a:gd name="connsiteY149" fmla="*/ 66675 h 590550"/>
                  <a:gd name="connsiteX150" fmla="*/ 371475 w 590697"/>
                  <a:gd name="connsiteY150" fmla="*/ 57150 h 590550"/>
                  <a:gd name="connsiteX151" fmla="*/ 542925 w 590697"/>
                  <a:gd name="connsiteY151" fmla="*/ 57150 h 590550"/>
                  <a:gd name="connsiteX152" fmla="*/ 552450 w 590697"/>
                  <a:gd name="connsiteY152" fmla="*/ 66675 h 590550"/>
                  <a:gd name="connsiteX153" fmla="*/ 552450 w 590697"/>
                  <a:gd name="connsiteY153" fmla="*/ 161925 h 590550"/>
                  <a:gd name="connsiteX154" fmla="*/ 542925 w 590697"/>
                  <a:gd name="connsiteY154" fmla="*/ 171450 h 590550"/>
                  <a:gd name="connsiteX155" fmla="*/ 495300 w 590697"/>
                  <a:gd name="connsiteY155" fmla="*/ 171450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590697" h="590550">
                    <a:moveTo>
                      <a:pt x="589598" y="338138"/>
                    </a:moveTo>
                    <a:lnTo>
                      <a:pt x="523875" y="216218"/>
                    </a:lnTo>
                    <a:lnTo>
                      <a:pt x="523875" y="190500"/>
                    </a:lnTo>
                    <a:lnTo>
                      <a:pt x="542925" y="190500"/>
                    </a:lnTo>
                    <a:cubicBezTo>
                      <a:pt x="558165" y="190500"/>
                      <a:pt x="571500" y="178118"/>
                      <a:pt x="571500" y="161925"/>
                    </a:cubicBezTo>
                    <a:lnTo>
                      <a:pt x="571500" y="66675"/>
                    </a:lnTo>
                    <a:cubicBezTo>
                      <a:pt x="571500" y="55245"/>
                      <a:pt x="563880" y="38100"/>
                      <a:pt x="542925" y="38100"/>
                    </a:cubicBezTo>
                    <a:lnTo>
                      <a:pt x="494348" y="38100"/>
                    </a:lnTo>
                    <a:cubicBezTo>
                      <a:pt x="472440" y="14288"/>
                      <a:pt x="441960" y="0"/>
                      <a:pt x="409575" y="0"/>
                    </a:cubicBezTo>
                    <a:lnTo>
                      <a:pt x="199073" y="0"/>
                    </a:lnTo>
                    <a:cubicBezTo>
                      <a:pt x="137160" y="0"/>
                      <a:pt x="85725" y="51435"/>
                      <a:pt x="85725" y="113348"/>
                    </a:cubicBezTo>
                    <a:lnTo>
                      <a:pt x="85725" y="131445"/>
                    </a:lnTo>
                    <a:cubicBezTo>
                      <a:pt x="34290" y="163830"/>
                      <a:pt x="0" y="220980"/>
                      <a:pt x="0" y="285750"/>
                    </a:cubicBezTo>
                    <a:cubicBezTo>
                      <a:pt x="0" y="385763"/>
                      <a:pt x="80963" y="466725"/>
                      <a:pt x="180975" y="466725"/>
                    </a:cubicBezTo>
                    <a:cubicBezTo>
                      <a:pt x="280988" y="466725"/>
                      <a:pt x="361950" y="385763"/>
                      <a:pt x="361950" y="285750"/>
                    </a:cubicBezTo>
                    <a:cubicBezTo>
                      <a:pt x="361950" y="185738"/>
                      <a:pt x="280988" y="104775"/>
                      <a:pt x="180975" y="104775"/>
                    </a:cubicBezTo>
                    <a:cubicBezTo>
                      <a:pt x="153353" y="104775"/>
                      <a:pt x="127635" y="111443"/>
                      <a:pt x="104775" y="121920"/>
                    </a:cubicBezTo>
                    <a:lnTo>
                      <a:pt x="104775" y="113348"/>
                    </a:lnTo>
                    <a:cubicBezTo>
                      <a:pt x="104775" y="61913"/>
                      <a:pt x="147638" y="19050"/>
                      <a:pt x="199073" y="19050"/>
                    </a:cubicBezTo>
                    <a:lnTo>
                      <a:pt x="409575" y="19050"/>
                    </a:lnTo>
                    <a:cubicBezTo>
                      <a:pt x="430530" y="19050"/>
                      <a:pt x="449580" y="25718"/>
                      <a:pt x="465773" y="38100"/>
                    </a:cubicBezTo>
                    <a:lnTo>
                      <a:pt x="371475" y="38100"/>
                    </a:lnTo>
                    <a:cubicBezTo>
                      <a:pt x="355283" y="38100"/>
                      <a:pt x="342900" y="50483"/>
                      <a:pt x="342900" y="66675"/>
                    </a:cubicBezTo>
                    <a:lnTo>
                      <a:pt x="342900" y="161925"/>
                    </a:lnTo>
                    <a:cubicBezTo>
                      <a:pt x="342900" y="178118"/>
                      <a:pt x="355283" y="190500"/>
                      <a:pt x="371475" y="190500"/>
                    </a:cubicBezTo>
                    <a:lnTo>
                      <a:pt x="438150" y="190500"/>
                    </a:lnTo>
                    <a:lnTo>
                      <a:pt x="438150" y="228600"/>
                    </a:lnTo>
                    <a:cubicBezTo>
                      <a:pt x="438150" y="232410"/>
                      <a:pt x="440055" y="236220"/>
                      <a:pt x="443865" y="237173"/>
                    </a:cubicBezTo>
                    <a:cubicBezTo>
                      <a:pt x="444818" y="238125"/>
                      <a:pt x="446723" y="238125"/>
                      <a:pt x="447675" y="238125"/>
                    </a:cubicBezTo>
                    <a:cubicBezTo>
                      <a:pt x="450533" y="238125"/>
                      <a:pt x="452438" y="237173"/>
                      <a:pt x="454343" y="235268"/>
                    </a:cubicBezTo>
                    <a:lnTo>
                      <a:pt x="499110" y="190500"/>
                    </a:lnTo>
                    <a:lnTo>
                      <a:pt x="504825" y="190500"/>
                    </a:lnTo>
                    <a:lnTo>
                      <a:pt x="504825" y="219075"/>
                    </a:lnTo>
                    <a:cubicBezTo>
                      <a:pt x="504825" y="220980"/>
                      <a:pt x="504825" y="221933"/>
                      <a:pt x="505778" y="223838"/>
                    </a:cubicBezTo>
                    <a:lnTo>
                      <a:pt x="564833" y="333375"/>
                    </a:lnTo>
                    <a:lnTo>
                      <a:pt x="514350" y="333375"/>
                    </a:lnTo>
                    <a:cubicBezTo>
                      <a:pt x="508635" y="333375"/>
                      <a:pt x="504825" y="337185"/>
                      <a:pt x="504825" y="342900"/>
                    </a:cubicBezTo>
                    <a:lnTo>
                      <a:pt x="504825" y="401003"/>
                    </a:lnTo>
                    <a:cubicBezTo>
                      <a:pt x="504825" y="401003"/>
                      <a:pt x="508635" y="445770"/>
                      <a:pt x="486728" y="470535"/>
                    </a:cubicBezTo>
                    <a:cubicBezTo>
                      <a:pt x="477203" y="481013"/>
                      <a:pt x="464820" y="485775"/>
                      <a:pt x="447675" y="485775"/>
                    </a:cubicBezTo>
                    <a:lnTo>
                      <a:pt x="390525" y="485775"/>
                    </a:lnTo>
                    <a:cubicBezTo>
                      <a:pt x="374333" y="485775"/>
                      <a:pt x="342900" y="498158"/>
                      <a:pt x="342900" y="542925"/>
                    </a:cubicBezTo>
                    <a:lnTo>
                      <a:pt x="342900" y="571500"/>
                    </a:lnTo>
                    <a:lnTo>
                      <a:pt x="104775" y="571500"/>
                    </a:lnTo>
                    <a:lnTo>
                      <a:pt x="104775" y="514350"/>
                    </a:lnTo>
                    <a:cubicBezTo>
                      <a:pt x="104775" y="511493"/>
                      <a:pt x="105728" y="495300"/>
                      <a:pt x="123825" y="495300"/>
                    </a:cubicBezTo>
                    <a:cubicBezTo>
                      <a:pt x="140970" y="495300"/>
                      <a:pt x="142875" y="509588"/>
                      <a:pt x="142875" y="514350"/>
                    </a:cubicBezTo>
                    <a:cubicBezTo>
                      <a:pt x="142875" y="529590"/>
                      <a:pt x="153353" y="552450"/>
                      <a:pt x="180975" y="552450"/>
                    </a:cubicBezTo>
                    <a:cubicBezTo>
                      <a:pt x="208598" y="552450"/>
                      <a:pt x="219075" y="529590"/>
                      <a:pt x="219075" y="514350"/>
                    </a:cubicBezTo>
                    <a:lnTo>
                      <a:pt x="219075" y="485775"/>
                    </a:lnTo>
                    <a:cubicBezTo>
                      <a:pt x="219075" y="480060"/>
                      <a:pt x="215265" y="476250"/>
                      <a:pt x="209550" y="476250"/>
                    </a:cubicBezTo>
                    <a:cubicBezTo>
                      <a:pt x="203835" y="476250"/>
                      <a:pt x="200025" y="480060"/>
                      <a:pt x="200025" y="485775"/>
                    </a:cubicBezTo>
                    <a:lnTo>
                      <a:pt x="200025" y="514350"/>
                    </a:lnTo>
                    <a:cubicBezTo>
                      <a:pt x="200025" y="517208"/>
                      <a:pt x="199073" y="533400"/>
                      <a:pt x="180975" y="533400"/>
                    </a:cubicBezTo>
                    <a:cubicBezTo>
                      <a:pt x="163830" y="533400"/>
                      <a:pt x="161925" y="519113"/>
                      <a:pt x="161925" y="514350"/>
                    </a:cubicBezTo>
                    <a:cubicBezTo>
                      <a:pt x="161925" y="499110"/>
                      <a:pt x="151448" y="476250"/>
                      <a:pt x="123825" y="476250"/>
                    </a:cubicBezTo>
                    <a:cubicBezTo>
                      <a:pt x="96203" y="476250"/>
                      <a:pt x="85725" y="499110"/>
                      <a:pt x="85725" y="514350"/>
                    </a:cubicBezTo>
                    <a:lnTo>
                      <a:pt x="85725" y="581025"/>
                    </a:lnTo>
                    <a:cubicBezTo>
                      <a:pt x="85725" y="586740"/>
                      <a:pt x="89535" y="590550"/>
                      <a:pt x="95250" y="590550"/>
                    </a:cubicBezTo>
                    <a:lnTo>
                      <a:pt x="352425" y="590550"/>
                    </a:lnTo>
                    <a:cubicBezTo>
                      <a:pt x="358140" y="590550"/>
                      <a:pt x="361950" y="586740"/>
                      <a:pt x="361950" y="581025"/>
                    </a:cubicBezTo>
                    <a:lnTo>
                      <a:pt x="361950" y="542925"/>
                    </a:lnTo>
                    <a:cubicBezTo>
                      <a:pt x="361950" y="506730"/>
                      <a:pt x="387668" y="504825"/>
                      <a:pt x="390525" y="504825"/>
                    </a:cubicBezTo>
                    <a:lnTo>
                      <a:pt x="447675" y="504825"/>
                    </a:lnTo>
                    <a:cubicBezTo>
                      <a:pt x="469583" y="504825"/>
                      <a:pt x="487680" y="497205"/>
                      <a:pt x="501015" y="482918"/>
                    </a:cubicBezTo>
                    <a:cubicBezTo>
                      <a:pt x="528638" y="452438"/>
                      <a:pt x="523875" y="401003"/>
                      <a:pt x="523875" y="400050"/>
                    </a:cubicBezTo>
                    <a:lnTo>
                      <a:pt x="523875" y="352425"/>
                    </a:lnTo>
                    <a:lnTo>
                      <a:pt x="581025" y="352425"/>
                    </a:lnTo>
                    <a:cubicBezTo>
                      <a:pt x="584835" y="352425"/>
                      <a:pt x="587693" y="350520"/>
                      <a:pt x="589598" y="347663"/>
                    </a:cubicBezTo>
                    <a:cubicBezTo>
                      <a:pt x="591503" y="344805"/>
                      <a:pt x="590550" y="340995"/>
                      <a:pt x="589598" y="338138"/>
                    </a:cubicBezTo>
                    <a:close/>
                    <a:moveTo>
                      <a:pt x="130493" y="132398"/>
                    </a:moveTo>
                    <a:cubicBezTo>
                      <a:pt x="116205" y="148590"/>
                      <a:pt x="104775" y="171450"/>
                      <a:pt x="97155" y="199073"/>
                    </a:cubicBezTo>
                    <a:cubicBezTo>
                      <a:pt x="81915" y="195263"/>
                      <a:pt x="67628" y="190500"/>
                      <a:pt x="55245" y="184785"/>
                    </a:cubicBezTo>
                    <a:cubicBezTo>
                      <a:pt x="74295" y="160973"/>
                      <a:pt x="100013" y="141923"/>
                      <a:pt x="130493" y="132398"/>
                    </a:cubicBezTo>
                    <a:close/>
                    <a:moveTo>
                      <a:pt x="341948" y="276225"/>
                    </a:moveTo>
                    <a:lnTo>
                      <a:pt x="275273" y="276225"/>
                    </a:lnTo>
                    <a:cubicBezTo>
                      <a:pt x="274320" y="255270"/>
                      <a:pt x="272415" y="235268"/>
                      <a:pt x="268605" y="217170"/>
                    </a:cubicBezTo>
                    <a:cubicBezTo>
                      <a:pt x="285750" y="212408"/>
                      <a:pt x="302895" y="207645"/>
                      <a:pt x="318135" y="200025"/>
                    </a:cubicBezTo>
                    <a:cubicBezTo>
                      <a:pt x="332423" y="222885"/>
                      <a:pt x="340995" y="248603"/>
                      <a:pt x="341948" y="276225"/>
                    </a:cubicBezTo>
                    <a:close/>
                    <a:moveTo>
                      <a:pt x="320040" y="368618"/>
                    </a:moveTo>
                    <a:cubicBezTo>
                      <a:pt x="304800" y="361950"/>
                      <a:pt x="287655" y="355283"/>
                      <a:pt x="270510" y="351473"/>
                    </a:cubicBezTo>
                    <a:cubicBezTo>
                      <a:pt x="274320" y="334328"/>
                      <a:pt x="276225" y="315278"/>
                      <a:pt x="276225" y="295275"/>
                    </a:cubicBezTo>
                    <a:lnTo>
                      <a:pt x="342900" y="295275"/>
                    </a:lnTo>
                    <a:cubicBezTo>
                      <a:pt x="340995" y="321945"/>
                      <a:pt x="332423" y="346710"/>
                      <a:pt x="320040" y="368618"/>
                    </a:cubicBezTo>
                    <a:close/>
                    <a:moveTo>
                      <a:pt x="20003" y="295275"/>
                    </a:moveTo>
                    <a:lnTo>
                      <a:pt x="86678" y="295275"/>
                    </a:lnTo>
                    <a:cubicBezTo>
                      <a:pt x="87630" y="315278"/>
                      <a:pt x="89535" y="333375"/>
                      <a:pt x="92393" y="351473"/>
                    </a:cubicBezTo>
                    <a:cubicBezTo>
                      <a:pt x="74295" y="356235"/>
                      <a:pt x="57150" y="361950"/>
                      <a:pt x="42863" y="368618"/>
                    </a:cubicBezTo>
                    <a:cubicBezTo>
                      <a:pt x="29528" y="346710"/>
                      <a:pt x="20955" y="321945"/>
                      <a:pt x="20003" y="295275"/>
                    </a:cubicBezTo>
                    <a:close/>
                    <a:moveTo>
                      <a:pt x="43815" y="200978"/>
                    </a:moveTo>
                    <a:cubicBezTo>
                      <a:pt x="59055" y="207645"/>
                      <a:pt x="75248" y="213360"/>
                      <a:pt x="93345" y="218123"/>
                    </a:cubicBezTo>
                    <a:cubicBezTo>
                      <a:pt x="89535" y="236220"/>
                      <a:pt x="87630" y="256223"/>
                      <a:pt x="86678" y="277178"/>
                    </a:cubicBezTo>
                    <a:lnTo>
                      <a:pt x="20003" y="277178"/>
                    </a:lnTo>
                    <a:cubicBezTo>
                      <a:pt x="20955" y="248603"/>
                      <a:pt x="29528" y="222885"/>
                      <a:pt x="43815" y="200978"/>
                    </a:cubicBezTo>
                    <a:close/>
                    <a:moveTo>
                      <a:pt x="171450" y="227648"/>
                    </a:moveTo>
                    <a:lnTo>
                      <a:pt x="171450" y="276225"/>
                    </a:lnTo>
                    <a:lnTo>
                      <a:pt x="104775" y="276225"/>
                    </a:lnTo>
                    <a:cubicBezTo>
                      <a:pt x="105728" y="257175"/>
                      <a:pt x="107633" y="238125"/>
                      <a:pt x="111443" y="221933"/>
                    </a:cubicBezTo>
                    <a:cubicBezTo>
                      <a:pt x="130493" y="224790"/>
                      <a:pt x="150495" y="226695"/>
                      <a:pt x="171450" y="227648"/>
                    </a:cubicBezTo>
                    <a:close/>
                    <a:moveTo>
                      <a:pt x="116205" y="202883"/>
                    </a:moveTo>
                    <a:cubicBezTo>
                      <a:pt x="128588" y="161925"/>
                      <a:pt x="148590" y="131445"/>
                      <a:pt x="171450" y="124778"/>
                    </a:cubicBezTo>
                    <a:lnTo>
                      <a:pt x="171450" y="207645"/>
                    </a:lnTo>
                    <a:cubicBezTo>
                      <a:pt x="152400" y="207645"/>
                      <a:pt x="133350" y="205740"/>
                      <a:pt x="116205" y="202883"/>
                    </a:cubicBezTo>
                    <a:close/>
                    <a:moveTo>
                      <a:pt x="104775" y="295275"/>
                    </a:moveTo>
                    <a:lnTo>
                      <a:pt x="171450" y="295275"/>
                    </a:lnTo>
                    <a:lnTo>
                      <a:pt x="171450" y="340995"/>
                    </a:lnTo>
                    <a:cubicBezTo>
                      <a:pt x="150495" y="341948"/>
                      <a:pt x="130493" y="343853"/>
                      <a:pt x="110490" y="347663"/>
                    </a:cubicBezTo>
                    <a:cubicBezTo>
                      <a:pt x="107633" y="330518"/>
                      <a:pt x="105728" y="313373"/>
                      <a:pt x="104775" y="295275"/>
                    </a:cubicBezTo>
                    <a:close/>
                    <a:moveTo>
                      <a:pt x="171450" y="360045"/>
                    </a:moveTo>
                    <a:lnTo>
                      <a:pt x="171450" y="446723"/>
                    </a:lnTo>
                    <a:cubicBezTo>
                      <a:pt x="147638" y="440055"/>
                      <a:pt x="126683" y="408623"/>
                      <a:pt x="115253" y="365760"/>
                    </a:cubicBezTo>
                    <a:cubicBezTo>
                      <a:pt x="133350" y="361950"/>
                      <a:pt x="152400" y="360045"/>
                      <a:pt x="171450" y="360045"/>
                    </a:cubicBezTo>
                    <a:close/>
                    <a:moveTo>
                      <a:pt x="190500" y="445770"/>
                    </a:moveTo>
                    <a:lnTo>
                      <a:pt x="190500" y="359093"/>
                    </a:lnTo>
                    <a:cubicBezTo>
                      <a:pt x="209550" y="360045"/>
                      <a:pt x="228600" y="361950"/>
                      <a:pt x="246698" y="364808"/>
                    </a:cubicBezTo>
                    <a:cubicBezTo>
                      <a:pt x="235268" y="408623"/>
                      <a:pt x="214313" y="439103"/>
                      <a:pt x="190500" y="445770"/>
                    </a:cubicBezTo>
                    <a:close/>
                    <a:moveTo>
                      <a:pt x="190500" y="340995"/>
                    </a:moveTo>
                    <a:lnTo>
                      <a:pt x="190500" y="295275"/>
                    </a:lnTo>
                    <a:lnTo>
                      <a:pt x="257175" y="295275"/>
                    </a:lnTo>
                    <a:cubicBezTo>
                      <a:pt x="256223" y="313373"/>
                      <a:pt x="254318" y="330518"/>
                      <a:pt x="251460" y="346710"/>
                    </a:cubicBezTo>
                    <a:cubicBezTo>
                      <a:pt x="231458" y="342900"/>
                      <a:pt x="211455" y="340995"/>
                      <a:pt x="190500" y="340995"/>
                    </a:cubicBezTo>
                    <a:close/>
                    <a:moveTo>
                      <a:pt x="257175" y="276225"/>
                    </a:moveTo>
                    <a:lnTo>
                      <a:pt x="190500" y="276225"/>
                    </a:lnTo>
                    <a:lnTo>
                      <a:pt x="190500" y="227648"/>
                    </a:lnTo>
                    <a:cubicBezTo>
                      <a:pt x="211455" y="226695"/>
                      <a:pt x="231458" y="224790"/>
                      <a:pt x="250508" y="221933"/>
                    </a:cubicBezTo>
                    <a:cubicBezTo>
                      <a:pt x="254318" y="238125"/>
                      <a:pt x="256223" y="257175"/>
                      <a:pt x="257175" y="276225"/>
                    </a:cubicBezTo>
                    <a:close/>
                    <a:moveTo>
                      <a:pt x="190500" y="208598"/>
                    </a:moveTo>
                    <a:lnTo>
                      <a:pt x="190500" y="125730"/>
                    </a:lnTo>
                    <a:cubicBezTo>
                      <a:pt x="213360" y="132398"/>
                      <a:pt x="234315" y="161925"/>
                      <a:pt x="245745" y="203835"/>
                    </a:cubicBezTo>
                    <a:cubicBezTo>
                      <a:pt x="228600" y="206693"/>
                      <a:pt x="209550" y="207645"/>
                      <a:pt x="190500" y="208598"/>
                    </a:cubicBezTo>
                    <a:close/>
                    <a:moveTo>
                      <a:pt x="53340" y="384810"/>
                    </a:moveTo>
                    <a:cubicBezTo>
                      <a:pt x="66675" y="379095"/>
                      <a:pt x="80963" y="374333"/>
                      <a:pt x="97155" y="369570"/>
                    </a:cubicBezTo>
                    <a:cubicBezTo>
                      <a:pt x="104775" y="398145"/>
                      <a:pt x="116205" y="421958"/>
                      <a:pt x="131445" y="439103"/>
                    </a:cubicBezTo>
                    <a:cubicBezTo>
                      <a:pt x="99060" y="429578"/>
                      <a:pt x="72390" y="409575"/>
                      <a:pt x="53340" y="384810"/>
                    </a:cubicBezTo>
                    <a:close/>
                    <a:moveTo>
                      <a:pt x="231458" y="439103"/>
                    </a:moveTo>
                    <a:cubicBezTo>
                      <a:pt x="245745" y="421958"/>
                      <a:pt x="257175" y="398145"/>
                      <a:pt x="265748" y="369570"/>
                    </a:cubicBezTo>
                    <a:cubicBezTo>
                      <a:pt x="280988" y="373380"/>
                      <a:pt x="296228" y="378143"/>
                      <a:pt x="309563" y="384810"/>
                    </a:cubicBezTo>
                    <a:cubicBezTo>
                      <a:pt x="289560" y="409575"/>
                      <a:pt x="262890" y="429578"/>
                      <a:pt x="231458" y="439103"/>
                    </a:cubicBezTo>
                    <a:close/>
                    <a:moveTo>
                      <a:pt x="307658" y="184785"/>
                    </a:moveTo>
                    <a:cubicBezTo>
                      <a:pt x="294323" y="190500"/>
                      <a:pt x="280035" y="195263"/>
                      <a:pt x="264795" y="199073"/>
                    </a:cubicBezTo>
                    <a:cubicBezTo>
                      <a:pt x="257175" y="171450"/>
                      <a:pt x="245745" y="148590"/>
                      <a:pt x="231458" y="132398"/>
                    </a:cubicBezTo>
                    <a:cubicBezTo>
                      <a:pt x="261938" y="141923"/>
                      <a:pt x="287655" y="160973"/>
                      <a:pt x="307658" y="184785"/>
                    </a:cubicBezTo>
                    <a:close/>
                    <a:moveTo>
                      <a:pt x="495300" y="171450"/>
                    </a:moveTo>
                    <a:cubicBezTo>
                      <a:pt x="492443" y="171450"/>
                      <a:pt x="490538" y="172403"/>
                      <a:pt x="488633" y="174308"/>
                    </a:cubicBezTo>
                    <a:lnTo>
                      <a:pt x="457200" y="205740"/>
                    </a:lnTo>
                    <a:lnTo>
                      <a:pt x="457200" y="180975"/>
                    </a:lnTo>
                    <a:cubicBezTo>
                      <a:pt x="457200" y="175260"/>
                      <a:pt x="453390" y="171450"/>
                      <a:pt x="447675" y="171450"/>
                    </a:cubicBezTo>
                    <a:lnTo>
                      <a:pt x="371475" y="171450"/>
                    </a:lnTo>
                    <a:cubicBezTo>
                      <a:pt x="365760" y="171450"/>
                      <a:pt x="361950" y="167640"/>
                      <a:pt x="361950" y="161925"/>
                    </a:cubicBezTo>
                    <a:lnTo>
                      <a:pt x="361950" y="66675"/>
                    </a:lnTo>
                    <a:cubicBezTo>
                      <a:pt x="361950" y="60960"/>
                      <a:pt x="365760" y="57150"/>
                      <a:pt x="371475" y="57150"/>
                    </a:cubicBezTo>
                    <a:lnTo>
                      <a:pt x="542925" y="57150"/>
                    </a:lnTo>
                    <a:cubicBezTo>
                      <a:pt x="550545" y="57150"/>
                      <a:pt x="552450" y="62865"/>
                      <a:pt x="552450" y="66675"/>
                    </a:cubicBezTo>
                    <a:lnTo>
                      <a:pt x="552450" y="161925"/>
                    </a:lnTo>
                    <a:cubicBezTo>
                      <a:pt x="552450" y="166688"/>
                      <a:pt x="548640" y="171450"/>
                      <a:pt x="542925" y="171450"/>
                    </a:cubicBezTo>
                    <a:lnTo>
                      <a:pt x="495300" y="1714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6" name="Freeform: Shape 305">
                <a:extLst>
                  <a:ext uri="{FF2B5EF4-FFF2-40B4-BE49-F238E27FC236}">
                    <a16:creationId xmlns:a16="http://schemas.microsoft.com/office/drawing/2014/main" id="{BC91EC7D-B980-4D2C-BBFE-6D8334C5D010}"/>
                  </a:ext>
                </a:extLst>
              </p:cNvPr>
              <p:cNvSpPr/>
              <p:nvPr/>
            </p:nvSpPr>
            <p:spPr>
              <a:xfrm>
                <a:off x="4057650" y="2647950"/>
                <a:ext cx="57150" cy="19050"/>
              </a:xfrm>
              <a:custGeom>
                <a:avLst/>
                <a:gdLst>
                  <a:gd name="connsiteX0" fmla="*/ 47625 w 57150"/>
                  <a:gd name="connsiteY0" fmla="*/ 0 h 19050"/>
                  <a:gd name="connsiteX1" fmla="*/ 9525 w 57150"/>
                  <a:gd name="connsiteY1" fmla="*/ 0 h 19050"/>
                  <a:gd name="connsiteX2" fmla="*/ 0 w 57150"/>
                  <a:gd name="connsiteY2" fmla="*/ 9525 h 19050"/>
                  <a:gd name="connsiteX3" fmla="*/ 9525 w 57150"/>
                  <a:gd name="connsiteY3" fmla="*/ 19050 h 19050"/>
                  <a:gd name="connsiteX4" fmla="*/ 47625 w 57150"/>
                  <a:gd name="connsiteY4" fmla="*/ 19050 h 19050"/>
                  <a:gd name="connsiteX5" fmla="*/ 57150 w 57150"/>
                  <a:gd name="connsiteY5" fmla="*/ 9525 h 19050"/>
                  <a:gd name="connsiteX6" fmla="*/ 476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4762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1FA6EAD8-AE8C-456B-87B3-C83497DDA407}"/>
                  </a:ext>
                </a:extLst>
              </p:cNvPr>
              <p:cNvSpPr/>
              <p:nvPr/>
            </p:nvSpPr>
            <p:spPr>
              <a:xfrm>
                <a:off x="4057650" y="2609850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08" name="Group 307">
            <a:extLst>
              <a:ext uri="{FF2B5EF4-FFF2-40B4-BE49-F238E27FC236}">
                <a16:creationId xmlns:a16="http://schemas.microsoft.com/office/drawing/2014/main" id="{5A80D079-664F-4401-8BD1-469E8FCFC139}"/>
              </a:ext>
            </a:extLst>
          </p:cNvPr>
          <p:cNvGrpSpPr/>
          <p:nvPr/>
        </p:nvGrpSpPr>
        <p:grpSpPr>
          <a:xfrm>
            <a:off x="2967797" y="2244214"/>
            <a:ext cx="609600" cy="609600"/>
            <a:chOff x="2976506" y="2779682"/>
            <a:chExt cx="609600" cy="609600"/>
          </a:xfrm>
        </p:grpSpPr>
        <p:grpSp>
          <p:nvGrpSpPr>
            <p:cNvPr id="309" name="Graphic 52">
              <a:extLst>
                <a:ext uri="{FF2B5EF4-FFF2-40B4-BE49-F238E27FC236}">
                  <a16:creationId xmlns:a16="http://schemas.microsoft.com/office/drawing/2014/main" id="{B0E031F9-F653-4FA0-A069-7DA319693B18}"/>
                </a:ext>
              </a:extLst>
            </p:cNvPr>
            <p:cNvGrpSpPr/>
            <p:nvPr/>
          </p:nvGrpSpPr>
          <p:grpSpPr>
            <a:xfrm>
              <a:off x="2984752" y="2828070"/>
              <a:ext cx="593183" cy="552450"/>
              <a:chOff x="2532078" y="2562225"/>
              <a:chExt cx="593183" cy="55245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15A2D94D-AA6A-41DB-B191-8478B437D63C}"/>
                  </a:ext>
                </a:extLst>
              </p:cNvPr>
              <p:cNvSpPr/>
              <p:nvPr/>
            </p:nvSpPr>
            <p:spPr>
              <a:xfrm>
                <a:off x="2981032" y="3000375"/>
                <a:ext cx="144229" cy="95250"/>
              </a:xfrm>
              <a:custGeom>
                <a:avLst/>
                <a:gdLst>
                  <a:gd name="connsiteX0" fmla="*/ 57150 w 144229"/>
                  <a:gd name="connsiteY0" fmla="*/ 0 h 95250"/>
                  <a:gd name="connsiteX1" fmla="*/ 0 w 144229"/>
                  <a:gd name="connsiteY1" fmla="*/ 66675 h 95250"/>
                  <a:gd name="connsiteX2" fmla="*/ 0 w 144229"/>
                  <a:gd name="connsiteY2" fmla="*/ 95250 h 95250"/>
                  <a:gd name="connsiteX3" fmla="*/ 142875 w 144229"/>
                  <a:gd name="connsiteY3" fmla="*/ 95250 h 95250"/>
                  <a:gd name="connsiteX4" fmla="*/ 57150 w 144229"/>
                  <a:gd name="connsiteY4" fmla="*/ 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229" h="95250">
                    <a:moveTo>
                      <a:pt x="57150" y="0"/>
                    </a:moveTo>
                    <a:lnTo>
                      <a:pt x="0" y="66675"/>
                    </a:lnTo>
                    <a:lnTo>
                      <a:pt x="0" y="95250"/>
                    </a:lnTo>
                    <a:lnTo>
                      <a:pt x="142875" y="95250"/>
                    </a:lnTo>
                    <a:cubicBezTo>
                      <a:pt x="142875" y="95250"/>
                      <a:pt x="161925" y="9525"/>
                      <a:pt x="571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81B61A93-F1BF-4933-BF89-FAFEE7645645}"/>
                  </a:ext>
                </a:extLst>
              </p:cNvPr>
              <p:cNvSpPr/>
              <p:nvPr/>
            </p:nvSpPr>
            <p:spPr>
              <a:xfrm>
                <a:off x="2599270" y="2771775"/>
                <a:ext cx="305562" cy="123825"/>
              </a:xfrm>
              <a:custGeom>
                <a:avLst/>
                <a:gdLst>
                  <a:gd name="connsiteX0" fmla="*/ 143637 w 305562"/>
                  <a:gd name="connsiteY0" fmla="*/ 123825 h 123825"/>
                  <a:gd name="connsiteX1" fmla="*/ 154115 w 305562"/>
                  <a:gd name="connsiteY1" fmla="*/ 95250 h 123825"/>
                  <a:gd name="connsiteX2" fmla="*/ 257937 w 305562"/>
                  <a:gd name="connsiteY2" fmla="*/ 47625 h 123825"/>
                  <a:gd name="connsiteX3" fmla="*/ 305562 w 305562"/>
                  <a:gd name="connsiteY3" fmla="*/ 85725 h 123825"/>
                  <a:gd name="connsiteX4" fmla="*/ 267462 w 305562"/>
                  <a:gd name="connsiteY4" fmla="*/ 9525 h 123825"/>
                  <a:gd name="connsiteX5" fmla="*/ 229362 w 305562"/>
                  <a:gd name="connsiteY5" fmla="*/ 0 h 123825"/>
                  <a:gd name="connsiteX6" fmla="*/ 153162 w 305562"/>
                  <a:gd name="connsiteY6" fmla="*/ 87630 h 123825"/>
                  <a:gd name="connsiteX7" fmla="*/ 134112 w 305562"/>
                  <a:gd name="connsiteY7" fmla="*/ 57150 h 123825"/>
                  <a:gd name="connsiteX8" fmla="*/ 76962 w 305562"/>
                  <a:gd name="connsiteY8" fmla="*/ 28575 h 123825"/>
                  <a:gd name="connsiteX9" fmla="*/ 19812 w 305562"/>
                  <a:gd name="connsiteY9" fmla="*/ 57150 h 123825"/>
                  <a:gd name="connsiteX10" fmla="*/ 10287 w 305562"/>
                  <a:gd name="connsiteY10" fmla="*/ 123825 h 123825"/>
                  <a:gd name="connsiteX11" fmla="*/ 76962 w 305562"/>
                  <a:gd name="connsiteY11" fmla="*/ 76200 h 123825"/>
                  <a:gd name="connsiteX12" fmla="*/ 76962 w 305562"/>
                  <a:gd name="connsiteY12" fmla="*/ 76200 h 123825"/>
                  <a:gd name="connsiteX13" fmla="*/ 143637 w 305562"/>
                  <a:gd name="connsiteY13" fmla="*/ 123825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5562" h="123825">
                    <a:moveTo>
                      <a:pt x="143637" y="123825"/>
                    </a:moveTo>
                    <a:cubicBezTo>
                      <a:pt x="143637" y="123825"/>
                      <a:pt x="155067" y="112395"/>
                      <a:pt x="154115" y="95250"/>
                    </a:cubicBezTo>
                    <a:cubicBezTo>
                      <a:pt x="238887" y="95250"/>
                      <a:pt x="257937" y="47625"/>
                      <a:pt x="257937" y="47625"/>
                    </a:cubicBezTo>
                    <a:cubicBezTo>
                      <a:pt x="257937" y="47625"/>
                      <a:pt x="276987" y="85725"/>
                      <a:pt x="305562" y="85725"/>
                    </a:cubicBezTo>
                    <a:cubicBezTo>
                      <a:pt x="305562" y="85725"/>
                      <a:pt x="305562" y="19050"/>
                      <a:pt x="267462" y="9525"/>
                    </a:cubicBezTo>
                    <a:lnTo>
                      <a:pt x="229362" y="0"/>
                    </a:lnTo>
                    <a:cubicBezTo>
                      <a:pt x="157925" y="0"/>
                      <a:pt x="153162" y="65723"/>
                      <a:pt x="153162" y="87630"/>
                    </a:cubicBezTo>
                    <a:cubicBezTo>
                      <a:pt x="151257" y="78105"/>
                      <a:pt x="145542" y="68580"/>
                      <a:pt x="134112" y="57150"/>
                    </a:cubicBezTo>
                    <a:cubicBezTo>
                      <a:pt x="96012" y="19050"/>
                      <a:pt x="76962" y="28575"/>
                      <a:pt x="76962" y="28575"/>
                    </a:cubicBezTo>
                    <a:cubicBezTo>
                      <a:pt x="76962" y="28575"/>
                      <a:pt x="57912" y="19050"/>
                      <a:pt x="19812" y="57150"/>
                    </a:cubicBezTo>
                    <a:cubicBezTo>
                      <a:pt x="-18288" y="95250"/>
                      <a:pt x="10287" y="123825"/>
                      <a:pt x="10287" y="123825"/>
                    </a:cubicBezTo>
                    <a:cubicBezTo>
                      <a:pt x="67437" y="123825"/>
                      <a:pt x="76962" y="76200"/>
                      <a:pt x="76962" y="76200"/>
                    </a:cubicBezTo>
                    <a:lnTo>
                      <a:pt x="76962" y="76200"/>
                    </a:lnTo>
                    <a:cubicBezTo>
                      <a:pt x="76962" y="76200"/>
                      <a:pt x="86487" y="123825"/>
                      <a:pt x="143637" y="1238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7A1BEA6A-0D9E-4BCA-9ADF-27D6EFA30294}"/>
                  </a:ext>
                </a:extLst>
              </p:cNvPr>
              <p:cNvSpPr/>
              <p:nvPr/>
            </p:nvSpPr>
            <p:spPr>
              <a:xfrm>
                <a:off x="2904070" y="2799291"/>
                <a:ext cx="153923" cy="96308"/>
              </a:xfrm>
              <a:custGeom>
                <a:avLst/>
                <a:gdLst>
                  <a:gd name="connsiteX0" fmla="*/ 143637 w 153923"/>
                  <a:gd name="connsiteY0" fmla="*/ 96308 h 96308"/>
                  <a:gd name="connsiteX1" fmla="*/ 134112 w 153923"/>
                  <a:gd name="connsiteY1" fmla="*/ 29633 h 96308"/>
                  <a:gd name="connsiteX2" fmla="*/ 76962 w 153923"/>
                  <a:gd name="connsiteY2" fmla="*/ 1058 h 96308"/>
                  <a:gd name="connsiteX3" fmla="*/ 19812 w 153923"/>
                  <a:gd name="connsiteY3" fmla="*/ 29633 h 96308"/>
                  <a:gd name="connsiteX4" fmla="*/ 10287 w 153923"/>
                  <a:gd name="connsiteY4" fmla="*/ 96308 h 96308"/>
                  <a:gd name="connsiteX5" fmla="*/ 76962 w 153923"/>
                  <a:gd name="connsiteY5" fmla="*/ 48683 h 96308"/>
                  <a:gd name="connsiteX6" fmla="*/ 76962 w 153923"/>
                  <a:gd name="connsiteY6" fmla="*/ 48683 h 96308"/>
                  <a:gd name="connsiteX7" fmla="*/ 143637 w 153923"/>
                  <a:gd name="connsiteY7" fmla="*/ 96308 h 9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3923" h="96308">
                    <a:moveTo>
                      <a:pt x="143637" y="96308"/>
                    </a:moveTo>
                    <a:cubicBezTo>
                      <a:pt x="143637" y="96308"/>
                      <a:pt x="172212" y="67733"/>
                      <a:pt x="134112" y="29633"/>
                    </a:cubicBezTo>
                    <a:cubicBezTo>
                      <a:pt x="96012" y="-8467"/>
                      <a:pt x="76962" y="1058"/>
                      <a:pt x="76962" y="1058"/>
                    </a:cubicBezTo>
                    <a:cubicBezTo>
                      <a:pt x="76962" y="1058"/>
                      <a:pt x="57912" y="-8467"/>
                      <a:pt x="19812" y="29633"/>
                    </a:cubicBezTo>
                    <a:cubicBezTo>
                      <a:pt x="-18288" y="67733"/>
                      <a:pt x="10287" y="96308"/>
                      <a:pt x="10287" y="96308"/>
                    </a:cubicBezTo>
                    <a:cubicBezTo>
                      <a:pt x="67437" y="96308"/>
                      <a:pt x="76962" y="48683"/>
                      <a:pt x="76962" y="48683"/>
                    </a:cubicBezTo>
                    <a:lnTo>
                      <a:pt x="76962" y="48683"/>
                    </a:lnTo>
                    <a:cubicBezTo>
                      <a:pt x="76962" y="48683"/>
                      <a:pt x="86487" y="96308"/>
                      <a:pt x="143637" y="963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610C3F21-4A38-4FB9-91AE-41B03D18D3BF}"/>
                  </a:ext>
                </a:extLst>
              </p:cNvPr>
              <p:cNvSpPr/>
              <p:nvPr/>
            </p:nvSpPr>
            <p:spPr>
              <a:xfrm>
                <a:off x="2532078" y="2914650"/>
                <a:ext cx="144153" cy="180975"/>
              </a:xfrm>
              <a:custGeom>
                <a:avLst/>
                <a:gdLst>
                  <a:gd name="connsiteX0" fmla="*/ 104149 w 144153"/>
                  <a:gd name="connsiteY0" fmla="*/ 81915 h 180975"/>
                  <a:gd name="connsiteX1" fmla="*/ 107006 w 144153"/>
                  <a:gd name="connsiteY1" fmla="*/ 81915 h 180975"/>
                  <a:gd name="connsiteX2" fmla="*/ 125104 w 144153"/>
                  <a:gd name="connsiteY2" fmla="*/ 66675 h 180975"/>
                  <a:gd name="connsiteX3" fmla="*/ 67954 w 144153"/>
                  <a:gd name="connsiteY3" fmla="*/ 0 h 180975"/>
                  <a:gd name="connsiteX4" fmla="*/ 67954 w 144153"/>
                  <a:gd name="connsiteY4" fmla="*/ 88582 h 180975"/>
                  <a:gd name="connsiteX5" fmla="*/ 1279 w 144153"/>
                  <a:gd name="connsiteY5" fmla="*/ 180975 h 180975"/>
                  <a:gd name="connsiteX6" fmla="*/ 144154 w 144153"/>
                  <a:gd name="connsiteY6" fmla="*/ 180975 h 180975"/>
                  <a:gd name="connsiteX7" fmla="*/ 144154 w 144153"/>
                  <a:gd name="connsiteY7" fmla="*/ 152400 h 180975"/>
                  <a:gd name="connsiteX8" fmla="*/ 87956 w 144153"/>
                  <a:gd name="connsiteY8" fmla="*/ 86677 h 180975"/>
                  <a:gd name="connsiteX9" fmla="*/ 104149 w 144153"/>
                  <a:gd name="connsiteY9" fmla="*/ 8191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4153" h="180975">
                    <a:moveTo>
                      <a:pt x="104149" y="81915"/>
                    </a:moveTo>
                    <a:cubicBezTo>
                      <a:pt x="106054" y="81915"/>
                      <a:pt x="107006" y="82868"/>
                      <a:pt x="107006" y="81915"/>
                    </a:cubicBezTo>
                    <a:cubicBezTo>
                      <a:pt x="108911" y="78105"/>
                      <a:pt x="113674" y="72390"/>
                      <a:pt x="125104" y="66675"/>
                    </a:cubicBezTo>
                    <a:cubicBezTo>
                      <a:pt x="125104" y="66675"/>
                      <a:pt x="77479" y="19050"/>
                      <a:pt x="67954" y="0"/>
                    </a:cubicBezTo>
                    <a:lnTo>
                      <a:pt x="67954" y="88582"/>
                    </a:lnTo>
                    <a:cubicBezTo>
                      <a:pt x="-14914" y="105727"/>
                      <a:pt x="1279" y="180975"/>
                      <a:pt x="1279" y="180975"/>
                    </a:cubicBezTo>
                    <a:lnTo>
                      <a:pt x="144154" y="180975"/>
                    </a:lnTo>
                    <a:lnTo>
                      <a:pt x="144154" y="152400"/>
                    </a:lnTo>
                    <a:lnTo>
                      <a:pt x="87956" y="86677"/>
                    </a:lnTo>
                    <a:cubicBezTo>
                      <a:pt x="92719" y="84773"/>
                      <a:pt x="98434" y="82868"/>
                      <a:pt x="104149" y="8191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B2878266-7A90-4D6D-A542-05E3F28DE8C1}"/>
                  </a:ext>
                </a:extLst>
              </p:cNvPr>
              <p:cNvSpPr/>
              <p:nvPr/>
            </p:nvSpPr>
            <p:spPr>
              <a:xfrm>
                <a:off x="2685757" y="2914650"/>
                <a:ext cx="285750" cy="200025"/>
              </a:xfrm>
              <a:custGeom>
                <a:avLst/>
                <a:gdLst>
                  <a:gd name="connsiteX0" fmla="*/ 228600 w 285750"/>
                  <a:gd name="connsiteY0" fmla="*/ 66675 h 200025"/>
                  <a:gd name="connsiteX1" fmla="*/ 200025 w 285750"/>
                  <a:gd name="connsiteY1" fmla="*/ 57150 h 200025"/>
                  <a:gd name="connsiteX2" fmla="*/ 142875 w 285750"/>
                  <a:gd name="connsiteY2" fmla="*/ 161925 h 200025"/>
                  <a:gd name="connsiteX3" fmla="*/ 85725 w 285750"/>
                  <a:gd name="connsiteY3" fmla="*/ 57150 h 200025"/>
                  <a:gd name="connsiteX4" fmla="*/ 66675 w 285750"/>
                  <a:gd name="connsiteY4" fmla="*/ 63818 h 200025"/>
                  <a:gd name="connsiteX5" fmla="*/ 66675 w 285750"/>
                  <a:gd name="connsiteY5" fmla="*/ 0 h 200025"/>
                  <a:gd name="connsiteX6" fmla="*/ 9525 w 285750"/>
                  <a:gd name="connsiteY6" fmla="*/ 66675 h 200025"/>
                  <a:gd name="connsiteX7" fmla="*/ 20955 w 285750"/>
                  <a:gd name="connsiteY7" fmla="*/ 90488 h 200025"/>
                  <a:gd name="connsiteX8" fmla="*/ 0 w 285750"/>
                  <a:gd name="connsiteY8" fmla="*/ 142875 h 200025"/>
                  <a:gd name="connsiteX9" fmla="*/ 0 w 285750"/>
                  <a:gd name="connsiteY9" fmla="*/ 200025 h 200025"/>
                  <a:gd name="connsiteX10" fmla="*/ 142875 w 285750"/>
                  <a:gd name="connsiteY10" fmla="*/ 200025 h 200025"/>
                  <a:gd name="connsiteX11" fmla="*/ 285750 w 285750"/>
                  <a:gd name="connsiteY11" fmla="*/ 200025 h 200025"/>
                  <a:gd name="connsiteX12" fmla="*/ 285750 w 285750"/>
                  <a:gd name="connsiteY12" fmla="*/ 142875 h 200025"/>
                  <a:gd name="connsiteX13" fmla="*/ 228600 w 285750"/>
                  <a:gd name="connsiteY13" fmla="*/ 66675 h 200025"/>
                  <a:gd name="connsiteX14" fmla="*/ 23813 w 285750"/>
                  <a:gd name="connsiteY14" fmla="*/ 86677 h 200025"/>
                  <a:gd name="connsiteX15" fmla="*/ 60007 w 285750"/>
                  <a:gd name="connsiteY15" fmla="*/ 65723 h 200025"/>
                  <a:gd name="connsiteX16" fmla="*/ 57150 w 285750"/>
                  <a:gd name="connsiteY16" fmla="*/ 66675 h 200025"/>
                  <a:gd name="connsiteX17" fmla="*/ 23813 w 285750"/>
                  <a:gd name="connsiteY17" fmla="*/ 86677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85750" h="200025">
                    <a:moveTo>
                      <a:pt x="228600" y="66675"/>
                    </a:moveTo>
                    <a:lnTo>
                      <a:pt x="200025" y="57150"/>
                    </a:lnTo>
                    <a:lnTo>
                      <a:pt x="142875" y="161925"/>
                    </a:lnTo>
                    <a:lnTo>
                      <a:pt x="85725" y="57150"/>
                    </a:lnTo>
                    <a:lnTo>
                      <a:pt x="66675" y="63818"/>
                    </a:lnTo>
                    <a:lnTo>
                      <a:pt x="66675" y="0"/>
                    </a:lnTo>
                    <a:cubicBezTo>
                      <a:pt x="57150" y="19050"/>
                      <a:pt x="9525" y="66675"/>
                      <a:pt x="9525" y="66675"/>
                    </a:cubicBezTo>
                    <a:cubicBezTo>
                      <a:pt x="22860" y="73343"/>
                      <a:pt x="21907" y="83820"/>
                      <a:pt x="20955" y="90488"/>
                    </a:cubicBezTo>
                    <a:cubicBezTo>
                      <a:pt x="0" y="114300"/>
                      <a:pt x="0" y="142875"/>
                      <a:pt x="0" y="142875"/>
                    </a:cubicBezTo>
                    <a:lnTo>
                      <a:pt x="0" y="200025"/>
                    </a:lnTo>
                    <a:lnTo>
                      <a:pt x="142875" y="200025"/>
                    </a:lnTo>
                    <a:lnTo>
                      <a:pt x="285750" y="200025"/>
                    </a:lnTo>
                    <a:lnTo>
                      <a:pt x="285750" y="142875"/>
                    </a:lnTo>
                    <a:cubicBezTo>
                      <a:pt x="285750" y="142875"/>
                      <a:pt x="285750" y="85725"/>
                      <a:pt x="228600" y="66675"/>
                    </a:cubicBezTo>
                    <a:close/>
                    <a:moveTo>
                      <a:pt x="23813" y="86677"/>
                    </a:moveTo>
                    <a:cubicBezTo>
                      <a:pt x="36195" y="67627"/>
                      <a:pt x="51435" y="65723"/>
                      <a:pt x="60007" y="65723"/>
                    </a:cubicBezTo>
                    <a:lnTo>
                      <a:pt x="57150" y="66675"/>
                    </a:lnTo>
                    <a:cubicBezTo>
                      <a:pt x="42863" y="71438"/>
                      <a:pt x="32385" y="78105"/>
                      <a:pt x="23813" y="8667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31C4082B-4BA8-408D-AE73-00C75F176360}"/>
                  </a:ext>
                </a:extLst>
              </p:cNvPr>
              <p:cNvSpPr/>
              <p:nvPr/>
            </p:nvSpPr>
            <p:spPr>
              <a:xfrm>
                <a:off x="2600032" y="2562225"/>
                <a:ext cx="161925" cy="180975"/>
              </a:xfrm>
              <a:custGeom>
                <a:avLst/>
                <a:gdLst>
                  <a:gd name="connsiteX0" fmla="*/ 19050 w 161925"/>
                  <a:gd name="connsiteY0" fmla="*/ 133350 h 180975"/>
                  <a:gd name="connsiteX1" fmla="*/ 95250 w 161925"/>
                  <a:gd name="connsiteY1" fmla="*/ 133350 h 180975"/>
                  <a:gd name="connsiteX2" fmla="*/ 95250 w 161925"/>
                  <a:gd name="connsiteY2" fmla="*/ 180975 h 180975"/>
                  <a:gd name="connsiteX3" fmla="*/ 142875 w 161925"/>
                  <a:gd name="connsiteY3" fmla="*/ 133350 h 180975"/>
                  <a:gd name="connsiteX4" fmla="*/ 161925 w 161925"/>
                  <a:gd name="connsiteY4" fmla="*/ 133350 h 180975"/>
                  <a:gd name="connsiteX5" fmla="*/ 161925 w 161925"/>
                  <a:gd name="connsiteY5" fmla="*/ 0 h 180975"/>
                  <a:gd name="connsiteX6" fmla="*/ 19050 w 161925"/>
                  <a:gd name="connsiteY6" fmla="*/ 0 h 180975"/>
                  <a:gd name="connsiteX7" fmla="*/ 0 w 161925"/>
                  <a:gd name="connsiteY7" fmla="*/ 19050 h 180975"/>
                  <a:gd name="connsiteX8" fmla="*/ 0 w 161925"/>
                  <a:gd name="connsiteY8" fmla="*/ 114300 h 180975"/>
                  <a:gd name="connsiteX9" fmla="*/ 19050 w 161925"/>
                  <a:gd name="connsiteY9" fmla="*/ 13335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1925" h="180975">
                    <a:moveTo>
                      <a:pt x="19050" y="133350"/>
                    </a:moveTo>
                    <a:lnTo>
                      <a:pt x="95250" y="133350"/>
                    </a:lnTo>
                    <a:lnTo>
                      <a:pt x="95250" y="180975"/>
                    </a:lnTo>
                    <a:lnTo>
                      <a:pt x="142875" y="133350"/>
                    </a:lnTo>
                    <a:lnTo>
                      <a:pt x="161925" y="133350"/>
                    </a:lnTo>
                    <a:lnTo>
                      <a:pt x="161925" y="0"/>
                    </a:lnTo>
                    <a:lnTo>
                      <a:pt x="19050" y="0"/>
                    </a:lnTo>
                    <a:cubicBezTo>
                      <a:pt x="8572" y="0"/>
                      <a:pt x="0" y="8573"/>
                      <a:pt x="0" y="19050"/>
                    </a:cubicBezTo>
                    <a:lnTo>
                      <a:pt x="0" y="114300"/>
                    </a:lnTo>
                    <a:cubicBezTo>
                      <a:pt x="0" y="124778"/>
                      <a:pt x="8572" y="133350"/>
                      <a:pt x="19050" y="1333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10" name="Graphic 52">
              <a:extLst>
                <a:ext uri="{FF2B5EF4-FFF2-40B4-BE49-F238E27FC236}">
                  <a16:creationId xmlns:a16="http://schemas.microsoft.com/office/drawing/2014/main" id="{BC6A4F6D-C7C9-44FB-AD17-D3F2A6A53AB7}"/>
                </a:ext>
              </a:extLst>
            </p:cNvPr>
            <p:cNvGrpSpPr/>
            <p:nvPr/>
          </p:nvGrpSpPr>
          <p:grpSpPr>
            <a:xfrm>
              <a:off x="2976506" y="2779682"/>
              <a:ext cx="609600" cy="609600"/>
              <a:chOff x="2523832" y="2514600"/>
              <a:chExt cx="609600" cy="6096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FCFB0F16-B7A8-4B02-8029-2411DF19AD8C}"/>
                  </a:ext>
                </a:extLst>
              </p:cNvPr>
              <p:cNvSpPr/>
              <p:nvPr/>
            </p:nvSpPr>
            <p:spPr>
              <a:xfrm>
                <a:off x="2819107" y="3009900"/>
                <a:ext cx="19050" cy="66675"/>
              </a:xfrm>
              <a:custGeom>
                <a:avLst/>
                <a:gdLst>
                  <a:gd name="connsiteX0" fmla="*/ 9525 w 19050"/>
                  <a:gd name="connsiteY0" fmla="*/ 0 h 66675"/>
                  <a:gd name="connsiteX1" fmla="*/ 0 w 19050"/>
                  <a:gd name="connsiteY1" fmla="*/ 9525 h 66675"/>
                  <a:gd name="connsiteX2" fmla="*/ 0 w 19050"/>
                  <a:gd name="connsiteY2" fmla="*/ 49530 h 66675"/>
                  <a:gd name="connsiteX3" fmla="*/ 9525 w 19050"/>
                  <a:gd name="connsiteY3" fmla="*/ 66675 h 66675"/>
                  <a:gd name="connsiteX4" fmla="*/ 19050 w 19050"/>
                  <a:gd name="connsiteY4" fmla="*/ 49530 h 66675"/>
                  <a:gd name="connsiteX5" fmla="*/ 19050 w 19050"/>
                  <a:gd name="connsiteY5" fmla="*/ 9525 h 66675"/>
                  <a:gd name="connsiteX6" fmla="*/ 9525 w 19050"/>
                  <a:gd name="connsiteY6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666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49530"/>
                    </a:lnTo>
                    <a:lnTo>
                      <a:pt x="9525" y="66675"/>
                    </a:lnTo>
                    <a:lnTo>
                      <a:pt x="19050" y="49530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C33AE07A-0853-4AAB-8266-D972226F3080}"/>
                  </a:ext>
                </a:extLst>
              </p:cNvPr>
              <p:cNvSpPr/>
              <p:nvPr/>
            </p:nvSpPr>
            <p:spPr>
              <a:xfrm>
                <a:off x="2819107" y="2971800"/>
                <a:ext cx="19050" cy="28575"/>
              </a:xfrm>
              <a:custGeom>
                <a:avLst/>
                <a:gdLst>
                  <a:gd name="connsiteX0" fmla="*/ 9525 w 19050"/>
                  <a:gd name="connsiteY0" fmla="*/ 0 h 28575"/>
                  <a:gd name="connsiteX1" fmla="*/ 0 w 19050"/>
                  <a:gd name="connsiteY1" fmla="*/ 9525 h 28575"/>
                  <a:gd name="connsiteX2" fmla="*/ 0 w 19050"/>
                  <a:gd name="connsiteY2" fmla="*/ 19050 h 28575"/>
                  <a:gd name="connsiteX3" fmla="*/ 9525 w 19050"/>
                  <a:gd name="connsiteY3" fmla="*/ 28575 h 28575"/>
                  <a:gd name="connsiteX4" fmla="*/ 19050 w 19050"/>
                  <a:gd name="connsiteY4" fmla="*/ 19050 h 28575"/>
                  <a:gd name="connsiteX5" fmla="*/ 19050 w 19050"/>
                  <a:gd name="connsiteY5" fmla="*/ 9525 h 28575"/>
                  <a:gd name="connsiteX6" fmla="*/ 9525 w 19050"/>
                  <a:gd name="connsiteY6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285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19050"/>
                    </a:lnTo>
                    <a:cubicBezTo>
                      <a:pt x="0" y="24765"/>
                      <a:pt x="3810" y="28575"/>
                      <a:pt x="9525" y="28575"/>
                    </a:cubicBezTo>
                    <a:cubicBezTo>
                      <a:pt x="15240" y="28575"/>
                      <a:pt x="19050" y="24765"/>
                      <a:pt x="19050" y="19050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E67A5695-2788-4F44-A14B-BD89B644E733}"/>
                  </a:ext>
                </a:extLst>
              </p:cNvPr>
              <p:cNvSpPr/>
              <p:nvPr/>
            </p:nvSpPr>
            <p:spPr>
              <a:xfrm>
                <a:off x="2523832" y="2762250"/>
                <a:ext cx="609600" cy="361950"/>
              </a:xfrm>
              <a:custGeom>
                <a:avLst/>
                <a:gdLst>
                  <a:gd name="connsiteX0" fmla="*/ 514350 w 609600"/>
                  <a:gd name="connsiteY0" fmla="*/ 228600 h 361950"/>
                  <a:gd name="connsiteX1" fmla="*/ 489585 w 609600"/>
                  <a:gd name="connsiteY1" fmla="*/ 218123 h 361950"/>
                  <a:gd name="connsiteX2" fmla="*/ 542925 w 609600"/>
                  <a:gd name="connsiteY2" fmla="*/ 114300 h 361950"/>
                  <a:gd name="connsiteX3" fmla="*/ 457200 w 609600"/>
                  <a:gd name="connsiteY3" fmla="*/ 28575 h 361950"/>
                  <a:gd name="connsiteX4" fmla="*/ 387668 w 609600"/>
                  <a:gd name="connsiteY4" fmla="*/ 64770 h 361950"/>
                  <a:gd name="connsiteX5" fmla="*/ 304800 w 609600"/>
                  <a:gd name="connsiteY5" fmla="*/ 0 h 361950"/>
                  <a:gd name="connsiteX6" fmla="*/ 221933 w 609600"/>
                  <a:gd name="connsiteY6" fmla="*/ 63818 h 361950"/>
                  <a:gd name="connsiteX7" fmla="*/ 152400 w 609600"/>
                  <a:gd name="connsiteY7" fmla="*/ 28575 h 361950"/>
                  <a:gd name="connsiteX8" fmla="*/ 66675 w 609600"/>
                  <a:gd name="connsiteY8" fmla="*/ 114300 h 361950"/>
                  <a:gd name="connsiteX9" fmla="*/ 120015 w 609600"/>
                  <a:gd name="connsiteY9" fmla="*/ 218123 h 361950"/>
                  <a:gd name="connsiteX10" fmla="*/ 95250 w 609600"/>
                  <a:gd name="connsiteY10" fmla="*/ 228600 h 361950"/>
                  <a:gd name="connsiteX11" fmla="*/ 0 w 609600"/>
                  <a:gd name="connsiteY11" fmla="*/ 333375 h 361950"/>
                  <a:gd name="connsiteX12" fmla="*/ 9525 w 609600"/>
                  <a:gd name="connsiteY12" fmla="*/ 342900 h 361950"/>
                  <a:gd name="connsiteX13" fmla="*/ 152400 w 609600"/>
                  <a:gd name="connsiteY13" fmla="*/ 342900 h 361950"/>
                  <a:gd name="connsiteX14" fmla="*/ 152400 w 609600"/>
                  <a:gd name="connsiteY14" fmla="*/ 352425 h 361950"/>
                  <a:gd name="connsiteX15" fmla="*/ 161925 w 609600"/>
                  <a:gd name="connsiteY15" fmla="*/ 361950 h 361950"/>
                  <a:gd name="connsiteX16" fmla="*/ 447675 w 609600"/>
                  <a:gd name="connsiteY16" fmla="*/ 361950 h 361950"/>
                  <a:gd name="connsiteX17" fmla="*/ 457200 w 609600"/>
                  <a:gd name="connsiteY17" fmla="*/ 352425 h 361950"/>
                  <a:gd name="connsiteX18" fmla="*/ 457200 w 609600"/>
                  <a:gd name="connsiteY18" fmla="*/ 342900 h 361950"/>
                  <a:gd name="connsiteX19" fmla="*/ 600075 w 609600"/>
                  <a:gd name="connsiteY19" fmla="*/ 342900 h 361950"/>
                  <a:gd name="connsiteX20" fmla="*/ 609600 w 609600"/>
                  <a:gd name="connsiteY20" fmla="*/ 333375 h 361950"/>
                  <a:gd name="connsiteX21" fmla="*/ 514350 w 609600"/>
                  <a:gd name="connsiteY21" fmla="*/ 228600 h 361950"/>
                  <a:gd name="connsiteX22" fmla="*/ 457200 w 609600"/>
                  <a:gd name="connsiteY22" fmla="*/ 47625 h 361950"/>
                  <a:gd name="connsiteX23" fmla="*/ 523875 w 609600"/>
                  <a:gd name="connsiteY23" fmla="*/ 114300 h 361950"/>
                  <a:gd name="connsiteX24" fmla="*/ 457200 w 609600"/>
                  <a:gd name="connsiteY24" fmla="*/ 209550 h 361950"/>
                  <a:gd name="connsiteX25" fmla="*/ 390525 w 609600"/>
                  <a:gd name="connsiteY25" fmla="*/ 114300 h 361950"/>
                  <a:gd name="connsiteX26" fmla="*/ 457200 w 609600"/>
                  <a:gd name="connsiteY26" fmla="*/ 47625 h 361950"/>
                  <a:gd name="connsiteX27" fmla="*/ 438150 w 609600"/>
                  <a:gd name="connsiteY27" fmla="*/ 342900 h 361950"/>
                  <a:gd name="connsiteX28" fmla="*/ 171450 w 609600"/>
                  <a:gd name="connsiteY28" fmla="*/ 342900 h 361950"/>
                  <a:gd name="connsiteX29" fmla="*/ 171450 w 609600"/>
                  <a:gd name="connsiteY29" fmla="*/ 304800 h 361950"/>
                  <a:gd name="connsiteX30" fmla="*/ 247650 w 609600"/>
                  <a:gd name="connsiteY30" fmla="*/ 219075 h 361950"/>
                  <a:gd name="connsiteX31" fmla="*/ 289560 w 609600"/>
                  <a:gd name="connsiteY31" fmla="*/ 198120 h 361950"/>
                  <a:gd name="connsiteX32" fmla="*/ 304800 w 609600"/>
                  <a:gd name="connsiteY32" fmla="*/ 200025 h 361950"/>
                  <a:gd name="connsiteX33" fmla="*/ 320040 w 609600"/>
                  <a:gd name="connsiteY33" fmla="*/ 198120 h 361950"/>
                  <a:gd name="connsiteX34" fmla="*/ 361950 w 609600"/>
                  <a:gd name="connsiteY34" fmla="*/ 219075 h 361950"/>
                  <a:gd name="connsiteX35" fmla="*/ 438150 w 609600"/>
                  <a:gd name="connsiteY35" fmla="*/ 304800 h 361950"/>
                  <a:gd name="connsiteX36" fmla="*/ 438150 w 609600"/>
                  <a:gd name="connsiteY36" fmla="*/ 342900 h 361950"/>
                  <a:gd name="connsiteX37" fmla="*/ 187643 w 609600"/>
                  <a:gd name="connsiteY37" fmla="*/ 221933 h 361950"/>
                  <a:gd name="connsiteX38" fmla="*/ 184785 w 609600"/>
                  <a:gd name="connsiteY38" fmla="*/ 218123 h 361950"/>
                  <a:gd name="connsiteX39" fmla="*/ 234315 w 609600"/>
                  <a:gd name="connsiteY39" fmla="*/ 142875 h 361950"/>
                  <a:gd name="connsiteX40" fmla="*/ 272415 w 609600"/>
                  <a:gd name="connsiteY40" fmla="*/ 189548 h 361950"/>
                  <a:gd name="connsiteX41" fmla="*/ 247650 w 609600"/>
                  <a:gd name="connsiteY41" fmla="*/ 200025 h 361950"/>
                  <a:gd name="connsiteX42" fmla="*/ 187643 w 609600"/>
                  <a:gd name="connsiteY42" fmla="*/ 221933 h 361950"/>
                  <a:gd name="connsiteX43" fmla="*/ 421958 w 609600"/>
                  <a:gd name="connsiteY43" fmla="*/ 221933 h 361950"/>
                  <a:gd name="connsiteX44" fmla="*/ 361950 w 609600"/>
                  <a:gd name="connsiteY44" fmla="*/ 200025 h 361950"/>
                  <a:gd name="connsiteX45" fmla="*/ 337185 w 609600"/>
                  <a:gd name="connsiteY45" fmla="*/ 189548 h 361950"/>
                  <a:gd name="connsiteX46" fmla="*/ 375285 w 609600"/>
                  <a:gd name="connsiteY46" fmla="*/ 142875 h 361950"/>
                  <a:gd name="connsiteX47" fmla="*/ 424815 w 609600"/>
                  <a:gd name="connsiteY47" fmla="*/ 218123 h 361950"/>
                  <a:gd name="connsiteX48" fmla="*/ 421958 w 609600"/>
                  <a:gd name="connsiteY48" fmla="*/ 221933 h 361950"/>
                  <a:gd name="connsiteX49" fmla="*/ 304800 w 609600"/>
                  <a:gd name="connsiteY49" fmla="*/ 19050 h 361950"/>
                  <a:gd name="connsiteX50" fmla="*/ 371475 w 609600"/>
                  <a:gd name="connsiteY50" fmla="*/ 85725 h 361950"/>
                  <a:gd name="connsiteX51" fmla="*/ 304800 w 609600"/>
                  <a:gd name="connsiteY51" fmla="*/ 180975 h 361950"/>
                  <a:gd name="connsiteX52" fmla="*/ 238125 w 609600"/>
                  <a:gd name="connsiteY52" fmla="*/ 85725 h 361950"/>
                  <a:gd name="connsiteX53" fmla="*/ 304800 w 609600"/>
                  <a:gd name="connsiteY53" fmla="*/ 19050 h 361950"/>
                  <a:gd name="connsiteX54" fmla="*/ 85725 w 609600"/>
                  <a:gd name="connsiteY54" fmla="*/ 114300 h 361950"/>
                  <a:gd name="connsiteX55" fmla="*/ 152400 w 609600"/>
                  <a:gd name="connsiteY55" fmla="*/ 47625 h 361950"/>
                  <a:gd name="connsiteX56" fmla="*/ 219075 w 609600"/>
                  <a:gd name="connsiteY56" fmla="*/ 114300 h 361950"/>
                  <a:gd name="connsiteX57" fmla="*/ 152400 w 609600"/>
                  <a:gd name="connsiteY57" fmla="*/ 209550 h 361950"/>
                  <a:gd name="connsiteX58" fmla="*/ 85725 w 609600"/>
                  <a:gd name="connsiteY58" fmla="*/ 114300 h 361950"/>
                  <a:gd name="connsiteX59" fmla="*/ 19050 w 609600"/>
                  <a:gd name="connsiteY59" fmla="*/ 323850 h 361950"/>
                  <a:gd name="connsiteX60" fmla="*/ 95250 w 609600"/>
                  <a:gd name="connsiteY60" fmla="*/ 247650 h 361950"/>
                  <a:gd name="connsiteX61" fmla="*/ 137160 w 609600"/>
                  <a:gd name="connsiteY61" fmla="*/ 226695 h 361950"/>
                  <a:gd name="connsiteX62" fmla="*/ 152400 w 609600"/>
                  <a:gd name="connsiteY62" fmla="*/ 228600 h 361950"/>
                  <a:gd name="connsiteX63" fmla="*/ 167640 w 609600"/>
                  <a:gd name="connsiteY63" fmla="*/ 225743 h 361950"/>
                  <a:gd name="connsiteX64" fmla="*/ 174308 w 609600"/>
                  <a:gd name="connsiteY64" fmla="*/ 235268 h 361950"/>
                  <a:gd name="connsiteX65" fmla="*/ 152400 w 609600"/>
                  <a:gd name="connsiteY65" fmla="*/ 304800 h 361950"/>
                  <a:gd name="connsiteX66" fmla="*/ 152400 w 609600"/>
                  <a:gd name="connsiteY66" fmla="*/ 323850 h 361950"/>
                  <a:gd name="connsiteX67" fmla="*/ 19050 w 609600"/>
                  <a:gd name="connsiteY67" fmla="*/ 323850 h 361950"/>
                  <a:gd name="connsiteX68" fmla="*/ 457200 w 609600"/>
                  <a:gd name="connsiteY68" fmla="*/ 323850 h 361950"/>
                  <a:gd name="connsiteX69" fmla="*/ 457200 w 609600"/>
                  <a:gd name="connsiteY69" fmla="*/ 304800 h 361950"/>
                  <a:gd name="connsiteX70" fmla="*/ 435293 w 609600"/>
                  <a:gd name="connsiteY70" fmla="*/ 235268 h 361950"/>
                  <a:gd name="connsiteX71" fmla="*/ 435293 w 609600"/>
                  <a:gd name="connsiteY71" fmla="*/ 235268 h 361950"/>
                  <a:gd name="connsiteX72" fmla="*/ 441960 w 609600"/>
                  <a:gd name="connsiteY72" fmla="*/ 225743 h 361950"/>
                  <a:gd name="connsiteX73" fmla="*/ 457200 w 609600"/>
                  <a:gd name="connsiteY73" fmla="*/ 228600 h 361950"/>
                  <a:gd name="connsiteX74" fmla="*/ 472440 w 609600"/>
                  <a:gd name="connsiteY74" fmla="*/ 226695 h 361950"/>
                  <a:gd name="connsiteX75" fmla="*/ 514350 w 609600"/>
                  <a:gd name="connsiteY75" fmla="*/ 247650 h 361950"/>
                  <a:gd name="connsiteX76" fmla="*/ 590550 w 609600"/>
                  <a:gd name="connsiteY76" fmla="*/ 323850 h 361950"/>
                  <a:gd name="connsiteX77" fmla="*/ 457200 w 609600"/>
                  <a:gd name="connsiteY77" fmla="*/ 323850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9600" h="361950">
                    <a:moveTo>
                      <a:pt x="514350" y="228600"/>
                    </a:moveTo>
                    <a:cubicBezTo>
                      <a:pt x="501968" y="228600"/>
                      <a:pt x="494348" y="224790"/>
                      <a:pt x="489585" y="218123"/>
                    </a:cubicBezTo>
                    <a:cubicBezTo>
                      <a:pt x="521970" y="197168"/>
                      <a:pt x="542925" y="148590"/>
                      <a:pt x="542925" y="114300"/>
                    </a:cubicBezTo>
                    <a:cubicBezTo>
                      <a:pt x="542925" y="66675"/>
                      <a:pt x="504825" y="28575"/>
                      <a:pt x="457200" y="28575"/>
                    </a:cubicBezTo>
                    <a:cubicBezTo>
                      <a:pt x="428625" y="28575"/>
                      <a:pt x="402908" y="42863"/>
                      <a:pt x="387668" y="64770"/>
                    </a:cubicBezTo>
                    <a:cubicBezTo>
                      <a:pt x="378143" y="27622"/>
                      <a:pt x="344805" y="0"/>
                      <a:pt x="304800" y="0"/>
                    </a:cubicBezTo>
                    <a:cubicBezTo>
                      <a:pt x="264795" y="0"/>
                      <a:pt x="231458" y="27622"/>
                      <a:pt x="221933" y="63818"/>
                    </a:cubicBezTo>
                    <a:cubicBezTo>
                      <a:pt x="206693" y="42863"/>
                      <a:pt x="180975" y="28575"/>
                      <a:pt x="152400" y="28575"/>
                    </a:cubicBezTo>
                    <a:cubicBezTo>
                      <a:pt x="104775" y="28575"/>
                      <a:pt x="66675" y="66675"/>
                      <a:pt x="66675" y="114300"/>
                    </a:cubicBezTo>
                    <a:cubicBezTo>
                      <a:pt x="66675" y="148590"/>
                      <a:pt x="87630" y="197168"/>
                      <a:pt x="120015" y="218123"/>
                    </a:cubicBezTo>
                    <a:cubicBezTo>
                      <a:pt x="115253" y="224790"/>
                      <a:pt x="107633" y="228600"/>
                      <a:pt x="95250" y="228600"/>
                    </a:cubicBezTo>
                    <a:cubicBezTo>
                      <a:pt x="40005" y="228600"/>
                      <a:pt x="0" y="272415"/>
                      <a:pt x="0" y="333375"/>
                    </a:cubicBezTo>
                    <a:cubicBezTo>
                      <a:pt x="0" y="339090"/>
                      <a:pt x="3810" y="342900"/>
                      <a:pt x="9525" y="342900"/>
                    </a:cubicBezTo>
                    <a:lnTo>
                      <a:pt x="152400" y="342900"/>
                    </a:lnTo>
                    <a:lnTo>
                      <a:pt x="152400" y="352425"/>
                    </a:lnTo>
                    <a:cubicBezTo>
                      <a:pt x="152400" y="358140"/>
                      <a:pt x="156210" y="361950"/>
                      <a:pt x="161925" y="361950"/>
                    </a:cubicBezTo>
                    <a:lnTo>
                      <a:pt x="447675" y="361950"/>
                    </a:lnTo>
                    <a:cubicBezTo>
                      <a:pt x="453390" y="361950"/>
                      <a:pt x="457200" y="358140"/>
                      <a:pt x="457200" y="352425"/>
                    </a:cubicBezTo>
                    <a:lnTo>
                      <a:pt x="457200" y="342900"/>
                    </a:lnTo>
                    <a:lnTo>
                      <a:pt x="600075" y="342900"/>
                    </a:lnTo>
                    <a:cubicBezTo>
                      <a:pt x="605790" y="342900"/>
                      <a:pt x="609600" y="339090"/>
                      <a:pt x="609600" y="333375"/>
                    </a:cubicBezTo>
                    <a:cubicBezTo>
                      <a:pt x="609600" y="272415"/>
                      <a:pt x="569595" y="228600"/>
                      <a:pt x="514350" y="228600"/>
                    </a:cubicBezTo>
                    <a:close/>
                    <a:moveTo>
                      <a:pt x="457200" y="47625"/>
                    </a:moveTo>
                    <a:cubicBezTo>
                      <a:pt x="494348" y="47625"/>
                      <a:pt x="523875" y="77152"/>
                      <a:pt x="523875" y="114300"/>
                    </a:cubicBezTo>
                    <a:cubicBezTo>
                      <a:pt x="523875" y="151448"/>
                      <a:pt x="493395" y="209550"/>
                      <a:pt x="457200" y="209550"/>
                    </a:cubicBezTo>
                    <a:cubicBezTo>
                      <a:pt x="421005" y="209550"/>
                      <a:pt x="390525" y="151448"/>
                      <a:pt x="390525" y="114300"/>
                    </a:cubicBezTo>
                    <a:cubicBezTo>
                      <a:pt x="390525" y="77152"/>
                      <a:pt x="420053" y="47625"/>
                      <a:pt x="457200" y="47625"/>
                    </a:cubicBezTo>
                    <a:close/>
                    <a:moveTo>
                      <a:pt x="438150" y="342900"/>
                    </a:moveTo>
                    <a:lnTo>
                      <a:pt x="171450" y="342900"/>
                    </a:lnTo>
                    <a:lnTo>
                      <a:pt x="171450" y="304800"/>
                    </a:lnTo>
                    <a:cubicBezTo>
                      <a:pt x="171450" y="255270"/>
                      <a:pt x="203835" y="219075"/>
                      <a:pt x="247650" y="219075"/>
                    </a:cubicBezTo>
                    <a:cubicBezTo>
                      <a:pt x="272415" y="219075"/>
                      <a:pt x="283845" y="207645"/>
                      <a:pt x="289560" y="198120"/>
                    </a:cubicBezTo>
                    <a:cubicBezTo>
                      <a:pt x="294323" y="200025"/>
                      <a:pt x="299085" y="200025"/>
                      <a:pt x="304800" y="200025"/>
                    </a:cubicBezTo>
                    <a:cubicBezTo>
                      <a:pt x="310515" y="200025"/>
                      <a:pt x="315278" y="199073"/>
                      <a:pt x="320040" y="198120"/>
                    </a:cubicBezTo>
                    <a:cubicBezTo>
                      <a:pt x="325755" y="208598"/>
                      <a:pt x="338138" y="219075"/>
                      <a:pt x="361950" y="219075"/>
                    </a:cubicBezTo>
                    <a:cubicBezTo>
                      <a:pt x="405765" y="219075"/>
                      <a:pt x="438150" y="255270"/>
                      <a:pt x="438150" y="304800"/>
                    </a:cubicBezTo>
                    <a:lnTo>
                      <a:pt x="438150" y="342900"/>
                    </a:lnTo>
                    <a:close/>
                    <a:moveTo>
                      <a:pt x="187643" y="221933"/>
                    </a:moveTo>
                    <a:cubicBezTo>
                      <a:pt x="186690" y="220980"/>
                      <a:pt x="185738" y="220027"/>
                      <a:pt x="184785" y="218123"/>
                    </a:cubicBezTo>
                    <a:cubicBezTo>
                      <a:pt x="208598" y="202883"/>
                      <a:pt x="226695" y="171450"/>
                      <a:pt x="234315" y="142875"/>
                    </a:cubicBezTo>
                    <a:cubicBezTo>
                      <a:pt x="243840" y="161925"/>
                      <a:pt x="257175" y="179070"/>
                      <a:pt x="272415" y="189548"/>
                    </a:cubicBezTo>
                    <a:cubicBezTo>
                      <a:pt x="267653" y="196215"/>
                      <a:pt x="260033" y="200025"/>
                      <a:pt x="247650" y="200025"/>
                    </a:cubicBezTo>
                    <a:cubicBezTo>
                      <a:pt x="223838" y="200025"/>
                      <a:pt x="203835" y="207645"/>
                      <a:pt x="187643" y="221933"/>
                    </a:cubicBezTo>
                    <a:close/>
                    <a:moveTo>
                      <a:pt x="421958" y="221933"/>
                    </a:moveTo>
                    <a:cubicBezTo>
                      <a:pt x="405765" y="207645"/>
                      <a:pt x="385763" y="200025"/>
                      <a:pt x="361950" y="200025"/>
                    </a:cubicBezTo>
                    <a:cubicBezTo>
                      <a:pt x="349568" y="200025"/>
                      <a:pt x="341948" y="196215"/>
                      <a:pt x="337185" y="189548"/>
                    </a:cubicBezTo>
                    <a:cubicBezTo>
                      <a:pt x="353378" y="179070"/>
                      <a:pt x="365760" y="161925"/>
                      <a:pt x="375285" y="142875"/>
                    </a:cubicBezTo>
                    <a:cubicBezTo>
                      <a:pt x="382905" y="171450"/>
                      <a:pt x="401003" y="201930"/>
                      <a:pt x="424815" y="218123"/>
                    </a:cubicBezTo>
                    <a:cubicBezTo>
                      <a:pt x="423863" y="219075"/>
                      <a:pt x="422910" y="220980"/>
                      <a:pt x="421958" y="221933"/>
                    </a:cubicBezTo>
                    <a:close/>
                    <a:moveTo>
                      <a:pt x="304800" y="19050"/>
                    </a:moveTo>
                    <a:cubicBezTo>
                      <a:pt x="341948" y="19050"/>
                      <a:pt x="371475" y="48578"/>
                      <a:pt x="371475" y="85725"/>
                    </a:cubicBezTo>
                    <a:cubicBezTo>
                      <a:pt x="371475" y="122873"/>
                      <a:pt x="340995" y="180975"/>
                      <a:pt x="304800" y="180975"/>
                    </a:cubicBezTo>
                    <a:cubicBezTo>
                      <a:pt x="268605" y="180975"/>
                      <a:pt x="238125" y="122873"/>
                      <a:pt x="238125" y="85725"/>
                    </a:cubicBezTo>
                    <a:cubicBezTo>
                      <a:pt x="238125" y="48578"/>
                      <a:pt x="267653" y="19050"/>
                      <a:pt x="304800" y="19050"/>
                    </a:cubicBezTo>
                    <a:close/>
                    <a:moveTo>
                      <a:pt x="85725" y="114300"/>
                    </a:moveTo>
                    <a:cubicBezTo>
                      <a:pt x="85725" y="77152"/>
                      <a:pt x="115253" y="47625"/>
                      <a:pt x="152400" y="47625"/>
                    </a:cubicBezTo>
                    <a:cubicBezTo>
                      <a:pt x="189548" y="47625"/>
                      <a:pt x="219075" y="77152"/>
                      <a:pt x="219075" y="114300"/>
                    </a:cubicBezTo>
                    <a:cubicBezTo>
                      <a:pt x="219075" y="151448"/>
                      <a:pt x="188595" y="209550"/>
                      <a:pt x="152400" y="209550"/>
                    </a:cubicBezTo>
                    <a:cubicBezTo>
                      <a:pt x="116205" y="209550"/>
                      <a:pt x="85725" y="151448"/>
                      <a:pt x="85725" y="114300"/>
                    </a:cubicBezTo>
                    <a:close/>
                    <a:moveTo>
                      <a:pt x="19050" y="323850"/>
                    </a:moveTo>
                    <a:cubicBezTo>
                      <a:pt x="22860" y="279083"/>
                      <a:pt x="53340" y="247650"/>
                      <a:pt x="95250" y="247650"/>
                    </a:cubicBezTo>
                    <a:cubicBezTo>
                      <a:pt x="120015" y="247650"/>
                      <a:pt x="131445" y="236220"/>
                      <a:pt x="137160" y="226695"/>
                    </a:cubicBezTo>
                    <a:cubicBezTo>
                      <a:pt x="141923" y="228600"/>
                      <a:pt x="146685" y="228600"/>
                      <a:pt x="152400" y="228600"/>
                    </a:cubicBezTo>
                    <a:cubicBezTo>
                      <a:pt x="157163" y="228600"/>
                      <a:pt x="162878" y="227648"/>
                      <a:pt x="167640" y="225743"/>
                    </a:cubicBezTo>
                    <a:cubicBezTo>
                      <a:pt x="169545" y="229552"/>
                      <a:pt x="171450" y="232410"/>
                      <a:pt x="174308" y="235268"/>
                    </a:cubicBezTo>
                    <a:cubicBezTo>
                      <a:pt x="160973" y="253365"/>
                      <a:pt x="152400" y="277178"/>
                      <a:pt x="152400" y="304800"/>
                    </a:cubicBezTo>
                    <a:lnTo>
                      <a:pt x="152400" y="323850"/>
                    </a:lnTo>
                    <a:lnTo>
                      <a:pt x="19050" y="323850"/>
                    </a:lnTo>
                    <a:close/>
                    <a:moveTo>
                      <a:pt x="457200" y="323850"/>
                    </a:moveTo>
                    <a:lnTo>
                      <a:pt x="457200" y="304800"/>
                    </a:lnTo>
                    <a:cubicBezTo>
                      <a:pt x="457200" y="277178"/>
                      <a:pt x="448628" y="253365"/>
                      <a:pt x="435293" y="235268"/>
                    </a:cubicBezTo>
                    <a:lnTo>
                      <a:pt x="435293" y="235268"/>
                    </a:lnTo>
                    <a:cubicBezTo>
                      <a:pt x="438150" y="232410"/>
                      <a:pt x="440055" y="229552"/>
                      <a:pt x="441960" y="225743"/>
                    </a:cubicBezTo>
                    <a:cubicBezTo>
                      <a:pt x="446723" y="227648"/>
                      <a:pt x="451485" y="228600"/>
                      <a:pt x="457200" y="228600"/>
                    </a:cubicBezTo>
                    <a:cubicBezTo>
                      <a:pt x="461963" y="228600"/>
                      <a:pt x="467678" y="227648"/>
                      <a:pt x="472440" y="226695"/>
                    </a:cubicBezTo>
                    <a:cubicBezTo>
                      <a:pt x="478155" y="237173"/>
                      <a:pt x="490538" y="247650"/>
                      <a:pt x="514350" y="247650"/>
                    </a:cubicBezTo>
                    <a:cubicBezTo>
                      <a:pt x="555308" y="247650"/>
                      <a:pt x="586740" y="279083"/>
                      <a:pt x="590550" y="323850"/>
                    </a:cubicBezTo>
                    <a:lnTo>
                      <a:pt x="457200" y="3238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47B8227C-1079-48ED-B45C-FD909B7A2968}"/>
                  </a:ext>
                </a:extLst>
              </p:cNvPr>
              <p:cNvSpPr/>
              <p:nvPr/>
            </p:nvSpPr>
            <p:spPr>
              <a:xfrm>
                <a:off x="2590507" y="2514600"/>
                <a:ext cx="476250" cy="257175"/>
              </a:xfrm>
              <a:custGeom>
                <a:avLst/>
                <a:gdLst>
                  <a:gd name="connsiteX0" fmla="*/ 28575 w 476250"/>
                  <a:gd name="connsiteY0" fmla="*/ 190500 h 257175"/>
                  <a:gd name="connsiteX1" fmla="*/ 95250 w 476250"/>
                  <a:gd name="connsiteY1" fmla="*/ 190500 h 257175"/>
                  <a:gd name="connsiteX2" fmla="*/ 95250 w 476250"/>
                  <a:gd name="connsiteY2" fmla="*/ 228600 h 257175"/>
                  <a:gd name="connsiteX3" fmla="*/ 100965 w 476250"/>
                  <a:gd name="connsiteY3" fmla="*/ 237173 h 257175"/>
                  <a:gd name="connsiteX4" fmla="*/ 104775 w 476250"/>
                  <a:gd name="connsiteY4" fmla="*/ 238125 h 257175"/>
                  <a:gd name="connsiteX5" fmla="*/ 111443 w 476250"/>
                  <a:gd name="connsiteY5" fmla="*/ 235268 h 257175"/>
                  <a:gd name="connsiteX6" fmla="*/ 156210 w 476250"/>
                  <a:gd name="connsiteY6" fmla="*/ 190500 h 257175"/>
                  <a:gd name="connsiteX7" fmla="*/ 163830 w 476250"/>
                  <a:gd name="connsiteY7" fmla="*/ 190500 h 257175"/>
                  <a:gd name="connsiteX8" fmla="*/ 190500 w 476250"/>
                  <a:gd name="connsiteY8" fmla="*/ 209550 h 257175"/>
                  <a:gd name="connsiteX9" fmla="*/ 310515 w 476250"/>
                  <a:gd name="connsiteY9" fmla="*/ 209550 h 257175"/>
                  <a:gd name="connsiteX10" fmla="*/ 355283 w 476250"/>
                  <a:gd name="connsiteY10" fmla="*/ 254318 h 257175"/>
                  <a:gd name="connsiteX11" fmla="*/ 361950 w 476250"/>
                  <a:gd name="connsiteY11" fmla="*/ 257175 h 257175"/>
                  <a:gd name="connsiteX12" fmla="*/ 365760 w 476250"/>
                  <a:gd name="connsiteY12" fmla="*/ 256223 h 257175"/>
                  <a:gd name="connsiteX13" fmla="*/ 371475 w 476250"/>
                  <a:gd name="connsiteY13" fmla="*/ 247650 h 257175"/>
                  <a:gd name="connsiteX14" fmla="*/ 371475 w 476250"/>
                  <a:gd name="connsiteY14" fmla="*/ 209550 h 257175"/>
                  <a:gd name="connsiteX15" fmla="*/ 447675 w 476250"/>
                  <a:gd name="connsiteY15" fmla="*/ 209550 h 257175"/>
                  <a:gd name="connsiteX16" fmla="*/ 476250 w 476250"/>
                  <a:gd name="connsiteY16" fmla="*/ 180975 h 257175"/>
                  <a:gd name="connsiteX17" fmla="*/ 476250 w 476250"/>
                  <a:gd name="connsiteY17" fmla="*/ 28575 h 257175"/>
                  <a:gd name="connsiteX18" fmla="*/ 447675 w 476250"/>
                  <a:gd name="connsiteY18" fmla="*/ 0 h 257175"/>
                  <a:gd name="connsiteX19" fmla="*/ 190500 w 476250"/>
                  <a:gd name="connsiteY19" fmla="*/ 0 h 257175"/>
                  <a:gd name="connsiteX20" fmla="*/ 161925 w 476250"/>
                  <a:gd name="connsiteY20" fmla="*/ 28575 h 257175"/>
                  <a:gd name="connsiteX21" fmla="*/ 161925 w 476250"/>
                  <a:gd name="connsiteY21" fmla="*/ 38100 h 257175"/>
                  <a:gd name="connsiteX22" fmla="*/ 28575 w 476250"/>
                  <a:gd name="connsiteY22" fmla="*/ 38100 h 257175"/>
                  <a:gd name="connsiteX23" fmla="*/ 0 w 476250"/>
                  <a:gd name="connsiteY23" fmla="*/ 66675 h 257175"/>
                  <a:gd name="connsiteX24" fmla="*/ 0 w 476250"/>
                  <a:gd name="connsiteY24" fmla="*/ 161925 h 257175"/>
                  <a:gd name="connsiteX25" fmla="*/ 28575 w 476250"/>
                  <a:gd name="connsiteY25" fmla="*/ 190500 h 257175"/>
                  <a:gd name="connsiteX26" fmla="*/ 180975 w 476250"/>
                  <a:gd name="connsiteY26" fmla="*/ 28575 h 257175"/>
                  <a:gd name="connsiteX27" fmla="*/ 190500 w 476250"/>
                  <a:gd name="connsiteY27" fmla="*/ 19050 h 257175"/>
                  <a:gd name="connsiteX28" fmla="*/ 447675 w 476250"/>
                  <a:gd name="connsiteY28" fmla="*/ 19050 h 257175"/>
                  <a:gd name="connsiteX29" fmla="*/ 457200 w 476250"/>
                  <a:gd name="connsiteY29" fmla="*/ 28575 h 257175"/>
                  <a:gd name="connsiteX30" fmla="*/ 457200 w 476250"/>
                  <a:gd name="connsiteY30" fmla="*/ 180975 h 257175"/>
                  <a:gd name="connsiteX31" fmla="*/ 447675 w 476250"/>
                  <a:gd name="connsiteY31" fmla="*/ 190500 h 257175"/>
                  <a:gd name="connsiteX32" fmla="*/ 361950 w 476250"/>
                  <a:gd name="connsiteY32" fmla="*/ 190500 h 257175"/>
                  <a:gd name="connsiteX33" fmla="*/ 352425 w 476250"/>
                  <a:gd name="connsiteY33" fmla="*/ 200025 h 257175"/>
                  <a:gd name="connsiteX34" fmla="*/ 352425 w 476250"/>
                  <a:gd name="connsiteY34" fmla="*/ 224790 h 257175"/>
                  <a:gd name="connsiteX35" fmla="*/ 320993 w 476250"/>
                  <a:gd name="connsiteY35" fmla="*/ 193358 h 257175"/>
                  <a:gd name="connsiteX36" fmla="*/ 314325 w 476250"/>
                  <a:gd name="connsiteY36" fmla="*/ 190500 h 257175"/>
                  <a:gd name="connsiteX37" fmla="*/ 190500 w 476250"/>
                  <a:gd name="connsiteY37" fmla="*/ 190500 h 257175"/>
                  <a:gd name="connsiteX38" fmla="*/ 180975 w 476250"/>
                  <a:gd name="connsiteY38" fmla="*/ 180975 h 257175"/>
                  <a:gd name="connsiteX39" fmla="*/ 180975 w 476250"/>
                  <a:gd name="connsiteY39" fmla="*/ 28575 h 257175"/>
                  <a:gd name="connsiteX40" fmla="*/ 19050 w 476250"/>
                  <a:gd name="connsiteY40" fmla="*/ 66675 h 257175"/>
                  <a:gd name="connsiteX41" fmla="*/ 28575 w 476250"/>
                  <a:gd name="connsiteY41" fmla="*/ 57150 h 257175"/>
                  <a:gd name="connsiteX42" fmla="*/ 161925 w 476250"/>
                  <a:gd name="connsiteY42" fmla="*/ 57150 h 257175"/>
                  <a:gd name="connsiteX43" fmla="*/ 161925 w 476250"/>
                  <a:gd name="connsiteY43" fmla="*/ 171450 h 257175"/>
                  <a:gd name="connsiteX44" fmla="*/ 152400 w 476250"/>
                  <a:gd name="connsiteY44" fmla="*/ 171450 h 257175"/>
                  <a:gd name="connsiteX45" fmla="*/ 145733 w 476250"/>
                  <a:gd name="connsiteY45" fmla="*/ 174308 h 257175"/>
                  <a:gd name="connsiteX46" fmla="*/ 114300 w 476250"/>
                  <a:gd name="connsiteY46" fmla="*/ 205740 h 257175"/>
                  <a:gd name="connsiteX47" fmla="*/ 114300 w 476250"/>
                  <a:gd name="connsiteY47" fmla="*/ 180975 h 257175"/>
                  <a:gd name="connsiteX48" fmla="*/ 104775 w 476250"/>
                  <a:gd name="connsiteY48" fmla="*/ 171450 h 257175"/>
                  <a:gd name="connsiteX49" fmla="*/ 28575 w 476250"/>
                  <a:gd name="connsiteY49" fmla="*/ 171450 h 257175"/>
                  <a:gd name="connsiteX50" fmla="*/ 19050 w 476250"/>
                  <a:gd name="connsiteY50" fmla="*/ 161925 h 257175"/>
                  <a:gd name="connsiteX51" fmla="*/ 19050 w 476250"/>
                  <a:gd name="connsiteY51" fmla="*/ 66675 h 257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476250" h="257175">
                    <a:moveTo>
                      <a:pt x="28575" y="190500"/>
                    </a:moveTo>
                    <a:lnTo>
                      <a:pt x="95250" y="190500"/>
                    </a:lnTo>
                    <a:lnTo>
                      <a:pt x="95250" y="228600"/>
                    </a:lnTo>
                    <a:cubicBezTo>
                      <a:pt x="95250" y="232410"/>
                      <a:pt x="97155" y="236220"/>
                      <a:pt x="100965" y="237173"/>
                    </a:cubicBezTo>
                    <a:cubicBezTo>
                      <a:pt x="101918" y="238125"/>
                      <a:pt x="103823" y="238125"/>
                      <a:pt x="104775" y="238125"/>
                    </a:cubicBezTo>
                    <a:cubicBezTo>
                      <a:pt x="107632" y="238125"/>
                      <a:pt x="109538" y="237173"/>
                      <a:pt x="111443" y="235268"/>
                    </a:cubicBezTo>
                    <a:lnTo>
                      <a:pt x="156210" y="190500"/>
                    </a:lnTo>
                    <a:lnTo>
                      <a:pt x="163830" y="190500"/>
                    </a:lnTo>
                    <a:cubicBezTo>
                      <a:pt x="167640" y="201930"/>
                      <a:pt x="178118" y="209550"/>
                      <a:pt x="190500" y="209550"/>
                    </a:cubicBezTo>
                    <a:lnTo>
                      <a:pt x="310515" y="209550"/>
                    </a:lnTo>
                    <a:lnTo>
                      <a:pt x="355283" y="254318"/>
                    </a:lnTo>
                    <a:cubicBezTo>
                      <a:pt x="357188" y="256223"/>
                      <a:pt x="359093" y="257175"/>
                      <a:pt x="361950" y="257175"/>
                    </a:cubicBezTo>
                    <a:cubicBezTo>
                      <a:pt x="362903" y="257175"/>
                      <a:pt x="364808" y="257175"/>
                      <a:pt x="365760" y="256223"/>
                    </a:cubicBezTo>
                    <a:cubicBezTo>
                      <a:pt x="369570" y="254318"/>
                      <a:pt x="371475" y="251460"/>
                      <a:pt x="371475" y="247650"/>
                    </a:cubicBezTo>
                    <a:lnTo>
                      <a:pt x="371475" y="209550"/>
                    </a:lnTo>
                    <a:lnTo>
                      <a:pt x="447675" y="209550"/>
                    </a:lnTo>
                    <a:cubicBezTo>
                      <a:pt x="463868" y="209550"/>
                      <a:pt x="476250" y="197168"/>
                      <a:pt x="476250" y="180975"/>
                    </a:cubicBezTo>
                    <a:lnTo>
                      <a:pt x="476250" y="28575"/>
                    </a:lnTo>
                    <a:cubicBezTo>
                      <a:pt x="476250" y="12383"/>
                      <a:pt x="463868" y="0"/>
                      <a:pt x="447675" y="0"/>
                    </a:cubicBezTo>
                    <a:lnTo>
                      <a:pt x="190500" y="0"/>
                    </a:lnTo>
                    <a:cubicBezTo>
                      <a:pt x="174308" y="0"/>
                      <a:pt x="161925" y="12383"/>
                      <a:pt x="161925" y="28575"/>
                    </a:cubicBezTo>
                    <a:lnTo>
                      <a:pt x="161925" y="38100"/>
                    </a:lnTo>
                    <a:lnTo>
                      <a:pt x="28575" y="38100"/>
                    </a:lnTo>
                    <a:cubicBezTo>
                      <a:pt x="12383" y="38100"/>
                      <a:pt x="0" y="50483"/>
                      <a:pt x="0" y="66675"/>
                    </a:cubicBezTo>
                    <a:lnTo>
                      <a:pt x="0" y="161925"/>
                    </a:lnTo>
                    <a:cubicBezTo>
                      <a:pt x="0" y="178118"/>
                      <a:pt x="12383" y="190500"/>
                      <a:pt x="28575" y="190500"/>
                    </a:cubicBezTo>
                    <a:close/>
                    <a:moveTo>
                      <a:pt x="180975" y="28575"/>
                    </a:moveTo>
                    <a:cubicBezTo>
                      <a:pt x="180975" y="22860"/>
                      <a:pt x="184785" y="19050"/>
                      <a:pt x="190500" y="19050"/>
                    </a:cubicBezTo>
                    <a:lnTo>
                      <a:pt x="447675" y="19050"/>
                    </a:lnTo>
                    <a:cubicBezTo>
                      <a:pt x="453390" y="19050"/>
                      <a:pt x="457200" y="22860"/>
                      <a:pt x="457200" y="28575"/>
                    </a:cubicBezTo>
                    <a:lnTo>
                      <a:pt x="457200" y="180975"/>
                    </a:lnTo>
                    <a:cubicBezTo>
                      <a:pt x="457200" y="186690"/>
                      <a:pt x="453390" y="190500"/>
                      <a:pt x="447675" y="190500"/>
                    </a:cubicBezTo>
                    <a:lnTo>
                      <a:pt x="361950" y="190500"/>
                    </a:lnTo>
                    <a:cubicBezTo>
                      <a:pt x="356235" y="190500"/>
                      <a:pt x="352425" y="194310"/>
                      <a:pt x="352425" y="200025"/>
                    </a:cubicBezTo>
                    <a:lnTo>
                      <a:pt x="352425" y="224790"/>
                    </a:lnTo>
                    <a:lnTo>
                      <a:pt x="320993" y="193358"/>
                    </a:lnTo>
                    <a:cubicBezTo>
                      <a:pt x="319088" y="191453"/>
                      <a:pt x="317183" y="190500"/>
                      <a:pt x="314325" y="190500"/>
                    </a:cubicBezTo>
                    <a:lnTo>
                      <a:pt x="190500" y="190500"/>
                    </a:lnTo>
                    <a:cubicBezTo>
                      <a:pt x="184785" y="190500"/>
                      <a:pt x="180975" y="186690"/>
                      <a:pt x="180975" y="180975"/>
                    </a:cubicBezTo>
                    <a:lnTo>
                      <a:pt x="180975" y="28575"/>
                    </a:lnTo>
                    <a:close/>
                    <a:moveTo>
                      <a:pt x="19050" y="66675"/>
                    </a:moveTo>
                    <a:cubicBezTo>
                      <a:pt x="19050" y="60960"/>
                      <a:pt x="22860" y="57150"/>
                      <a:pt x="28575" y="57150"/>
                    </a:cubicBezTo>
                    <a:lnTo>
                      <a:pt x="161925" y="57150"/>
                    </a:lnTo>
                    <a:lnTo>
                      <a:pt x="161925" y="171450"/>
                    </a:lnTo>
                    <a:lnTo>
                      <a:pt x="152400" y="171450"/>
                    </a:lnTo>
                    <a:cubicBezTo>
                      <a:pt x="149543" y="171450"/>
                      <a:pt x="147638" y="172403"/>
                      <a:pt x="145733" y="174308"/>
                    </a:cubicBezTo>
                    <a:lnTo>
                      <a:pt x="114300" y="205740"/>
                    </a:lnTo>
                    <a:lnTo>
                      <a:pt x="114300" y="180975"/>
                    </a:lnTo>
                    <a:cubicBezTo>
                      <a:pt x="114300" y="175260"/>
                      <a:pt x="110490" y="171450"/>
                      <a:pt x="104775" y="171450"/>
                    </a:cubicBezTo>
                    <a:lnTo>
                      <a:pt x="28575" y="171450"/>
                    </a:lnTo>
                    <a:cubicBezTo>
                      <a:pt x="22860" y="171450"/>
                      <a:pt x="19050" y="167640"/>
                      <a:pt x="19050" y="161925"/>
                    </a:cubicBezTo>
                    <a:lnTo>
                      <a:pt x="1905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45A7ACE7-B6C5-4C03-BD39-6C92F465C425}"/>
                  </a:ext>
                </a:extLst>
              </p:cNvPr>
              <p:cNvSpPr/>
              <p:nvPr/>
            </p:nvSpPr>
            <p:spPr>
              <a:xfrm>
                <a:off x="2800057" y="2562225"/>
                <a:ext cx="95250" cy="19050"/>
              </a:xfrm>
              <a:custGeom>
                <a:avLst/>
                <a:gdLst>
                  <a:gd name="connsiteX0" fmla="*/ 9525 w 95250"/>
                  <a:gd name="connsiteY0" fmla="*/ 19050 h 19050"/>
                  <a:gd name="connsiteX1" fmla="*/ 85725 w 95250"/>
                  <a:gd name="connsiteY1" fmla="*/ 19050 h 19050"/>
                  <a:gd name="connsiteX2" fmla="*/ 95250 w 95250"/>
                  <a:gd name="connsiteY2" fmla="*/ 9525 h 19050"/>
                  <a:gd name="connsiteX3" fmla="*/ 85725 w 95250"/>
                  <a:gd name="connsiteY3" fmla="*/ 0 h 19050"/>
                  <a:gd name="connsiteX4" fmla="*/ 9525 w 95250"/>
                  <a:gd name="connsiteY4" fmla="*/ 0 h 19050"/>
                  <a:gd name="connsiteX5" fmla="*/ 0 w 95250"/>
                  <a:gd name="connsiteY5" fmla="*/ 9525 h 19050"/>
                  <a:gd name="connsiteX6" fmla="*/ 9525 w 952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0" h="19050">
                    <a:moveTo>
                      <a:pt x="9525" y="19050"/>
                    </a:moveTo>
                    <a:lnTo>
                      <a:pt x="85725" y="19050"/>
                    </a:lnTo>
                    <a:cubicBezTo>
                      <a:pt x="91440" y="19050"/>
                      <a:pt x="95250" y="15240"/>
                      <a:pt x="95250" y="9525"/>
                    </a:cubicBezTo>
                    <a:cubicBezTo>
                      <a:pt x="95250" y="3810"/>
                      <a:pt x="91440" y="0"/>
                      <a:pt x="857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8CDF7062-5E20-4E5E-931E-C0B30AD0DBBC}"/>
                  </a:ext>
                </a:extLst>
              </p:cNvPr>
              <p:cNvSpPr/>
              <p:nvPr/>
            </p:nvSpPr>
            <p:spPr>
              <a:xfrm>
                <a:off x="2800057" y="2638425"/>
                <a:ext cx="142875" cy="19050"/>
              </a:xfrm>
              <a:custGeom>
                <a:avLst/>
                <a:gdLst>
                  <a:gd name="connsiteX0" fmla="*/ 9525 w 142875"/>
                  <a:gd name="connsiteY0" fmla="*/ 19050 h 19050"/>
                  <a:gd name="connsiteX1" fmla="*/ 133350 w 142875"/>
                  <a:gd name="connsiteY1" fmla="*/ 19050 h 19050"/>
                  <a:gd name="connsiteX2" fmla="*/ 142875 w 142875"/>
                  <a:gd name="connsiteY2" fmla="*/ 9525 h 19050"/>
                  <a:gd name="connsiteX3" fmla="*/ 133350 w 142875"/>
                  <a:gd name="connsiteY3" fmla="*/ 0 h 19050"/>
                  <a:gd name="connsiteX4" fmla="*/ 9525 w 142875"/>
                  <a:gd name="connsiteY4" fmla="*/ 0 h 19050"/>
                  <a:gd name="connsiteX5" fmla="*/ 0 w 142875"/>
                  <a:gd name="connsiteY5" fmla="*/ 9525 h 19050"/>
                  <a:gd name="connsiteX6" fmla="*/ 9525 w 1428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2875" h="19050">
                    <a:moveTo>
                      <a:pt x="9525" y="19050"/>
                    </a:moveTo>
                    <a:lnTo>
                      <a:pt x="133350" y="19050"/>
                    </a:lnTo>
                    <a:cubicBezTo>
                      <a:pt x="139065" y="19050"/>
                      <a:pt x="142875" y="15240"/>
                      <a:pt x="142875" y="9525"/>
                    </a:cubicBezTo>
                    <a:cubicBezTo>
                      <a:pt x="142875" y="3810"/>
                      <a:pt x="139065" y="0"/>
                      <a:pt x="1333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D891A296-1D1A-463A-BA7B-DB63E78BD7DB}"/>
                  </a:ext>
                </a:extLst>
              </p:cNvPr>
              <p:cNvSpPr/>
              <p:nvPr/>
            </p:nvSpPr>
            <p:spPr>
              <a:xfrm>
                <a:off x="2961982" y="263842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E90A760E-0E7C-43A1-81A8-09E3603A83FC}"/>
                  </a:ext>
                </a:extLst>
              </p:cNvPr>
              <p:cNvSpPr/>
              <p:nvPr/>
            </p:nvSpPr>
            <p:spPr>
              <a:xfrm>
                <a:off x="2800057" y="2601277"/>
                <a:ext cx="219075" cy="19050"/>
              </a:xfrm>
              <a:custGeom>
                <a:avLst/>
                <a:gdLst>
                  <a:gd name="connsiteX0" fmla="*/ 9525 w 219075"/>
                  <a:gd name="connsiteY0" fmla="*/ 19050 h 19050"/>
                  <a:gd name="connsiteX1" fmla="*/ 209550 w 219075"/>
                  <a:gd name="connsiteY1" fmla="*/ 19050 h 19050"/>
                  <a:gd name="connsiteX2" fmla="*/ 219075 w 219075"/>
                  <a:gd name="connsiteY2" fmla="*/ 9525 h 19050"/>
                  <a:gd name="connsiteX3" fmla="*/ 209550 w 219075"/>
                  <a:gd name="connsiteY3" fmla="*/ 0 h 19050"/>
                  <a:gd name="connsiteX4" fmla="*/ 9525 w 219075"/>
                  <a:gd name="connsiteY4" fmla="*/ 0 h 19050"/>
                  <a:gd name="connsiteX5" fmla="*/ 0 w 219075"/>
                  <a:gd name="connsiteY5" fmla="*/ 9525 h 19050"/>
                  <a:gd name="connsiteX6" fmla="*/ 9525 w 21907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075" h="19050">
                    <a:moveTo>
                      <a:pt x="9525" y="19050"/>
                    </a:moveTo>
                    <a:lnTo>
                      <a:pt x="209550" y="19050"/>
                    </a:lnTo>
                    <a:cubicBezTo>
                      <a:pt x="215265" y="19050"/>
                      <a:pt x="219075" y="15240"/>
                      <a:pt x="219075" y="9525"/>
                    </a:cubicBezTo>
                    <a:cubicBezTo>
                      <a:pt x="219075" y="3810"/>
                      <a:pt x="215265" y="0"/>
                      <a:pt x="2095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19" name="Freeform: Shape 318">
                <a:extLst>
                  <a:ext uri="{FF2B5EF4-FFF2-40B4-BE49-F238E27FC236}">
                    <a16:creationId xmlns:a16="http://schemas.microsoft.com/office/drawing/2014/main" id="{9794E3E6-359E-4A3F-92FA-302B5EDA2072}"/>
                  </a:ext>
                </a:extLst>
              </p:cNvPr>
              <p:cNvSpPr/>
              <p:nvPr/>
            </p:nvSpPr>
            <p:spPr>
              <a:xfrm>
                <a:off x="2638132" y="2599372"/>
                <a:ext cx="47625" cy="19050"/>
              </a:xfrm>
              <a:custGeom>
                <a:avLst/>
                <a:gdLst>
                  <a:gd name="connsiteX0" fmla="*/ 9525 w 47625"/>
                  <a:gd name="connsiteY0" fmla="*/ 19050 h 19050"/>
                  <a:gd name="connsiteX1" fmla="*/ 38100 w 47625"/>
                  <a:gd name="connsiteY1" fmla="*/ 19050 h 19050"/>
                  <a:gd name="connsiteX2" fmla="*/ 47625 w 47625"/>
                  <a:gd name="connsiteY2" fmla="*/ 9525 h 19050"/>
                  <a:gd name="connsiteX3" fmla="*/ 38100 w 47625"/>
                  <a:gd name="connsiteY3" fmla="*/ 0 h 19050"/>
                  <a:gd name="connsiteX4" fmla="*/ 9525 w 47625"/>
                  <a:gd name="connsiteY4" fmla="*/ 0 h 19050"/>
                  <a:gd name="connsiteX5" fmla="*/ 0 w 47625"/>
                  <a:gd name="connsiteY5" fmla="*/ 9525 h 19050"/>
                  <a:gd name="connsiteX6" fmla="*/ 9525 w 476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7625" h="19050">
                    <a:moveTo>
                      <a:pt x="9525" y="19050"/>
                    </a:moveTo>
                    <a:lnTo>
                      <a:pt x="38100" y="19050"/>
                    </a:lnTo>
                    <a:cubicBezTo>
                      <a:pt x="43815" y="19050"/>
                      <a:pt x="47625" y="15240"/>
                      <a:pt x="47625" y="9525"/>
                    </a:cubicBezTo>
                    <a:cubicBezTo>
                      <a:pt x="47625" y="3810"/>
                      <a:pt x="43815" y="0"/>
                      <a:pt x="381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0" name="Freeform: Shape 319">
                <a:extLst>
                  <a:ext uri="{FF2B5EF4-FFF2-40B4-BE49-F238E27FC236}">
                    <a16:creationId xmlns:a16="http://schemas.microsoft.com/office/drawing/2014/main" id="{87A9BD16-F542-4E8C-9570-EBB1B0310DAC}"/>
                  </a:ext>
                </a:extLst>
              </p:cNvPr>
              <p:cNvSpPr/>
              <p:nvPr/>
            </p:nvSpPr>
            <p:spPr>
              <a:xfrm>
                <a:off x="2638132" y="2638425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21" name="Freeform: Shape 320">
                <a:extLst>
                  <a:ext uri="{FF2B5EF4-FFF2-40B4-BE49-F238E27FC236}">
                    <a16:creationId xmlns:a16="http://schemas.microsoft.com/office/drawing/2014/main" id="{5C03EC73-D547-459F-8EBD-F2EAADF5F2DA}"/>
                  </a:ext>
                </a:extLst>
              </p:cNvPr>
              <p:cNvSpPr/>
              <p:nvPr/>
            </p:nvSpPr>
            <p:spPr>
              <a:xfrm>
                <a:off x="2876257" y="3057525"/>
                <a:ext cx="57150" cy="19050"/>
              </a:xfrm>
              <a:custGeom>
                <a:avLst/>
                <a:gdLst>
                  <a:gd name="connsiteX0" fmla="*/ 47625 w 57150"/>
                  <a:gd name="connsiteY0" fmla="*/ 0 h 19050"/>
                  <a:gd name="connsiteX1" fmla="*/ 9525 w 57150"/>
                  <a:gd name="connsiteY1" fmla="*/ 0 h 19050"/>
                  <a:gd name="connsiteX2" fmla="*/ 0 w 57150"/>
                  <a:gd name="connsiteY2" fmla="*/ 9525 h 19050"/>
                  <a:gd name="connsiteX3" fmla="*/ 9525 w 57150"/>
                  <a:gd name="connsiteY3" fmla="*/ 19050 h 19050"/>
                  <a:gd name="connsiteX4" fmla="*/ 47625 w 57150"/>
                  <a:gd name="connsiteY4" fmla="*/ 19050 h 19050"/>
                  <a:gd name="connsiteX5" fmla="*/ 57150 w 57150"/>
                  <a:gd name="connsiteY5" fmla="*/ 9525 h 19050"/>
                  <a:gd name="connsiteX6" fmla="*/ 476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4762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28" name="Group 327">
            <a:extLst>
              <a:ext uri="{FF2B5EF4-FFF2-40B4-BE49-F238E27FC236}">
                <a16:creationId xmlns:a16="http://schemas.microsoft.com/office/drawing/2014/main" id="{C4DDD141-ED19-410C-BA0F-B248B5A67D5C}"/>
              </a:ext>
            </a:extLst>
          </p:cNvPr>
          <p:cNvGrpSpPr/>
          <p:nvPr/>
        </p:nvGrpSpPr>
        <p:grpSpPr>
          <a:xfrm>
            <a:off x="1708201" y="2263264"/>
            <a:ext cx="533399" cy="571500"/>
            <a:chOff x="1716910" y="2798732"/>
            <a:chExt cx="533399" cy="571500"/>
          </a:xfrm>
        </p:grpSpPr>
        <p:grpSp>
          <p:nvGrpSpPr>
            <p:cNvPr id="329" name="Graphic 54">
              <a:extLst>
                <a:ext uri="{FF2B5EF4-FFF2-40B4-BE49-F238E27FC236}">
                  <a16:creationId xmlns:a16="http://schemas.microsoft.com/office/drawing/2014/main" id="{7664BA5A-C595-4BE1-B6E8-D5720B9FF904}"/>
                </a:ext>
              </a:extLst>
            </p:cNvPr>
            <p:cNvGrpSpPr/>
            <p:nvPr/>
          </p:nvGrpSpPr>
          <p:grpSpPr>
            <a:xfrm>
              <a:off x="1945510" y="2896869"/>
              <a:ext cx="257175" cy="466725"/>
              <a:chOff x="1492836" y="2628900"/>
              <a:chExt cx="257175" cy="466725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ECEB7CD-0509-4A87-8E29-7B3BCFDAEA1D}"/>
                  </a:ext>
                </a:extLst>
              </p:cNvPr>
              <p:cNvSpPr/>
              <p:nvPr/>
            </p:nvSpPr>
            <p:spPr>
              <a:xfrm>
                <a:off x="1645236" y="2628900"/>
                <a:ext cx="9525" cy="104775"/>
              </a:xfrm>
              <a:custGeom>
                <a:avLst/>
                <a:gdLst>
                  <a:gd name="connsiteX0" fmla="*/ 4763 w 9525"/>
                  <a:gd name="connsiteY0" fmla="*/ 104775 h 104775"/>
                  <a:gd name="connsiteX1" fmla="*/ 4763 w 9525"/>
                  <a:gd name="connsiteY1" fmla="*/ 104775 h 104775"/>
                  <a:gd name="connsiteX2" fmla="*/ 0 w 9525"/>
                  <a:gd name="connsiteY2" fmla="*/ 100013 h 104775"/>
                  <a:gd name="connsiteX3" fmla="*/ 0 w 9525"/>
                  <a:gd name="connsiteY3" fmla="*/ 4763 h 104775"/>
                  <a:gd name="connsiteX4" fmla="*/ 4763 w 9525"/>
                  <a:gd name="connsiteY4" fmla="*/ 0 h 104775"/>
                  <a:gd name="connsiteX5" fmla="*/ 4763 w 9525"/>
                  <a:gd name="connsiteY5" fmla="*/ 0 h 104775"/>
                  <a:gd name="connsiteX6" fmla="*/ 9525 w 9525"/>
                  <a:gd name="connsiteY6" fmla="*/ 4763 h 104775"/>
                  <a:gd name="connsiteX7" fmla="*/ 9525 w 9525"/>
                  <a:gd name="connsiteY7" fmla="*/ 100013 h 104775"/>
                  <a:gd name="connsiteX8" fmla="*/ 4763 w 9525"/>
                  <a:gd name="connsiteY8" fmla="*/ 104775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" h="104775">
                    <a:moveTo>
                      <a:pt x="4763" y="104775"/>
                    </a:moveTo>
                    <a:lnTo>
                      <a:pt x="4763" y="104775"/>
                    </a:lnTo>
                    <a:cubicBezTo>
                      <a:pt x="1905" y="104775"/>
                      <a:pt x="0" y="102870"/>
                      <a:pt x="0" y="100013"/>
                    </a:cubicBezTo>
                    <a:lnTo>
                      <a:pt x="0" y="4763"/>
                    </a:lnTo>
                    <a:cubicBezTo>
                      <a:pt x="0" y="1905"/>
                      <a:pt x="1905" y="0"/>
                      <a:pt x="4763" y="0"/>
                    </a:cubicBezTo>
                    <a:lnTo>
                      <a:pt x="4763" y="0"/>
                    </a:lnTo>
                    <a:cubicBezTo>
                      <a:pt x="7620" y="0"/>
                      <a:pt x="9525" y="1905"/>
                      <a:pt x="9525" y="4763"/>
                    </a:cubicBezTo>
                    <a:lnTo>
                      <a:pt x="9525" y="100013"/>
                    </a:lnTo>
                    <a:cubicBezTo>
                      <a:pt x="9525" y="102870"/>
                      <a:pt x="7620" y="104775"/>
                      <a:pt x="4763" y="1047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4C489802-01F1-494F-933F-696A7ABCDBEC}"/>
                  </a:ext>
                </a:extLst>
              </p:cNvPr>
              <p:cNvSpPr/>
              <p:nvPr/>
            </p:nvSpPr>
            <p:spPr>
              <a:xfrm>
                <a:off x="1530936" y="2743200"/>
                <a:ext cx="9525" cy="28575"/>
              </a:xfrm>
              <a:custGeom>
                <a:avLst/>
                <a:gdLst>
                  <a:gd name="connsiteX0" fmla="*/ 4763 w 9525"/>
                  <a:gd name="connsiteY0" fmla="*/ 28575 h 28575"/>
                  <a:gd name="connsiteX1" fmla="*/ 4763 w 9525"/>
                  <a:gd name="connsiteY1" fmla="*/ 28575 h 28575"/>
                  <a:gd name="connsiteX2" fmla="*/ 0 w 9525"/>
                  <a:gd name="connsiteY2" fmla="*/ 23813 h 28575"/>
                  <a:gd name="connsiteX3" fmla="*/ 0 w 9525"/>
                  <a:gd name="connsiteY3" fmla="*/ 4763 h 28575"/>
                  <a:gd name="connsiteX4" fmla="*/ 4763 w 9525"/>
                  <a:gd name="connsiteY4" fmla="*/ 0 h 28575"/>
                  <a:gd name="connsiteX5" fmla="*/ 4763 w 9525"/>
                  <a:gd name="connsiteY5" fmla="*/ 0 h 28575"/>
                  <a:gd name="connsiteX6" fmla="*/ 9525 w 9525"/>
                  <a:gd name="connsiteY6" fmla="*/ 4763 h 28575"/>
                  <a:gd name="connsiteX7" fmla="*/ 9525 w 9525"/>
                  <a:gd name="connsiteY7" fmla="*/ 23813 h 28575"/>
                  <a:gd name="connsiteX8" fmla="*/ 4763 w 9525"/>
                  <a:gd name="connsiteY8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" h="28575">
                    <a:moveTo>
                      <a:pt x="4763" y="28575"/>
                    </a:moveTo>
                    <a:lnTo>
                      <a:pt x="4763" y="28575"/>
                    </a:lnTo>
                    <a:cubicBezTo>
                      <a:pt x="1905" y="28575"/>
                      <a:pt x="0" y="26670"/>
                      <a:pt x="0" y="23813"/>
                    </a:cubicBezTo>
                    <a:lnTo>
                      <a:pt x="0" y="4763"/>
                    </a:lnTo>
                    <a:cubicBezTo>
                      <a:pt x="0" y="1905"/>
                      <a:pt x="1905" y="0"/>
                      <a:pt x="4763" y="0"/>
                    </a:cubicBezTo>
                    <a:lnTo>
                      <a:pt x="4763" y="0"/>
                    </a:lnTo>
                    <a:cubicBezTo>
                      <a:pt x="7620" y="0"/>
                      <a:pt x="9525" y="1905"/>
                      <a:pt x="9525" y="4763"/>
                    </a:cubicBezTo>
                    <a:lnTo>
                      <a:pt x="9525" y="23813"/>
                    </a:lnTo>
                    <a:cubicBezTo>
                      <a:pt x="9525" y="26670"/>
                      <a:pt x="7620" y="28575"/>
                      <a:pt x="4763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60B93394-D1E0-4286-B011-DD1591318B97}"/>
                  </a:ext>
                </a:extLst>
              </p:cNvPr>
              <p:cNvSpPr/>
              <p:nvPr/>
            </p:nvSpPr>
            <p:spPr>
              <a:xfrm>
                <a:off x="1492836" y="2733675"/>
                <a:ext cx="9525" cy="9525"/>
              </a:xfrm>
              <a:custGeom>
                <a:avLst/>
                <a:gdLst>
                  <a:gd name="connsiteX0" fmla="*/ 4763 w 9525"/>
                  <a:gd name="connsiteY0" fmla="*/ 9525 h 9525"/>
                  <a:gd name="connsiteX1" fmla="*/ 4763 w 9525"/>
                  <a:gd name="connsiteY1" fmla="*/ 9525 h 9525"/>
                  <a:gd name="connsiteX2" fmla="*/ 0 w 9525"/>
                  <a:gd name="connsiteY2" fmla="*/ 4763 h 9525"/>
                  <a:gd name="connsiteX3" fmla="*/ 0 w 9525"/>
                  <a:gd name="connsiteY3" fmla="*/ 4763 h 9525"/>
                  <a:gd name="connsiteX4" fmla="*/ 4763 w 9525"/>
                  <a:gd name="connsiteY4" fmla="*/ 0 h 9525"/>
                  <a:gd name="connsiteX5" fmla="*/ 4763 w 9525"/>
                  <a:gd name="connsiteY5" fmla="*/ 0 h 9525"/>
                  <a:gd name="connsiteX6" fmla="*/ 9525 w 9525"/>
                  <a:gd name="connsiteY6" fmla="*/ 4763 h 9525"/>
                  <a:gd name="connsiteX7" fmla="*/ 9525 w 9525"/>
                  <a:gd name="connsiteY7" fmla="*/ 4763 h 9525"/>
                  <a:gd name="connsiteX8" fmla="*/ 4763 w 9525"/>
                  <a:gd name="connsiteY8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" h="9525">
                    <a:moveTo>
                      <a:pt x="4763" y="9525"/>
                    </a:moveTo>
                    <a:lnTo>
                      <a:pt x="4763" y="9525"/>
                    </a:lnTo>
                    <a:cubicBezTo>
                      <a:pt x="1905" y="9525"/>
                      <a:pt x="0" y="7620"/>
                      <a:pt x="0" y="4763"/>
                    </a:cubicBezTo>
                    <a:lnTo>
                      <a:pt x="0" y="4763"/>
                    </a:lnTo>
                    <a:cubicBezTo>
                      <a:pt x="0" y="1905"/>
                      <a:pt x="1905" y="0"/>
                      <a:pt x="4763" y="0"/>
                    </a:cubicBezTo>
                    <a:lnTo>
                      <a:pt x="4763" y="0"/>
                    </a:lnTo>
                    <a:cubicBezTo>
                      <a:pt x="7620" y="0"/>
                      <a:pt x="9525" y="1905"/>
                      <a:pt x="9525" y="4763"/>
                    </a:cubicBezTo>
                    <a:lnTo>
                      <a:pt x="9525" y="4763"/>
                    </a:lnTo>
                    <a:cubicBezTo>
                      <a:pt x="9525" y="7620"/>
                      <a:pt x="7620" y="9525"/>
                      <a:pt x="4763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7" name="Freeform: Shape 346">
                <a:extLst>
                  <a:ext uri="{FF2B5EF4-FFF2-40B4-BE49-F238E27FC236}">
                    <a16:creationId xmlns:a16="http://schemas.microsoft.com/office/drawing/2014/main" id="{8750EF41-1988-42C4-96E9-B86DB3695FB4}"/>
                  </a:ext>
                </a:extLst>
              </p:cNvPr>
              <p:cNvSpPr/>
              <p:nvPr/>
            </p:nvSpPr>
            <p:spPr>
              <a:xfrm>
                <a:off x="1569036" y="2743200"/>
                <a:ext cx="9525" cy="38100"/>
              </a:xfrm>
              <a:custGeom>
                <a:avLst/>
                <a:gdLst>
                  <a:gd name="connsiteX0" fmla="*/ 4763 w 9525"/>
                  <a:gd name="connsiteY0" fmla="*/ 38100 h 38100"/>
                  <a:gd name="connsiteX1" fmla="*/ 4763 w 9525"/>
                  <a:gd name="connsiteY1" fmla="*/ 38100 h 38100"/>
                  <a:gd name="connsiteX2" fmla="*/ 0 w 9525"/>
                  <a:gd name="connsiteY2" fmla="*/ 33338 h 38100"/>
                  <a:gd name="connsiteX3" fmla="*/ 0 w 9525"/>
                  <a:gd name="connsiteY3" fmla="*/ 4763 h 38100"/>
                  <a:gd name="connsiteX4" fmla="*/ 4763 w 9525"/>
                  <a:gd name="connsiteY4" fmla="*/ 0 h 38100"/>
                  <a:gd name="connsiteX5" fmla="*/ 4763 w 9525"/>
                  <a:gd name="connsiteY5" fmla="*/ 0 h 38100"/>
                  <a:gd name="connsiteX6" fmla="*/ 9525 w 9525"/>
                  <a:gd name="connsiteY6" fmla="*/ 4763 h 38100"/>
                  <a:gd name="connsiteX7" fmla="*/ 9525 w 9525"/>
                  <a:gd name="connsiteY7" fmla="*/ 33338 h 38100"/>
                  <a:gd name="connsiteX8" fmla="*/ 4763 w 9525"/>
                  <a:gd name="connsiteY8" fmla="*/ 3810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" h="38100">
                    <a:moveTo>
                      <a:pt x="4763" y="38100"/>
                    </a:moveTo>
                    <a:lnTo>
                      <a:pt x="4763" y="38100"/>
                    </a:lnTo>
                    <a:cubicBezTo>
                      <a:pt x="1905" y="38100"/>
                      <a:pt x="0" y="36195"/>
                      <a:pt x="0" y="33338"/>
                    </a:cubicBezTo>
                    <a:lnTo>
                      <a:pt x="0" y="4763"/>
                    </a:lnTo>
                    <a:cubicBezTo>
                      <a:pt x="0" y="1905"/>
                      <a:pt x="1905" y="0"/>
                      <a:pt x="4763" y="0"/>
                    </a:cubicBezTo>
                    <a:lnTo>
                      <a:pt x="4763" y="0"/>
                    </a:lnTo>
                    <a:cubicBezTo>
                      <a:pt x="7620" y="0"/>
                      <a:pt x="9525" y="1905"/>
                      <a:pt x="9525" y="4763"/>
                    </a:cubicBezTo>
                    <a:lnTo>
                      <a:pt x="9525" y="33338"/>
                    </a:lnTo>
                    <a:cubicBezTo>
                      <a:pt x="9525" y="36195"/>
                      <a:pt x="7620" y="38100"/>
                      <a:pt x="4763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0FF718E9-4DA5-4FBE-8622-6E79140718CA}"/>
                  </a:ext>
                </a:extLst>
              </p:cNvPr>
              <p:cNvSpPr/>
              <p:nvPr/>
            </p:nvSpPr>
            <p:spPr>
              <a:xfrm>
                <a:off x="1607136" y="2714625"/>
                <a:ext cx="9525" cy="57150"/>
              </a:xfrm>
              <a:custGeom>
                <a:avLst/>
                <a:gdLst>
                  <a:gd name="connsiteX0" fmla="*/ 4763 w 9525"/>
                  <a:gd name="connsiteY0" fmla="*/ 57150 h 57150"/>
                  <a:gd name="connsiteX1" fmla="*/ 4763 w 9525"/>
                  <a:gd name="connsiteY1" fmla="*/ 57150 h 57150"/>
                  <a:gd name="connsiteX2" fmla="*/ 0 w 9525"/>
                  <a:gd name="connsiteY2" fmla="*/ 52388 h 57150"/>
                  <a:gd name="connsiteX3" fmla="*/ 0 w 9525"/>
                  <a:gd name="connsiteY3" fmla="*/ 4763 h 57150"/>
                  <a:gd name="connsiteX4" fmla="*/ 4763 w 9525"/>
                  <a:gd name="connsiteY4" fmla="*/ 0 h 57150"/>
                  <a:gd name="connsiteX5" fmla="*/ 4763 w 9525"/>
                  <a:gd name="connsiteY5" fmla="*/ 0 h 57150"/>
                  <a:gd name="connsiteX6" fmla="*/ 9525 w 9525"/>
                  <a:gd name="connsiteY6" fmla="*/ 4763 h 57150"/>
                  <a:gd name="connsiteX7" fmla="*/ 9525 w 9525"/>
                  <a:gd name="connsiteY7" fmla="*/ 52388 h 57150"/>
                  <a:gd name="connsiteX8" fmla="*/ 4763 w 9525"/>
                  <a:gd name="connsiteY8" fmla="*/ 5715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25" h="57150">
                    <a:moveTo>
                      <a:pt x="4763" y="57150"/>
                    </a:moveTo>
                    <a:lnTo>
                      <a:pt x="4763" y="57150"/>
                    </a:lnTo>
                    <a:cubicBezTo>
                      <a:pt x="1905" y="57150"/>
                      <a:pt x="0" y="55245"/>
                      <a:pt x="0" y="52388"/>
                    </a:cubicBezTo>
                    <a:lnTo>
                      <a:pt x="0" y="4763"/>
                    </a:lnTo>
                    <a:cubicBezTo>
                      <a:pt x="0" y="1905"/>
                      <a:pt x="1905" y="0"/>
                      <a:pt x="4763" y="0"/>
                    </a:cubicBezTo>
                    <a:lnTo>
                      <a:pt x="4763" y="0"/>
                    </a:lnTo>
                    <a:cubicBezTo>
                      <a:pt x="7620" y="0"/>
                      <a:pt x="9525" y="1905"/>
                      <a:pt x="9525" y="4763"/>
                    </a:cubicBezTo>
                    <a:lnTo>
                      <a:pt x="9525" y="52388"/>
                    </a:lnTo>
                    <a:cubicBezTo>
                      <a:pt x="9525" y="55245"/>
                      <a:pt x="7620" y="57150"/>
                      <a:pt x="4763" y="571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EBAD0CFE-3088-4C64-8914-B201917952CA}"/>
                  </a:ext>
                </a:extLst>
              </p:cNvPr>
              <p:cNvSpPr/>
              <p:nvPr/>
            </p:nvSpPr>
            <p:spPr>
              <a:xfrm>
                <a:off x="1673811" y="2819400"/>
                <a:ext cx="76200" cy="276225"/>
              </a:xfrm>
              <a:custGeom>
                <a:avLst/>
                <a:gdLst>
                  <a:gd name="connsiteX0" fmla="*/ 50482 w 76200"/>
                  <a:gd name="connsiteY0" fmla="*/ 276225 h 276225"/>
                  <a:gd name="connsiteX1" fmla="*/ 25718 w 76200"/>
                  <a:gd name="connsiteY1" fmla="*/ 276225 h 276225"/>
                  <a:gd name="connsiteX2" fmla="*/ 0 w 76200"/>
                  <a:gd name="connsiteY2" fmla="*/ 250508 h 276225"/>
                  <a:gd name="connsiteX3" fmla="*/ 0 w 76200"/>
                  <a:gd name="connsiteY3" fmla="*/ 25718 h 276225"/>
                  <a:gd name="connsiteX4" fmla="*/ 25718 w 76200"/>
                  <a:gd name="connsiteY4" fmla="*/ 0 h 276225"/>
                  <a:gd name="connsiteX5" fmla="*/ 50482 w 76200"/>
                  <a:gd name="connsiteY5" fmla="*/ 0 h 276225"/>
                  <a:gd name="connsiteX6" fmla="*/ 76200 w 76200"/>
                  <a:gd name="connsiteY6" fmla="*/ 25718 h 276225"/>
                  <a:gd name="connsiteX7" fmla="*/ 76200 w 76200"/>
                  <a:gd name="connsiteY7" fmla="*/ 250508 h 276225"/>
                  <a:gd name="connsiteX8" fmla="*/ 50482 w 76200"/>
                  <a:gd name="connsiteY8" fmla="*/ 276225 h 276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6200" h="276225">
                    <a:moveTo>
                      <a:pt x="50482" y="276225"/>
                    </a:moveTo>
                    <a:lnTo>
                      <a:pt x="25718" y="276225"/>
                    </a:lnTo>
                    <a:cubicBezTo>
                      <a:pt x="11430" y="276225"/>
                      <a:pt x="0" y="264795"/>
                      <a:pt x="0" y="250508"/>
                    </a:cubicBezTo>
                    <a:lnTo>
                      <a:pt x="0" y="25718"/>
                    </a:lnTo>
                    <a:cubicBezTo>
                      <a:pt x="0" y="11430"/>
                      <a:pt x="11430" y="0"/>
                      <a:pt x="25718" y="0"/>
                    </a:cubicBezTo>
                    <a:lnTo>
                      <a:pt x="50482" y="0"/>
                    </a:lnTo>
                    <a:cubicBezTo>
                      <a:pt x="64770" y="0"/>
                      <a:pt x="76200" y="11430"/>
                      <a:pt x="76200" y="25718"/>
                    </a:cubicBezTo>
                    <a:lnTo>
                      <a:pt x="76200" y="250508"/>
                    </a:lnTo>
                    <a:cubicBezTo>
                      <a:pt x="76200" y="264795"/>
                      <a:pt x="64770" y="276225"/>
                      <a:pt x="50482" y="2762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30" name="Graphic 54">
              <a:extLst>
                <a:ext uri="{FF2B5EF4-FFF2-40B4-BE49-F238E27FC236}">
                  <a16:creationId xmlns:a16="http://schemas.microsoft.com/office/drawing/2014/main" id="{302C35C5-9AA7-4916-8326-31309E4962F0}"/>
                </a:ext>
              </a:extLst>
            </p:cNvPr>
            <p:cNvGrpSpPr/>
            <p:nvPr/>
          </p:nvGrpSpPr>
          <p:grpSpPr>
            <a:xfrm>
              <a:off x="1716910" y="2798732"/>
              <a:ext cx="533399" cy="571500"/>
              <a:chOff x="1264236" y="2533650"/>
              <a:chExt cx="533399" cy="5715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31" name="Freeform: Shape 330">
                <a:extLst>
                  <a:ext uri="{FF2B5EF4-FFF2-40B4-BE49-F238E27FC236}">
                    <a16:creationId xmlns:a16="http://schemas.microsoft.com/office/drawing/2014/main" id="{D1083FFA-AAA6-4F93-9959-9F67C033B194}"/>
                  </a:ext>
                </a:extLst>
              </p:cNvPr>
              <p:cNvSpPr/>
              <p:nvPr/>
            </p:nvSpPr>
            <p:spPr>
              <a:xfrm>
                <a:off x="1340436" y="2533650"/>
                <a:ext cx="420052" cy="571500"/>
              </a:xfrm>
              <a:custGeom>
                <a:avLst/>
                <a:gdLst>
                  <a:gd name="connsiteX0" fmla="*/ 381000 w 420052"/>
                  <a:gd name="connsiteY0" fmla="*/ 276225 h 571500"/>
                  <a:gd name="connsiteX1" fmla="*/ 338138 w 420052"/>
                  <a:gd name="connsiteY1" fmla="*/ 276225 h 571500"/>
                  <a:gd name="connsiteX2" fmla="*/ 301943 w 420052"/>
                  <a:gd name="connsiteY2" fmla="*/ 218123 h 571500"/>
                  <a:gd name="connsiteX3" fmla="*/ 332423 w 420052"/>
                  <a:gd name="connsiteY3" fmla="*/ 180975 h 571500"/>
                  <a:gd name="connsiteX4" fmla="*/ 332423 w 420052"/>
                  <a:gd name="connsiteY4" fmla="*/ 114300 h 571500"/>
                  <a:gd name="connsiteX5" fmla="*/ 294323 w 420052"/>
                  <a:gd name="connsiteY5" fmla="*/ 76200 h 571500"/>
                  <a:gd name="connsiteX6" fmla="*/ 275273 w 420052"/>
                  <a:gd name="connsiteY6" fmla="*/ 57150 h 571500"/>
                  <a:gd name="connsiteX7" fmla="*/ 275273 w 420052"/>
                  <a:gd name="connsiteY7" fmla="*/ 9525 h 571500"/>
                  <a:gd name="connsiteX8" fmla="*/ 265748 w 420052"/>
                  <a:gd name="connsiteY8" fmla="*/ 0 h 571500"/>
                  <a:gd name="connsiteX9" fmla="*/ 256223 w 420052"/>
                  <a:gd name="connsiteY9" fmla="*/ 9525 h 571500"/>
                  <a:gd name="connsiteX10" fmla="*/ 256223 w 420052"/>
                  <a:gd name="connsiteY10" fmla="*/ 57150 h 571500"/>
                  <a:gd name="connsiteX11" fmla="*/ 294323 w 420052"/>
                  <a:gd name="connsiteY11" fmla="*/ 95250 h 571500"/>
                  <a:gd name="connsiteX12" fmla="*/ 313373 w 420052"/>
                  <a:gd name="connsiteY12" fmla="*/ 114300 h 571500"/>
                  <a:gd name="connsiteX13" fmla="*/ 313373 w 420052"/>
                  <a:gd name="connsiteY13" fmla="*/ 180975 h 571500"/>
                  <a:gd name="connsiteX14" fmla="*/ 294323 w 420052"/>
                  <a:gd name="connsiteY14" fmla="*/ 200025 h 571500"/>
                  <a:gd name="connsiteX15" fmla="*/ 294323 w 420052"/>
                  <a:gd name="connsiteY15" fmla="*/ 180975 h 571500"/>
                  <a:gd name="connsiteX16" fmla="*/ 284798 w 420052"/>
                  <a:gd name="connsiteY16" fmla="*/ 171450 h 571500"/>
                  <a:gd name="connsiteX17" fmla="*/ 275273 w 420052"/>
                  <a:gd name="connsiteY17" fmla="*/ 180975 h 571500"/>
                  <a:gd name="connsiteX18" fmla="*/ 275273 w 420052"/>
                  <a:gd name="connsiteY18" fmla="*/ 209550 h 571500"/>
                  <a:gd name="connsiteX19" fmla="*/ 275273 w 420052"/>
                  <a:gd name="connsiteY19" fmla="*/ 228600 h 571500"/>
                  <a:gd name="connsiteX20" fmla="*/ 265748 w 420052"/>
                  <a:gd name="connsiteY20" fmla="*/ 238125 h 571500"/>
                  <a:gd name="connsiteX21" fmla="*/ 256223 w 420052"/>
                  <a:gd name="connsiteY21" fmla="*/ 228600 h 571500"/>
                  <a:gd name="connsiteX22" fmla="*/ 256223 w 420052"/>
                  <a:gd name="connsiteY22" fmla="*/ 209550 h 571500"/>
                  <a:gd name="connsiteX23" fmla="*/ 246698 w 420052"/>
                  <a:gd name="connsiteY23" fmla="*/ 200025 h 571500"/>
                  <a:gd name="connsiteX24" fmla="*/ 237173 w 420052"/>
                  <a:gd name="connsiteY24" fmla="*/ 209550 h 571500"/>
                  <a:gd name="connsiteX25" fmla="*/ 237173 w 420052"/>
                  <a:gd name="connsiteY25" fmla="*/ 238125 h 571500"/>
                  <a:gd name="connsiteX26" fmla="*/ 227648 w 420052"/>
                  <a:gd name="connsiteY26" fmla="*/ 247650 h 571500"/>
                  <a:gd name="connsiteX27" fmla="*/ 218123 w 420052"/>
                  <a:gd name="connsiteY27" fmla="*/ 238125 h 571500"/>
                  <a:gd name="connsiteX28" fmla="*/ 218123 w 420052"/>
                  <a:gd name="connsiteY28" fmla="*/ 209550 h 571500"/>
                  <a:gd name="connsiteX29" fmla="*/ 208598 w 420052"/>
                  <a:gd name="connsiteY29" fmla="*/ 200025 h 571500"/>
                  <a:gd name="connsiteX30" fmla="*/ 199073 w 420052"/>
                  <a:gd name="connsiteY30" fmla="*/ 209550 h 571500"/>
                  <a:gd name="connsiteX31" fmla="*/ 199073 w 420052"/>
                  <a:gd name="connsiteY31" fmla="*/ 228600 h 571500"/>
                  <a:gd name="connsiteX32" fmla="*/ 189548 w 420052"/>
                  <a:gd name="connsiteY32" fmla="*/ 238125 h 571500"/>
                  <a:gd name="connsiteX33" fmla="*/ 180023 w 420052"/>
                  <a:gd name="connsiteY33" fmla="*/ 228600 h 571500"/>
                  <a:gd name="connsiteX34" fmla="*/ 180023 w 420052"/>
                  <a:gd name="connsiteY34" fmla="*/ 200025 h 571500"/>
                  <a:gd name="connsiteX35" fmla="*/ 179070 w 420052"/>
                  <a:gd name="connsiteY35" fmla="*/ 196215 h 571500"/>
                  <a:gd name="connsiteX36" fmla="*/ 171450 w 420052"/>
                  <a:gd name="connsiteY36" fmla="*/ 190500 h 571500"/>
                  <a:gd name="connsiteX37" fmla="*/ 161925 w 420052"/>
                  <a:gd name="connsiteY37" fmla="*/ 199073 h 571500"/>
                  <a:gd name="connsiteX38" fmla="*/ 161925 w 420052"/>
                  <a:gd name="connsiteY38" fmla="*/ 200025 h 571500"/>
                  <a:gd name="connsiteX39" fmla="*/ 152400 w 420052"/>
                  <a:gd name="connsiteY39" fmla="*/ 209550 h 571500"/>
                  <a:gd name="connsiteX40" fmla="*/ 142875 w 420052"/>
                  <a:gd name="connsiteY40" fmla="*/ 200025 h 571500"/>
                  <a:gd name="connsiteX41" fmla="*/ 142875 w 420052"/>
                  <a:gd name="connsiteY41" fmla="*/ 9525 h 571500"/>
                  <a:gd name="connsiteX42" fmla="*/ 133350 w 420052"/>
                  <a:gd name="connsiteY42" fmla="*/ 0 h 571500"/>
                  <a:gd name="connsiteX43" fmla="*/ 123825 w 420052"/>
                  <a:gd name="connsiteY43" fmla="*/ 9525 h 571500"/>
                  <a:gd name="connsiteX44" fmla="*/ 123825 w 420052"/>
                  <a:gd name="connsiteY44" fmla="*/ 200025 h 571500"/>
                  <a:gd name="connsiteX45" fmla="*/ 124778 w 420052"/>
                  <a:gd name="connsiteY45" fmla="*/ 205740 h 571500"/>
                  <a:gd name="connsiteX46" fmla="*/ 83820 w 420052"/>
                  <a:gd name="connsiteY46" fmla="*/ 276225 h 571500"/>
                  <a:gd name="connsiteX47" fmla="*/ 38100 w 420052"/>
                  <a:gd name="connsiteY47" fmla="*/ 276225 h 571500"/>
                  <a:gd name="connsiteX48" fmla="*/ 0 w 420052"/>
                  <a:gd name="connsiteY48" fmla="*/ 314325 h 571500"/>
                  <a:gd name="connsiteX49" fmla="*/ 0 w 420052"/>
                  <a:gd name="connsiteY49" fmla="*/ 533400 h 571500"/>
                  <a:gd name="connsiteX50" fmla="*/ 38100 w 420052"/>
                  <a:gd name="connsiteY50" fmla="*/ 571500 h 571500"/>
                  <a:gd name="connsiteX51" fmla="*/ 381000 w 420052"/>
                  <a:gd name="connsiteY51" fmla="*/ 571500 h 571500"/>
                  <a:gd name="connsiteX52" fmla="*/ 407670 w 420052"/>
                  <a:gd name="connsiteY52" fmla="*/ 561023 h 571500"/>
                  <a:gd name="connsiteX53" fmla="*/ 408623 w 420052"/>
                  <a:gd name="connsiteY53" fmla="*/ 561023 h 571500"/>
                  <a:gd name="connsiteX54" fmla="*/ 412433 w 420052"/>
                  <a:gd name="connsiteY54" fmla="*/ 556260 h 571500"/>
                  <a:gd name="connsiteX55" fmla="*/ 420053 w 420052"/>
                  <a:gd name="connsiteY55" fmla="*/ 534353 h 571500"/>
                  <a:gd name="connsiteX56" fmla="*/ 420053 w 420052"/>
                  <a:gd name="connsiteY56" fmla="*/ 314325 h 571500"/>
                  <a:gd name="connsiteX57" fmla="*/ 381000 w 420052"/>
                  <a:gd name="connsiteY57" fmla="*/ 276225 h 571500"/>
                  <a:gd name="connsiteX58" fmla="*/ 400050 w 420052"/>
                  <a:gd name="connsiteY58" fmla="*/ 314325 h 571500"/>
                  <a:gd name="connsiteX59" fmla="*/ 400050 w 420052"/>
                  <a:gd name="connsiteY59" fmla="*/ 530543 h 571500"/>
                  <a:gd name="connsiteX60" fmla="*/ 381000 w 420052"/>
                  <a:gd name="connsiteY60" fmla="*/ 501968 h 571500"/>
                  <a:gd name="connsiteX61" fmla="*/ 381000 w 420052"/>
                  <a:gd name="connsiteY61" fmla="*/ 295275 h 571500"/>
                  <a:gd name="connsiteX62" fmla="*/ 381000 w 420052"/>
                  <a:gd name="connsiteY62" fmla="*/ 295275 h 571500"/>
                  <a:gd name="connsiteX63" fmla="*/ 400050 w 420052"/>
                  <a:gd name="connsiteY63" fmla="*/ 314325 h 571500"/>
                  <a:gd name="connsiteX64" fmla="*/ 295275 w 420052"/>
                  <a:gd name="connsiteY64" fmla="*/ 242888 h 571500"/>
                  <a:gd name="connsiteX65" fmla="*/ 316230 w 420052"/>
                  <a:gd name="connsiteY65" fmla="*/ 276225 h 571500"/>
                  <a:gd name="connsiteX66" fmla="*/ 295275 w 420052"/>
                  <a:gd name="connsiteY66" fmla="*/ 276225 h 571500"/>
                  <a:gd name="connsiteX67" fmla="*/ 295275 w 420052"/>
                  <a:gd name="connsiteY67" fmla="*/ 242888 h 571500"/>
                  <a:gd name="connsiteX68" fmla="*/ 342900 w 420052"/>
                  <a:gd name="connsiteY68" fmla="*/ 295275 h 571500"/>
                  <a:gd name="connsiteX69" fmla="*/ 361950 w 420052"/>
                  <a:gd name="connsiteY69" fmla="*/ 295275 h 571500"/>
                  <a:gd name="connsiteX70" fmla="*/ 361950 w 420052"/>
                  <a:gd name="connsiteY70" fmla="*/ 501968 h 571500"/>
                  <a:gd name="connsiteX71" fmla="*/ 342900 w 420052"/>
                  <a:gd name="connsiteY71" fmla="*/ 530543 h 571500"/>
                  <a:gd name="connsiteX72" fmla="*/ 342900 w 420052"/>
                  <a:gd name="connsiteY72" fmla="*/ 295275 h 571500"/>
                  <a:gd name="connsiteX73" fmla="*/ 152400 w 420052"/>
                  <a:gd name="connsiteY73" fmla="*/ 228600 h 571500"/>
                  <a:gd name="connsiteX74" fmla="*/ 161925 w 420052"/>
                  <a:gd name="connsiteY74" fmla="*/ 226695 h 571500"/>
                  <a:gd name="connsiteX75" fmla="*/ 161925 w 420052"/>
                  <a:gd name="connsiteY75" fmla="*/ 228600 h 571500"/>
                  <a:gd name="connsiteX76" fmla="*/ 190500 w 420052"/>
                  <a:gd name="connsiteY76" fmla="*/ 257175 h 571500"/>
                  <a:gd name="connsiteX77" fmla="*/ 204788 w 420052"/>
                  <a:gd name="connsiteY77" fmla="*/ 253365 h 571500"/>
                  <a:gd name="connsiteX78" fmla="*/ 228600 w 420052"/>
                  <a:gd name="connsiteY78" fmla="*/ 266700 h 571500"/>
                  <a:gd name="connsiteX79" fmla="*/ 252413 w 420052"/>
                  <a:gd name="connsiteY79" fmla="*/ 253365 h 571500"/>
                  <a:gd name="connsiteX80" fmla="*/ 266700 w 420052"/>
                  <a:gd name="connsiteY80" fmla="*/ 257175 h 571500"/>
                  <a:gd name="connsiteX81" fmla="*/ 276225 w 420052"/>
                  <a:gd name="connsiteY81" fmla="*/ 255270 h 571500"/>
                  <a:gd name="connsiteX82" fmla="*/ 276225 w 420052"/>
                  <a:gd name="connsiteY82" fmla="*/ 276225 h 571500"/>
                  <a:gd name="connsiteX83" fmla="*/ 142875 w 420052"/>
                  <a:gd name="connsiteY83" fmla="*/ 276225 h 571500"/>
                  <a:gd name="connsiteX84" fmla="*/ 142875 w 420052"/>
                  <a:gd name="connsiteY84" fmla="*/ 226695 h 571500"/>
                  <a:gd name="connsiteX85" fmla="*/ 152400 w 420052"/>
                  <a:gd name="connsiteY85" fmla="*/ 228600 h 571500"/>
                  <a:gd name="connsiteX86" fmla="*/ 123825 w 420052"/>
                  <a:gd name="connsiteY86" fmla="*/ 244793 h 571500"/>
                  <a:gd name="connsiteX87" fmla="*/ 123825 w 420052"/>
                  <a:gd name="connsiteY87" fmla="*/ 276225 h 571500"/>
                  <a:gd name="connsiteX88" fmla="*/ 105728 w 420052"/>
                  <a:gd name="connsiteY88" fmla="*/ 276225 h 571500"/>
                  <a:gd name="connsiteX89" fmla="*/ 123825 w 420052"/>
                  <a:gd name="connsiteY89" fmla="*/ 244793 h 571500"/>
                  <a:gd name="connsiteX90" fmla="*/ 19050 w 420052"/>
                  <a:gd name="connsiteY90" fmla="*/ 533400 h 571500"/>
                  <a:gd name="connsiteX91" fmla="*/ 19050 w 420052"/>
                  <a:gd name="connsiteY91" fmla="*/ 314325 h 571500"/>
                  <a:gd name="connsiteX92" fmla="*/ 38100 w 420052"/>
                  <a:gd name="connsiteY92" fmla="*/ 295275 h 571500"/>
                  <a:gd name="connsiteX93" fmla="*/ 72390 w 420052"/>
                  <a:gd name="connsiteY93" fmla="*/ 295275 h 571500"/>
                  <a:gd name="connsiteX94" fmla="*/ 58103 w 420052"/>
                  <a:gd name="connsiteY94" fmla="*/ 319088 h 571500"/>
                  <a:gd name="connsiteX95" fmla="*/ 61913 w 420052"/>
                  <a:gd name="connsiteY95" fmla="*/ 332423 h 571500"/>
                  <a:gd name="connsiteX96" fmla="*/ 66675 w 420052"/>
                  <a:gd name="connsiteY96" fmla="*/ 333375 h 571500"/>
                  <a:gd name="connsiteX97" fmla="*/ 75248 w 420052"/>
                  <a:gd name="connsiteY97" fmla="*/ 328613 h 571500"/>
                  <a:gd name="connsiteX98" fmla="*/ 94298 w 420052"/>
                  <a:gd name="connsiteY98" fmla="*/ 295275 h 571500"/>
                  <a:gd name="connsiteX99" fmla="*/ 276225 w 420052"/>
                  <a:gd name="connsiteY99" fmla="*/ 295275 h 571500"/>
                  <a:gd name="connsiteX100" fmla="*/ 276225 w 420052"/>
                  <a:gd name="connsiteY100" fmla="*/ 323850 h 571500"/>
                  <a:gd name="connsiteX101" fmla="*/ 285750 w 420052"/>
                  <a:gd name="connsiteY101" fmla="*/ 333375 h 571500"/>
                  <a:gd name="connsiteX102" fmla="*/ 295275 w 420052"/>
                  <a:gd name="connsiteY102" fmla="*/ 323850 h 571500"/>
                  <a:gd name="connsiteX103" fmla="*/ 295275 w 420052"/>
                  <a:gd name="connsiteY103" fmla="*/ 295275 h 571500"/>
                  <a:gd name="connsiteX104" fmla="*/ 323850 w 420052"/>
                  <a:gd name="connsiteY104" fmla="*/ 295275 h 571500"/>
                  <a:gd name="connsiteX105" fmla="*/ 323850 w 420052"/>
                  <a:gd name="connsiteY105" fmla="*/ 552450 h 571500"/>
                  <a:gd name="connsiteX106" fmla="*/ 38100 w 420052"/>
                  <a:gd name="connsiteY106" fmla="*/ 552450 h 571500"/>
                  <a:gd name="connsiteX107" fmla="*/ 19050 w 420052"/>
                  <a:gd name="connsiteY107" fmla="*/ 533400 h 571500"/>
                  <a:gd name="connsiteX108" fmla="*/ 351473 w 420052"/>
                  <a:gd name="connsiteY108" fmla="*/ 552450 h 571500"/>
                  <a:gd name="connsiteX109" fmla="*/ 371475 w 420052"/>
                  <a:gd name="connsiteY109" fmla="*/ 521970 h 571500"/>
                  <a:gd name="connsiteX110" fmla="*/ 390525 w 420052"/>
                  <a:gd name="connsiteY110" fmla="*/ 550545 h 571500"/>
                  <a:gd name="connsiteX111" fmla="*/ 381000 w 420052"/>
                  <a:gd name="connsiteY111" fmla="*/ 552450 h 571500"/>
                  <a:gd name="connsiteX112" fmla="*/ 351473 w 420052"/>
                  <a:gd name="connsiteY112" fmla="*/ 55245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</a:cxnLst>
                <a:rect l="l" t="t" r="r" b="b"/>
                <a:pathLst>
                  <a:path w="420052" h="571500">
                    <a:moveTo>
                      <a:pt x="381000" y="276225"/>
                    </a:moveTo>
                    <a:lnTo>
                      <a:pt x="338138" y="276225"/>
                    </a:lnTo>
                    <a:lnTo>
                      <a:pt x="301943" y="218123"/>
                    </a:lnTo>
                    <a:cubicBezTo>
                      <a:pt x="316230" y="215265"/>
                      <a:pt x="332423" y="204788"/>
                      <a:pt x="332423" y="180975"/>
                    </a:cubicBezTo>
                    <a:lnTo>
                      <a:pt x="332423" y="114300"/>
                    </a:lnTo>
                    <a:cubicBezTo>
                      <a:pt x="332423" y="99060"/>
                      <a:pt x="321945" y="76200"/>
                      <a:pt x="294323" y="76200"/>
                    </a:cubicBezTo>
                    <a:cubicBezTo>
                      <a:pt x="291465" y="76200"/>
                      <a:pt x="275273" y="75248"/>
                      <a:pt x="275273" y="57150"/>
                    </a:cubicBezTo>
                    <a:lnTo>
                      <a:pt x="275273" y="9525"/>
                    </a:lnTo>
                    <a:cubicBezTo>
                      <a:pt x="275273" y="3810"/>
                      <a:pt x="271463" y="0"/>
                      <a:pt x="265748" y="0"/>
                    </a:cubicBezTo>
                    <a:cubicBezTo>
                      <a:pt x="260033" y="0"/>
                      <a:pt x="256223" y="3810"/>
                      <a:pt x="256223" y="9525"/>
                    </a:cubicBezTo>
                    <a:lnTo>
                      <a:pt x="256223" y="57150"/>
                    </a:lnTo>
                    <a:cubicBezTo>
                      <a:pt x="256223" y="84773"/>
                      <a:pt x="279083" y="95250"/>
                      <a:pt x="294323" y="95250"/>
                    </a:cubicBezTo>
                    <a:cubicBezTo>
                      <a:pt x="311468" y="95250"/>
                      <a:pt x="313373" y="109538"/>
                      <a:pt x="313373" y="114300"/>
                    </a:cubicBezTo>
                    <a:lnTo>
                      <a:pt x="313373" y="180975"/>
                    </a:lnTo>
                    <a:cubicBezTo>
                      <a:pt x="313373" y="198120"/>
                      <a:pt x="299085" y="200025"/>
                      <a:pt x="294323" y="200025"/>
                    </a:cubicBezTo>
                    <a:lnTo>
                      <a:pt x="294323" y="180975"/>
                    </a:lnTo>
                    <a:cubicBezTo>
                      <a:pt x="294323" y="175260"/>
                      <a:pt x="290513" y="171450"/>
                      <a:pt x="284798" y="171450"/>
                    </a:cubicBezTo>
                    <a:cubicBezTo>
                      <a:pt x="279083" y="171450"/>
                      <a:pt x="275273" y="175260"/>
                      <a:pt x="275273" y="180975"/>
                    </a:cubicBezTo>
                    <a:lnTo>
                      <a:pt x="275273" y="209550"/>
                    </a:lnTo>
                    <a:lnTo>
                      <a:pt x="275273" y="228600"/>
                    </a:lnTo>
                    <a:cubicBezTo>
                      <a:pt x="275273" y="233363"/>
                      <a:pt x="273368" y="238125"/>
                      <a:pt x="265748" y="238125"/>
                    </a:cubicBezTo>
                    <a:cubicBezTo>
                      <a:pt x="258127" y="238125"/>
                      <a:pt x="256223" y="232410"/>
                      <a:pt x="256223" y="228600"/>
                    </a:cubicBezTo>
                    <a:lnTo>
                      <a:pt x="256223" y="209550"/>
                    </a:lnTo>
                    <a:cubicBezTo>
                      <a:pt x="256223" y="203835"/>
                      <a:pt x="252413" y="200025"/>
                      <a:pt x="246698" y="200025"/>
                    </a:cubicBezTo>
                    <a:cubicBezTo>
                      <a:pt x="240983" y="200025"/>
                      <a:pt x="237173" y="203835"/>
                      <a:pt x="237173" y="209550"/>
                    </a:cubicBezTo>
                    <a:lnTo>
                      <a:pt x="237173" y="238125"/>
                    </a:lnTo>
                    <a:cubicBezTo>
                      <a:pt x="237173" y="242888"/>
                      <a:pt x="235268" y="247650"/>
                      <a:pt x="227648" y="247650"/>
                    </a:cubicBezTo>
                    <a:cubicBezTo>
                      <a:pt x="220027" y="247650"/>
                      <a:pt x="218123" y="242888"/>
                      <a:pt x="218123" y="238125"/>
                    </a:cubicBezTo>
                    <a:lnTo>
                      <a:pt x="218123" y="209550"/>
                    </a:lnTo>
                    <a:cubicBezTo>
                      <a:pt x="218123" y="203835"/>
                      <a:pt x="214313" y="200025"/>
                      <a:pt x="208598" y="200025"/>
                    </a:cubicBezTo>
                    <a:cubicBezTo>
                      <a:pt x="202883" y="200025"/>
                      <a:pt x="199073" y="203835"/>
                      <a:pt x="199073" y="209550"/>
                    </a:cubicBezTo>
                    <a:lnTo>
                      <a:pt x="199073" y="228600"/>
                    </a:lnTo>
                    <a:cubicBezTo>
                      <a:pt x="199073" y="233363"/>
                      <a:pt x="197168" y="238125"/>
                      <a:pt x="189548" y="238125"/>
                    </a:cubicBezTo>
                    <a:cubicBezTo>
                      <a:pt x="181928" y="238125"/>
                      <a:pt x="180023" y="232410"/>
                      <a:pt x="180023" y="228600"/>
                    </a:cubicBezTo>
                    <a:lnTo>
                      <a:pt x="180023" y="200025"/>
                    </a:lnTo>
                    <a:cubicBezTo>
                      <a:pt x="180023" y="199073"/>
                      <a:pt x="180023" y="197168"/>
                      <a:pt x="179070" y="196215"/>
                    </a:cubicBezTo>
                    <a:cubicBezTo>
                      <a:pt x="179070" y="193358"/>
                      <a:pt x="175260" y="190500"/>
                      <a:pt x="171450" y="190500"/>
                    </a:cubicBezTo>
                    <a:cubicBezTo>
                      <a:pt x="166688" y="190500"/>
                      <a:pt x="162878" y="194310"/>
                      <a:pt x="161925" y="199073"/>
                    </a:cubicBezTo>
                    <a:cubicBezTo>
                      <a:pt x="161925" y="199073"/>
                      <a:pt x="161925" y="200025"/>
                      <a:pt x="161925" y="200025"/>
                    </a:cubicBezTo>
                    <a:cubicBezTo>
                      <a:pt x="161925" y="204788"/>
                      <a:pt x="160020" y="209550"/>
                      <a:pt x="152400" y="209550"/>
                    </a:cubicBezTo>
                    <a:cubicBezTo>
                      <a:pt x="144780" y="209550"/>
                      <a:pt x="142875" y="203835"/>
                      <a:pt x="142875" y="200025"/>
                    </a:cubicBezTo>
                    <a:lnTo>
                      <a:pt x="142875" y="9525"/>
                    </a:lnTo>
                    <a:cubicBezTo>
                      <a:pt x="142875" y="3810"/>
                      <a:pt x="139065" y="0"/>
                      <a:pt x="133350" y="0"/>
                    </a:cubicBezTo>
                    <a:cubicBezTo>
                      <a:pt x="127635" y="0"/>
                      <a:pt x="123825" y="3810"/>
                      <a:pt x="123825" y="9525"/>
                    </a:cubicBezTo>
                    <a:lnTo>
                      <a:pt x="123825" y="200025"/>
                    </a:lnTo>
                    <a:cubicBezTo>
                      <a:pt x="123825" y="201930"/>
                      <a:pt x="123825" y="203835"/>
                      <a:pt x="124778" y="205740"/>
                    </a:cubicBezTo>
                    <a:lnTo>
                      <a:pt x="83820" y="276225"/>
                    </a:lnTo>
                    <a:lnTo>
                      <a:pt x="38100" y="276225"/>
                    </a:lnTo>
                    <a:cubicBezTo>
                      <a:pt x="17145" y="276225"/>
                      <a:pt x="0" y="293370"/>
                      <a:pt x="0" y="314325"/>
                    </a:cubicBezTo>
                    <a:lnTo>
                      <a:pt x="0" y="533400"/>
                    </a:lnTo>
                    <a:cubicBezTo>
                      <a:pt x="0" y="554355"/>
                      <a:pt x="17145" y="571500"/>
                      <a:pt x="38100" y="571500"/>
                    </a:cubicBezTo>
                    <a:lnTo>
                      <a:pt x="381000" y="571500"/>
                    </a:lnTo>
                    <a:cubicBezTo>
                      <a:pt x="391478" y="571500"/>
                      <a:pt x="401003" y="567690"/>
                      <a:pt x="407670" y="561023"/>
                    </a:cubicBezTo>
                    <a:cubicBezTo>
                      <a:pt x="407670" y="561023"/>
                      <a:pt x="407670" y="561023"/>
                      <a:pt x="408623" y="561023"/>
                    </a:cubicBezTo>
                    <a:cubicBezTo>
                      <a:pt x="410528" y="560070"/>
                      <a:pt x="411480" y="558165"/>
                      <a:pt x="412433" y="556260"/>
                    </a:cubicBezTo>
                    <a:cubicBezTo>
                      <a:pt x="417195" y="549593"/>
                      <a:pt x="420053" y="542925"/>
                      <a:pt x="420053" y="534353"/>
                    </a:cubicBezTo>
                    <a:lnTo>
                      <a:pt x="420053" y="314325"/>
                    </a:lnTo>
                    <a:cubicBezTo>
                      <a:pt x="419100" y="293370"/>
                      <a:pt x="401955" y="276225"/>
                      <a:pt x="381000" y="276225"/>
                    </a:cubicBezTo>
                    <a:close/>
                    <a:moveTo>
                      <a:pt x="400050" y="314325"/>
                    </a:moveTo>
                    <a:lnTo>
                      <a:pt x="400050" y="530543"/>
                    </a:lnTo>
                    <a:lnTo>
                      <a:pt x="381000" y="501968"/>
                    </a:lnTo>
                    <a:lnTo>
                      <a:pt x="381000" y="295275"/>
                    </a:lnTo>
                    <a:lnTo>
                      <a:pt x="381000" y="295275"/>
                    </a:lnTo>
                    <a:cubicBezTo>
                      <a:pt x="391478" y="295275"/>
                      <a:pt x="400050" y="303848"/>
                      <a:pt x="400050" y="314325"/>
                    </a:cubicBezTo>
                    <a:close/>
                    <a:moveTo>
                      <a:pt x="295275" y="242888"/>
                    </a:moveTo>
                    <a:lnTo>
                      <a:pt x="316230" y="276225"/>
                    </a:lnTo>
                    <a:lnTo>
                      <a:pt x="295275" y="276225"/>
                    </a:lnTo>
                    <a:lnTo>
                      <a:pt x="295275" y="242888"/>
                    </a:lnTo>
                    <a:close/>
                    <a:moveTo>
                      <a:pt x="342900" y="295275"/>
                    </a:moveTo>
                    <a:lnTo>
                      <a:pt x="361950" y="295275"/>
                    </a:lnTo>
                    <a:lnTo>
                      <a:pt x="361950" y="501968"/>
                    </a:lnTo>
                    <a:lnTo>
                      <a:pt x="342900" y="530543"/>
                    </a:lnTo>
                    <a:lnTo>
                      <a:pt x="342900" y="295275"/>
                    </a:lnTo>
                    <a:close/>
                    <a:moveTo>
                      <a:pt x="152400" y="228600"/>
                    </a:moveTo>
                    <a:cubicBezTo>
                      <a:pt x="156210" y="228600"/>
                      <a:pt x="159068" y="227648"/>
                      <a:pt x="161925" y="226695"/>
                    </a:cubicBezTo>
                    <a:lnTo>
                      <a:pt x="161925" y="228600"/>
                    </a:lnTo>
                    <a:cubicBezTo>
                      <a:pt x="161925" y="240030"/>
                      <a:pt x="169545" y="257175"/>
                      <a:pt x="190500" y="257175"/>
                    </a:cubicBezTo>
                    <a:cubicBezTo>
                      <a:pt x="196215" y="257175"/>
                      <a:pt x="200977" y="256223"/>
                      <a:pt x="204788" y="253365"/>
                    </a:cubicBezTo>
                    <a:cubicBezTo>
                      <a:pt x="209550" y="260033"/>
                      <a:pt x="216218" y="266700"/>
                      <a:pt x="228600" y="266700"/>
                    </a:cubicBezTo>
                    <a:cubicBezTo>
                      <a:pt x="240983" y="266700"/>
                      <a:pt x="248602" y="260985"/>
                      <a:pt x="252413" y="253365"/>
                    </a:cubicBezTo>
                    <a:cubicBezTo>
                      <a:pt x="256223" y="255270"/>
                      <a:pt x="260985" y="257175"/>
                      <a:pt x="266700" y="257175"/>
                    </a:cubicBezTo>
                    <a:cubicBezTo>
                      <a:pt x="270510" y="257175"/>
                      <a:pt x="273368" y="256223"/>
                      <a:pt x="276225" y="255270"/>
                    </a:cubicBezTo>
                    <a:lnTo>
                      <a:pt x="276225" y="276225"/>
                    </a:lnTo>
                    <a:lnTo>
                      <a:pt x="142875" y="276225"/>
                    </a:lnTo>
                    <a:lnTo>
                      <a:pt x="142875" y="226695"/>
                    </a:lnTo>
                    <a:cubicBezTo>
                      <a:pt x="145733" y="227648"/>
                      <a:pt x="148590" y="228600"/>
                      <a:pt x="152400" y="228600"/>
                    </a:cubicBezTo>
                    <a:close/>
                    <a:moveTo>
                      <a:pt x="123825" y="244793"/>
                    </a:moveTo>
                    <a:lnTo>
                      <a:pt x="123825" y="276225"/>
                    </a:lnTo>
                    <a:lnTo>
                      <a:pt x="105728" y="276225"/>
                    </a:lnTo>
                    <a:lnTo>
                      <a:pt x="123825" y="244793"/>
                    </a:lnTo>
                    <a:close/>
                    <a:moveTo>
                      <a:pt x="19050" y="533400"/>
                    </a:moveTo>
                    <a:lnTo>
                      <a:pt x="19050" y="314325"/>
                    </a:lnTo>
                    <a:cubicBezTo>
                      <a:pt x="19050" y="303848"/>
                      <a:pt x="27622" y="295275"/>
                      <a:pt x="38100" y="295275"/>
                    </a:cubicBezTo>
                    <a:lnTo>
                      <a:pt x="72390" y="295275"/>
                    </a:lnTo>
                    <a:lnTo>
                      <a:pt x="58103" y="319088"/>
                    </a:lnTo>
                    <a:cubicBezTo>
                      <a:pt x="55245" y="323850"/>
                      <a:pt x="57150" y="329565"/>
                      <a:pt x="61913" y="332423"/>
                    </a:cubicBezTo>
                    <a:cubicBezTo>
                      <a:pt x="63818" y="333375"/>
                      <a:pt x="64770" y="333375"/>
                      <a:pt x="66675" y="333375"/>
                    </a:cubicBezTo>
                    <a:cubicBezTo>
                      <a:pt x="69532" y="333375"/>
                      <a:pt x="73343" y="331470"/>
                      <a:pt x="75248" y="328613"/>
                    </a:cubicBezTo>
                    <a:lnTo>
                      <a:pt x="94298" y="295275"/>
                    </a:lnTo>
                    <a:lnTo>
                      <a:pt x="276225" y="295275"/>
                    </a:lnTo>
                    <a:lnTo>
                      <a:pt x="276225" y="323850"/>
                    </a:lnTo>
                    <a:cubicBezTo>
                      <a:pt x="276225" y="329565"/>
                      <a:pt x="280035" y="333375"/>
                      <a:pt x="285750" y="333375"/>
                    </a:cubicBezTo>
                    <a:cubicBezTo>
                      <a:pt x="291465" y="333375"/>
                      <a:pt x="295275" y="329565"/>
                      <a:pt x="295275" y="323850"/>
                    </a:cubicBezTo>
                    <a:lnTo>
                      <a:pt x="295275" y="295275"/>
                    </a:lnTo>
                    <a:lnTo>
                      <a:pt x="323850" y="295275"/>
                    </a:lnTo>
                    <a:lnTo>
                      <a:pt x="323850" y="552450"/>
                    </a:lnTo>
                    <a:lnTo>
                      <a:pt x="38100" y="552450"/>
                    </a:lnTo>
                    <a:cubicBezTo>
                      <a:pt x="27622" y="552450"/>
                      <a:pt x="19050" y="543878"/>
                      <a:pt x="19050" y="533400"/>
                    </a:cubicBezTo>
                    <a:close/>
                    <a:moveTo>
                      <a:pt x="351473" y="552450"/>
                    </a:moveTo>
                    <a:lnTo>
                      <a:pt x="371475" y="521970"/>
                    </a:lnTo>
                    <a:lnTo>
                      <a:pt x="390525" y="550545"/>
                    </a:lnTo>
                    <a:cubicBezTo>
                      <a:pt x="387668" y="551498"/>
                      <a:pt x="384810" y="552450"/>
                      <a:pt x="381000" y="552450"/>
                    </a:cubicBezTo>
                    <a:lnTo>
                      <a:pt x="351473" y="5524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2" name="Freeform: Shape 331">
                <a:extLst>
                  <a:ext uri="{FF2B5EF4-FFF2-40B4-BE49-F238E27FC236}">
                    <a16:creationId xmlns:a16="http://schemas.microsoft.com/office/drawing/2014/main" id="{FBEE9ED7-14E7-4462-9473-9B621C51D398}"/>
                  </a:ext>
                </a:extLst>
              </p:cNvPr>
              <p:cNvSpPr/>
              <p:nvPr/>
            </p:nvSpPr>
            <p:spPr>
              <a:xfrm>
                <a:off x="1369010" y="2619374"/>
                <a:ext cx="28575" cy="28575"/>
              </a:xfrm>
              <a:custGeom>
                <a:avLst/>
                <a:gdLst>
                  <a:gd name="connsiteX0" fmla="*/ 9525 w 28575"/>
                  <a:gd name="connsiteY0" fmla="*/ 28575 h 28575"/>
                  <a:gd name="connsiteX1" fmla="*/ 16193 w 28575"/>
                  <a:gd name="connsiteY1" fmla="*/ 25718 h 28575"/>
                  <a:gd name="connsiteX2" fmla="*/ 25718 w 28575"/>
                  <a:gd name="connsiteY2" fmla="*/ 16193 h 28575"/>
                  <a:gd name="connsiteX3" fmla="*/ 25718 w 28575"/>
                  <a:gd name="connsiteY3" fmla="*/ 2858 h 28575"/>
                  <a:gd name="connsiteX4" fmla="*/ 12382 w 28575"/>
                  <a:gd name="connsiteY4" fmla="*/ 2858 h 28575"/>
                  <a:gd name="connsiteX5" fmla="*/ 2858 w 28575"/>
                  <a:gd name="connsiteY5" fmla="*/ 12383 h 28575"/>
                  <a:gd name="connsiteX6" fmla="*/ 2858 w 28575"/>
                  <a:gd name="connsiteY6" fmla="*/ 25718 h 28575"/>
                  <a:gd name="connsiteX7" fmla="*/ 9525 w 28575"/>
                  <a:gd name="connsiteY7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5">
                    <a:moveTo>
                      <a:pt x="9525" y="28575"/>
                    </a:moveTo>
                    <a:cubicBezTo>
                      <a:pt x="12382" y="28575"/>
                      <a:pt x="14288" y="27622"/>
                      <a:pt x="16193" y="25718"/>
                    </a:cubicBezTo>
                    <a:lnTo>
                      <a:pt x="25718" y="16193"/>
                    </a:lnTo>
                    <a:cubicBezTo>
                      <a:pt x="29528" y="12383"/>
                      <a:pt x="29528" y="6668"/>
                      <a:pt x="25718" y="2858"/>
                    </a:cubicBezTo>
                    <a:cubicBezTo>
                      <a:pt x="21907" y="-953"/>
                      <a:pt x="16193" y="-953"/>
                      <a:pt x="12382" y="2858"/>
                    </a:cubicBezTo>
                    <a:lnTo>
                      <a:pt x="2858" y="12383"/>
                    </a:lnTo>
                    <a:cubicBezTo>
                      <a:pt x="-953" y="16193"/>
                      <a:pt x="-953" y="21908"/>
                      <a:pt x="2858" y="25718"/>
                    </a:cubicBezTo>
                    <a:cubicBezTo>
                      <a:pt x="4763" y="27622"/>
                      <a:pt x="6668" y="28575"/>
                      <a:pt x="95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D426B186-14F9-4988-8411-6D8D40174ABF}"/>
                  </a:ext>
                </a:extLst>
              </p:cNvPr>
              <p:cNvSpPr/>
              <p:nvPr/>
            </p:nvSpPr>
            <p:spPr>
              <a:xfrm>
                <a:off x="1416635" y="2571750"/>
                <a:ext cx="28575" cy="28574"/>
              </a:xfrm>
              <a:custGeom>
                <a:avLst/>
                <a:gdLst>
                  <a:gd name="connsiteX0" fmla="*/ 9525 w 28575"/>
                  <a:gd name="connsiteY0" fmla="*/ 28575 h 28574"/>
                  <a:gd name="connsiteX1" fmla="*/ 16193 w 28575"/>
                  <a:gd name="connsiteY1" fmla="*/ 25717 h 28574"/>
                  <a:gd name="connsiteX2" fmla="*/ 25718 w 28575"/>
                  <a:gd name="connsiteY2" fmla="*/ 16192 h 28574"/>
                  <a:gd name="connsiteX3" fmla="*/ 25718 w 28575"/>
                  <a:gd name="connsiteY3" fmla="*/ 2858 h 28574"/>
                  <a:gd name="connsiteX4" fmla="*/ 12382 w 28575"/>
                  <a:gd name="connsiteY4" fmla="*/ 2858 h 28574"/>
                  <a:gd name="connsiteX5" fmla="*/ 2857 w 28575"/>
                  <a:gd name="connsiteY5" fmla="*/ 12383 h 28574"/>
                  <a:gd name="connsiteX6" fmla="*/ 2857 w 28575"/>
                  <a:gd name="connsiteY6" fmla="*/ 25717 h 28574"/>
                  <a:gd name="connsiteX7" fmla="*/ 9525 w 28575"/>
                  <a:gd name="connsiteY7" fmla="*/ 28575 h 2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4">
                    <a:moveTo>
                      <a:pt x="9525" y="28575"/>
                    </a:moveTo>
                    <a:cubicBezTo>
                      <a:pt x="12382" y="28575"/>
                      <a:pt x="14288" y="27622"/>
                      <a:pt x="16193" y="25717"/>
                    </a:cubicBezTo>
                    <a:lnTo>
                      <a:pt x="25718" y="16192"/>
                    </a:lnTo>
                    <a:cubicBezTo>
                      <a:pt x="29528" y="12383"/>
                      <a:pt x="29528" y="6667"/>
                      <a:pt x="25718" y="2858"/>
                    </a:cubicBezTo>
                    <a:cubicBezTo>
                      <a:pt x="21907" y="-953"/>
                      <a:pt x="16193" y="-953"/>
                      <a:pt x="12382" y="2858"/>
                    </a:cubicBezTo>
                    <a:lnTo>
                      <a:pt x="2857" y="12383"/>
                    </a:lnTo>
                    <a:cubicBezTo>
                      <a:pt x="-952" y="16192"/>
                      <a:pt x="-952" y="21908"/>
                      <a:pt x="2857" y="25717"/>
                    </a:cubicBezTo>
                    <a:cubicBezTo>
                      <a:pt x="4763" y="27622"/>
                      <a:pt x="6668" y="28575"/>
                      <a:pt x="95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DB4D9326-FC81-46C9-9D6C-A42410AF5E5F}"/>
                  </a:ext>
                </a:extLst>
              </p:cNvPr>
              <p:cNvSpPr/>
              <p:nvPr/>
            </p:nvSpPr>
            <p:spPr>
              <a:xfrm>
                <a:off x="1369010" y="2571750"/>
                <a:ext cx="28575" cy="28574"/>
              </a:xfrm>
              <a:custGeom>
                <a:avLst/>
                <a:gdLst>
                  <a:gd name="connsiteX0" fmla="*/ 12382 w 28575"/>
                  <a:gd name="connsiteY0" fmla="*/ 25717 h 28574"/>
                  <a:gd name="connsiteX1" fmla="*/ 19050 w 28575"/>
                  <a:gd name="connsiteY1" fmla="*/ 28575 h 28574"/>
                  <a:gd name="connsiteX2" fmla="*/ 25718 w 28575"/>
                  <a:gd name="connsiteY2" fmla="*/ 25717 h 28574"/>
                  <a:gd name="connsiteX3" fmla="*/ 25718 w 28575"/>
                  <a:gd name="connsiteY3" fmla="*/ 12383 h 28574"/>
                  <a:gd name="connsiteX4" fmla="*/ 16193 w 28575"/>
                  <a:gd name="connsiteY4" fmla="*/ 2858 h 28574"/>
                  <a:gd name="connsiteX5" fmla="*/ 2858 w 28575"/>
                  <a:gd name="connsiteY5" fmla="*/ 2858 h 28574"/>
                  <a:gd name="connsiteX6" fmla="*/ 2858 w 28575"/>
                  <a:gd name="connsiteY6" fmla="*/ 16192 h 28574"/>
                  <a:gd name="connsiteX7" fmla="*/ 12382 w 28575"/>
                  <a:gd name="connsiteY7" fmla="*/ 25717 h 28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4">
                    <a:moveTo>
                      <a:pt x="12382" y="25717"/>
                    </a:moveTo>
                    <a:cubicBezTo>
                      <a:pt x="14288" y="27622"/>
                      <a:pt x="16193" y="28575"/>
                      <a:pt x="19050" y="28575"/>
                    </a:cubicBezTo>
                    <a:cubicBezTo>
                      <a:pt x="21907" y="28575"/>
                      <a:pt x="23813" y="27622"/>
                      <a:pt x="25718" y="25717"/>
                    </a:cubicBezTo>
                    <a:cubicBezTo>
                      <a:pt x="29528" y="21908"/>
                      <a:pt x="29528" y="16192"/>
                      <a:pt x="25718" y="12383"/>
                    </a:cubicBezTo>
                    <a:lnTo>
                      <a:pt x="16193" y="2858"/>
                    </a:lnTo>
                    <a:cubicBezTo>
                      <a:pt x="12382" y="-953"/>
                      <a:pt x="6668" y="-953"/>
                      <a:pt x="2858" y="2858"/>
                    </a:cubicBezTo>
                    <a:cubicBezTo>
                      <a:pt x="-953" y="6667"/>
                      <a:pt x="-953" y="12383"/>
                      <a:pt x="2858" y="16192"/>
                    </a:cubicBezTo>
                    <a:lnTo>
                      <a:pt x="12382" y="2571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2031F972-9DD2-4C2D-BA28-B59E54A301BA}"/>
                  </a:ext>
                </a:extLst>
              </p:cNvPr>
              <p:cNvSpPr/>
              <p:nvPr/>
            </p:nvSpPr>
            <p:spPr>
              <a:xfrm>
                <a:off x="1416635" y="2619374"/>
                <a:ext cx="28575" cy="28575"/>
              </a:xfrm>
              <a:custGeom>
                <a:avLst/>
                <a:gdLst>
                  <a:gd name="connsiteX0" fmla="*/ 12382 w 28575"/>
                  <a:gd name="connsiteY0" fmla="*/ 25718 h 28575"/>
                  <a:gd name="connsiteX1" fmla="*/ 19050 w 28575"/>
                  <a:gd name="connsiteY1" fmla="*/ 28575 h 28575"/>
                  <a:gd name="connsiteX2" fmla="*/ 25718 w 28575"/>
                  <a:gd name="connsiteY2" fmla="*/ 25718 h 28575"/>
                  <a:gd name="connsiteX3" fmla="*/ 25718 w 28575"/>
                  <a:gd name="connsiteY3" fmla="*/ 12383 h 28575"/>
                  <a:gd name="connsiteX4" fmla="*/ 16193 w 28575"/>
                  <a:gd name="connsiteY4" fmla="*/ 2858 h 28575"/>
                  <a:gd name="connsiteX5" fmla="*/ 2857 w 28575"/>
                  <a:gd name="connsiteY5" fmla="*/ 2858 h 28575"/>
                  <a:gd name="connsiteX6" fmla="*/ 2857 w 28575"/>
                  <a:gd name="connsiteY6" fmla="*/ 16193 h 28575"/>
                  <a:gd name="connsiteX7" fmla="*/ 12382 w 28575"/>
                  <a:gd name="connsiteY7" fmla="*/ 2571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5">
                    <a:moveTo>
                      <a:pt x="12382" y="25718"/>
                    </a:moveTo>
                    <a:cubicBezTo>
                      <a:pt x="14288" y="27622"/>
                      <a:pt x="17145" y="28575"/>
                      <a:pt x="19050" y="28575"/>
                    </a:cubicBezTo>
                    <a:cubicBezTo>
                      <a:pt x="20955" y="28575"/>
                      <a:pt x="23813" y="27622"/>
                      <a:pt x="25718" y="25718"/>
                    </a:cubicBezTo>
                    <a:cubicBezTo>
                      <a:pt x="29528" y="21908"/>
                      <a:pt x="29528" y="16193"/>
                      <a:pt x="25718" y="12383"/>
                    </a:cubicBezTo>
                    <a:lnTo>
                      <a:pt x="16193" y="2858"/>
                    </a:lnTo>
                    <a:cubicBezTo>
                      <a:pt x="12382" y="-953"/>
                      <a:pt x="6668" y="-953"/>
                      <a:pt x="2857" y="2858"/>
                    </a:cubicBezTo>
                    <a:cubicBezTo>
                      <a:pt x="-952" y="6668"/>
                      <a:pt x="-952" y="12383"/>
                      <a:pt x="2857" y="16193"/>
                    </a:cubicBezTo>
                    <a:lnTo>
                      <a:pt x="12382" y="2571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0D1EE150-28FE-4555-905B-91D60D5EE0B2}"/>
                  </a:ext>
                </a:extLst>
              </p:cNvPr>
              <p:cNvSpPr/>
              <p:nvPr/>
            </p:nvSpPr>
            <p:spPr>
              <a:xfrm>
                <a:off x="1264236" y="2771774"/>
                <a:ext cx="28574" cy="28575"/>
              </a:xfrm>
              <a:custGeom>
                <a:avLst/>
                <a:gdLst>
                  <a:gd name="connsiteX0" fmla="*/ 12383 w 28574"/>
                  <a:gd name="connsiteY0" fmla="*/ 2857 h 28575"/>
                  <a:gd name="connsiteX1" fmla="*/ 2858 w 28574"/>
                  <a:gd name="connsiteY1" fmla="*/ 12382 h 28575"/>
                  <a:gd name="connsiteX2" fmla="*/ 2858 w 28574"/>
                  <a:gd name="connsiteY2" fmla="*/ 25718 h 28575"/>
                  <a:gd name="connsiteX3" fmla="*/ 9525 w 28574"/>
                  <a:gd name="connsiteY3" fmla="*/ 28575 h 28575"/>
                  <a:gd name="connsiteX4" fmla="*/ 16192 w 28574"/>
                  <a:gd name="connsiteY4" fmla="*/ 25718 h 28575"/>
                  <a:gd name="connsiteX5" fmla="*/ 25717 w 28574"/>
                  <a:gd name="connsiteY5" fmla="*/ 16193 h 28575"/>
                  <a:gd name="connsiteX6" fmla="*/ 25717 w 28574"/>
                  <a:gd name="connsiteY6" fmla="*/ 2857 h 28575"/>
                  <a:gd name="connsiteX7" fmla="*/ 12383 w 28574"/>
                  <a:gd name="connsiteY7" fmla="*/ 285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12383" y="2857"/>
                    </a:moveTo>
                    <a:lnTo>
                      <a:pt x="2858" y="12382"/>
                    </a:lnTo>
                    <a:cubicBezTo>
                      <a:pt x="-953" y="16193"/>
                      <a:pt x="-953" y="21907"/>
                      <a:pt x="2858" y="25718"/>
                    </a:cubicBezTo>
                    <a:cubicBezTo>
                      <a:pt x="4762" y="27623"/>
                      <a:pt x="6667" y="28575"/>
                      <a:pt x="9525" y="28575"/>
                    </a:cubicBezTo>
                    <a:cubicBezTo>
                      <a:pt x="12383" y="28575"/>
                      <a:pt x="14287" y="27623"/>
                      <a:pt x="16192" y="25718"/>
                    </a:cubicBezTo>
                    <a:lnTo>
                      <a:pt x="25717" y="16193"/>
                    </a:lnTo>
                    <a:cubicBezTo>
                      <a:pt x="29527" y="12382"/>
                      <a:pt x="29527" y="6668"/>
                      <a:pt x="25717" y="2857"/>
                    </a:cubicBezTo>
                    <a:cubicBezTo>
                      <a:pt x="21908" y="-952"/>
                      <a:pt x="16192" y="-952"/>
                      <a:pt x="12383" y="28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7CED9C18-B576-43C6-ADE1-212B5B28389F}"/>
                  </a:ext>
                </a:extLst>
              </p:cNvPr>
              <p:cNvSpPr/>
              <p:nvPr/>
            </p:nvSpPr>
            <p:spPr>
              <a:xfrm>
                <a:off x="1311860" y="2724149"/>
                <a:ext cx="28575" cy="28575"/>
              </a:xfrm>
              <a:custGeom>
                <a:avLst/>
                <a:gdLst>
                  <a:gd name="connsiteX0" fmla="*/ 9525 w 28575"/>
                  <a:gd name="connsiteY0" fmla="*/ 28575 h 28575"/>
                  <a:gd name="connsiteX1" fmla="*/ 16193 w 28575"/>
                  <a:gd name="connsiteY1" fmla="*/ 25718 h 28575"/>
                  <a:gd name="connsiteX2" fmla="*/ 25718 w 28575"/>
                  <a:gd name="connsiteY2" fmla="*/ 16193 h 28575"/>
                  <a:gd name="connsiteX3" fmla="*/ 25718 w 28575"/>
                  <a:gd name="connsiteY3" fmla="*/ 2857 h 28575"/>
                  <a:gd name="connsiteX4" fmla="*/ 12383 w 28575"/>
                  <a:gd name="connsiteY4" fmla="*/ 2857 h 28575"/>
                  <a:gd name="connsiteX5" fmla="*/ 2858 w 28575"/>
                  <a:gd name="connsiteY5" fmla="*/ 12382 h 28575"/>
                  <a:gd name="connsiteX6" fmla="*/ 2858 w 28575"/>
                  <a:gd name="connsiteY6" fmla="*/ 25718 h 28575"/>
                  <a:gd name="connsiteX7" fmla="*/ 9525 w 28575"/>
                  <a:gd name="connsiteY7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5">
                    <a:moveTo>
                      <a:pt x="9525" y="28575"/>
                    </a:moveTo>
                    <a:cubicBezTo>
                      <a:pt x="12383" y="28575"/>
                      <a:pt x="14288" y="27623"/>
                      <a:pt x="16193" y="25718"/>
                    </a:cubicBezTo>
                    <a:lnTo>
                      <a:pt x="25718" y="16193"/>
                    </a:lnTo>
                    <a:cubicBezTo>
                      <a:pt x="29528" y="12382"/>
                      <a:pt x="29528" y="6668"/>
                      <a:pt x="25718" y="2857"/>
                    </a:cubicBezTo>
                    <a:cubicBezTo>
                      <a:pt x="21908" y="-952"/>
                      <a:pt x="16193" y="-952"/>
                      <a:pt x="12383" y="2857"/>
                    </a:cubicBezTo>
                    <a:lnTo>
                      <a:pt x="2858" y="12382"/>
                    </a:lnTo>
                    <a:cubicBezTo>
                      <a:pt x="-953" y="16193"/>
                      <a:pt x="-953" y="21907"/>
                      <a:pt x="2858" y="25718"/>
                    </a:cubicBezTo>
                    <a:cubicBezTo>
                      <a:pt x="4763" y="27623"/>
                      <a:pt x="6668" y="28575"/>
                      <a:pt x="95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8" name="Freeform: Shape 337">
                <a:extLst>
                  <a:ext uri="{FF2B5EF4-FFF2-40B4-BE49-F238E27FC236}">
                    <a16:creationId xmlns:a16="http://schemas.microsoft.com/office/drawing/2014/main" id="{C2ADF13F-6FE5-4622-9528-9A839BD5645C}"/>
                  </a:ext>
                </a:extLst>
              </p:cNvPr>
              <p:cNvSpPr/>
              <p:nvPr/>
            </p:nvSpPr>
            <p:spPr>
              <a:xfrm>
                <a:off x="1264236" y="2724149"/>
                <a:ext cx="28574" cy="28575"/>
              </a:xfrm>
              <a:custGeom>
                <a:avLst/>
                <a:gdLst>
                  <a:gd name="connsiteX0" fmla="*/ 16192 w 28574"/>
                  <a:gd name="connsiteY0" fmla="*/ 2857 h 28575"/>
                  <a:gd name="connsiteX1" fmla="*/ 2858 w 28574"/>
                  <a:gd name="connsiteY1" fmla="*/ 2857 h 28575"/>
                  <a:gd name="connsiteX2" fmla="*/ 2858 w 28574"/>
                  <a:gd name="connsiteY2" fmla="*/ 16193 h 28575"/>
                  <a:gd name="connsiteX3" fmla="*/ 12383 w 28574"/>
                  <a:gd name="connsiteY3" fmla="*/ 25718 h 28575"/>
                  <a:gd name="connsiteX4" fmla="*/ 19050 w 28574"/>
                  <a:gd name="connsiteY4" fmla="*/ 28575 h 28575"/>
                  <a:gd name="connsiteX5" fmla="*/ 25717 w 28574"/>
                  <a:gd name="connsiteY5" fmla="*/ 25718 h 28575"/>
                  <a:gd name="connsiteX6" fmla="*/ 25717 w 28574"/>
                  <a:gd name="connsiteY6" fmla="*/ 12382 h 28575"/>
                  <a:gd name="connsiteX7" fmla="*/ 16192 w 28574"/>
                  <a:gd name="connsiteY7" fmla="*/ 285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16192" y="2857"/>
                    </a:moveTo>
                    <a:cubicBezTo>
                      <a:pt x="12383" y="-952"/>
                      <a:pt x="6667" y="-952"/>
                      <a:pt x="2858" y="2857"/>
                    </a:cubicBezTo>
                    <a:cubicBezTo>
                      <a:pt x="-953" y="6668"/>
                      <a:pt x="-953" y="12382"/>
                      <a:pt x="2858" y="16193"/>
                    </a:cubicBezTo>
                    <a:lnTo>
                      <a:pt x="12383" y="25718"/>
                    </a:lnTo>
                    <a:cubicBezTo>
                      <a:pt x="14287" y="27623"/>
                      <a:pt x="16192" y="28575"/>
                      <a:pt x="19050" y="28575"/>
                    </a:cubicBezTo>
                    <a:cubicBezTo>
                      <a:pt x="21908" y="28575"/>
                      <a:pt x="23812" y="27623"/>
                      <a:pt x="25717" y="25718"/>
                    </a:cubicBezTo>
                    <a:cubicBezTo>
                      <a:pt x="29527" y="21907"/>
                      <a:pt x="29527" y="16193"/>
                      <a:pt x="25717" y="12382"/>
                    </a:cubicBezTo>
                    <a:lnTo>
                      <a:pt x="16192" y="285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1171CA90-0C3B-47CB-AA92-C1ABFD71D549}"/>
                  </a:ext>
                </a:extLst>
              </p:cNvPr>
              <p:cNvSpPr/>
              <p:nvPr/>
            </p:nvSpPr>
            <p:spPr>
              <a:xfrm>
                <a:off x="1311860" y="2771774"/>
                <a:ext cx="28575" cy="28575"/>
              </a:xfrm>
              <a:custGeom>
                <a:avLst/>
                <a:gdLst>
                  <a:gd name="connsiteX0" fmla="*/ 25718 w 28575"/>
                  <a:gd name="connsiteY0" fmla="*/ 12382 h 28575"/>
                  <a:gd name="connsiteX1" fmla="*/ 16193 w 28575"/>
                  <a:gd name="connsiteY1" fmla="*/ 2857 h 28575"/>
                  <a:gd name="connsiteX2" fmla="*/ 2858 w 28575"/>
                  <a:gd name="connsiteY2" fmla="*/ 2857 h 28575"/>
                  <a:gd name="connsiteX3" fmla="*/ 2858 w 28575"/>
                  <a:gd name="connsiteY3" fmla="*/ 16193 h 28575"/>
                  <a:gd name="connsiteX4" fmla="*/ 12383 w 28575"/>
                  <a:gd name="connsiteY4" fmla="*/ 25718 h 28575"/>
                  <a:gd name="connsiteX5" fmla="*/ 19050 w 28575"/>
                  <a:gd name="connsiteY5" fmla="*/ 28575 h 28575"/>
                  <a:gd name="connsiteX6" fmla="*/ 25718 w 28575"/>
                  <a:gd name="connsiteY6" fmla="*/ 25718 h 28575"/>
                  <a:gd name="connsiteX7" fmla="*/ 25718 w 28575"/>
                  <a:gd name="connsiteY7" fmla="*/ 12382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5" h="28575">
                    <a:moveTo>
                      <a:pt x="25718" y="12382"/>
                    </a:moveTo>
                    <a:lnTo>
                      <a:pt x="16193" y="2857"/>
                    </a:lnTo>
                    <a:cubicBezTo>
                      <a:pt x="12383" y="-952"/>
                      <a:pt x="6668" y="-952"/>
                      <a:pt x="2858" y="2857"/>
                    </a:cubicBezTo>
                    <a:cubicBezTo>
                      <a:pt x="-953" y="6668"/>
                      <a:pt x="-953" y="12382"/>
                      <a:pt x="2858" y="16193"/>
                    </a:cubicBezTo>
                    <a:lnTo>
                      <a:pt x="12383" y="25718"/>
                    </a:lnTo>
                    <a:cubicBezTo>
                      <a:pt x="14288" y="27623"/>
                      <a:pt x="17145" y="28575"/>
                      <a:pt x="19050" y="28575"/>
                    </a:cubicBezTo>
                    <a:cubicBezTo>
                      <a:pt x="20955" y="28575"/>
                      <a:pt x="23813" y="27623"/>
                      <a:pt x="25718" y="25718"/>
                    </a:cubicBezTo>
                    <a:cubicBezTo>
                      <a:pt x="29528" y="21907"/>
                      <a:pt x="29528" y="16193"/>
                      <a:pt x="25718" y="1238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24851536-3527-4588-BA3E-FA718421E2D9}"/>
                  </a:ext>
                </a:extLst>
              </p:cNvPr>
              <p:cNvSpPr/>
              <p:nvPr/>
            </p:nvSpPr>
            <p:spPr>
              <a:xfrm>
                <a:off x="1721436" y="2686049"/>
                <a:ext cx="28574" cy="28575"/>
              </a:xfrm>
              <a:custGeom>
                <a:avLst/>
                <a:gdLst>
                  <a:gd name="connsiteX0" fmla="*/ 9525 w 28574"/>
                  <a:gd name="connsiteY0" fmla="*/ 28575 h 28575"/>
                  <a:gd name="connsiteX1" fmla="*/ 16192 w 28574"/>
                  <a:gd name="connsiteY1" fmla="*/ 25718 h 28575"/>
                  <a:gd name="connsiteX2" fmla="*/ 25717 w 28574"/>
                  <a:gd name="connsiteY2" fmla="*/ 16193 h 28575"/>
                  <a:gd name="connsiteX3" fmla="*/ 25717 w 28574"/>
                  <a:gd name="connsiteY3" fmla="*/ 2857 h 28575"/>
                  <a:gd name="connsiteX4" fmla="*/ 12382 w 28574"/>
                  <a:gd name="connsiteY4" fmla="*/ 2857 h 28575"/>
                  <a:gd name="connsiteX5" fmla="*/ 2857 w 28574"/>
                  <a:gd name="connsiteY5" fmla="*/ 12382 h 28575"/>
                  <a:gd name="connsiteX6" fmla="*/ 2857 w 28574"/>
                  <a:gd name="connsiteY6" fmla="*/ 25718 h 28575"/>
                  <a:gd name="connsiteX7" fmla="*/ 9525 w 28574"/>
                  <a:gd name="connsiteY7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9525" y="28575"/>
                    </a:moveTo>
                    <a:cubicBezTo>
                      <a:pt x="12382" y="28575"/>
                      <a:pt x="14287" y="27623"/>
                      <a:pt x="16192" y="25718"/>
                    </a:cubicBezTo>
                    <a:lnTo>
                      <a:pt x="25717" y="16193"/>
                    </a:lnTo>
                    <a:cubicBezTo>
                      <a:pt x="29527" y="12382"/>
                      <a:pt x="29527" y="6668"/>
                      <a:pt x="25717" y="2857"/>
                    </a:cubicBezTo>
                    <a:cubicBezTo>
                      <a:pt x="21907" y="-952"/>
                      <a:pt x="16192" y="-952"/>
                      <a:pt x="12382" y="2857"/>
                    </a:cubicBezTo>
                    <a:lnTo>
                      <a:pt x="2857" y="12382"/>
                    </a:lnTo>
                    <a:cubicBezTo>
                      <a:pt x="-952" y="16193"/>
                      <a:pt x="-952" y="21907"/>
                      <a:pt x="2857" y="25718"/>
                    </a:cubicBezTo>
                    <a:cubicBezTo>
                      <a:pt x="4762" y="27623"/>
                      <a:pt x="6667" y="28575"/>
                      <a:pt x="95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3023DBA2-B270-4DD8-B72D-1F5C7CAC6BEA}"/>
                  </a:ext>
                </a:extLst>
              </p:cNvPr>
              <p:cNvSpPr/>
              <p:nvPr/>
            </p:nvSpPr>
            <p:spPr>
              <a:xfrm>
                <a:off x="1769061" y="2638424"/>
                <a:ext cx="28574" cy="28575"/>
              </a:xfrm>
              <a:custGeom>
                <a:avLst/>
                <a:gdLst>
                  <a:gd name="connsiteX0" fmla="*/ 9525 w 28574"/>
                  <a:gd name="connsiteY0" fmla="*/ 28575 h 28575"/>
                  <a:gd name="connsiteX1" fmla="*/ 16192 w 28574"/>
                  <a:gd name="connsiteY1" fmla="*/ 25718 h 28575"/>
                  <a:gd name="connsiteX2" fmla="*/ 25717 w 28574"/>
                  <a:gd name="connsiteY2" fmla="*/ 16193 h 28575"/>
                  <a:gd name="connsiteX3" fmla="*/ 25717 w 28574"/>
                  <a:gd name="connsiteY3" fmla="*/ 2858 h 28575"/>
                  <a:gd name="connsiteX4" fmla="*/ 12382 w 28574"/>
                  <a:gd name="connsiteY4" fmla="*/ 2858 h 28575"/>
                  <a:gd name="connsiteX5" fmla="*/ 2857 w 28574"/>
                  <a:gd name="connsiteY5" fmla="*/ 12383 h 28575"/>
                  <a:gd name="connsiteX6" fmla="*/ 2857 w 28574"/>
                  <a:gd name="connsiteY6" fmla="*/ 25718 h 28575"/>
                  <a:gd name="connsiteX7" fmla="*/ 9525 w 28574"/>
                  <a:gd name="connsiteY7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9525" y="28575"/>
                    </a:moveTo>
                    <a:cubicBezTo>
                      <a:pt x="12382" y="28575"/>
                      <a:pt x="14287" y="27622"/>
                      <a:pt x="16192" y="25718"/>
                    </a:cubicBezTo>
                    <a:lnTo>
                      <a:pt x="25717" y="16193"/>
                    </a:lnTo>
                    <a:cubicBezTo>
                      <a:pt x="29527" y="12383"/>
                      <a:pt x="29527" y="6668"/>
                      <a:pt x="25717" y="2858"/>
                    </a:cubicBezTo>
                    <a:cubicBezTo>
                      <a:pt x="21907" y="-953"/>
                      <a:pt x="16192" y="-953"/>
                      <a:pt x="12382" y="2858"/>
                    </a:cubicBezTo>
                    <a:lnTo>
                      <a:pt x="2857" y="12383"/>
                    </a:lnTo>
                    <a:cubicBezTo>
                      <a:pt x="-952" y="16193"/>
                      <a:pt x="-952" y="21908"/>
                      <a:pt x="2857" y="25718"/>
                    </a:cubicBezTo>
                    <a:cubicBezTo>
                      <a:pt x="4762" y="27622"/>
                      <a:pt x="6667" y="28575"/>
                      <a:pt x="9525" y="285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03DA1EA7-68EE-4585-A8B1-2012249AA40E}"/>
                  </a:ext>
                </a:extLst>
              </p:cNvPr>
              <p:cNvSpPr/>
              <p:nvPr/>
            </p:nvSpPr>
            <p:spPr>
              <a:xfrm>
                <a:off x="1721436" y="2638424"/>
                <a:ext cx="28574" cy="28575"/>
              </a:xfrm>
              <a:custGeom>
                <a:avLst/>
                <a:gdLst>
                  <a:gd name="connsiteX0" fmla="*/ 12382 w 28574"/>
                  <a:gd name="connsiteY0" fmla="*/ 25718 h 28575"/>
                  <a:gd name="connsiteX1" fmla="*/ 19050 w 28574"/>
                  <a:gd name="connsiteY1" fmla="*/ 28575 h 28575"/>
                  <a:gd name="connsiteX2" fmla="*/ 25717 w 28574"/>
                  <a:gd name="connsiteY2" fmla="*/ 25718 h 28575"/>
                  <a:gd name="connsiteX3" fmla="*/ 25717 w 28574"/>
                  <a:gd name="connsiteY3" fmla="*/ 12383 h 28575"/>
                  <a:gd name="connsiteX4" fmla="*/ 16192 w 28574"/>
                  <a:gd name="connsiteY4" fmla="*/ 2858 h 28575"/>
                  <a:gd name="connsiteX5" fmla="*/ 2857 w 28574"/>
                  <a:gd name="connsiteY5" fmla="*/ 2858 h 28575"/>
                  <a:gd name="connsiteX6" fmla="*/ 2857 w 28574"/>
                  <a:gd name="connsiteY6" fmla="*/ 16193 h 28575"/>
                  <a:gd name="connsiteX7" fmla="*/ 12382 w 28574"/>
                  <a:gd name="connsiteY7" fmla="*/ 2571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12382" y="25718"/>
                    </a:moveTo>
                    <a:cubicBezTo>
                      <a:pt x="14287" y="27622"/>
                      <a:pt x="17145" y="28575"/>
                      <a:pt x="19050" y="28575"/>
                    </a:cubicBezTo>
                    <a:cubicBezTo>
                      <a:pt x="20955" y="28575"/>
                      <a:pt x="23812" y="27622"/>
                      <a:pt x="25717" y="25718"/>
                    </a:cubicBezTo>
                    <a:cubicBezTo>
                      <a:pt x="29527" y="21908"/>
                      <a:pt x="29527" y="16193"/>
                      <a:pt x="25717" y="12383"/>
                    </a:cubicBezTo>
                    <a:lnTo>
                      <a:pt x="16192" y="2858"/>
                    </a:lnTo>
                    <a:cubicBezTo>
                      <a:pt x="12382" y="-953"/>
                      <a:pt x="6667" y="-953"/>
                      <a:pt x="2857" y="2858"/>
                    </a:cubicBezTo>
                    <a:cubicBezTo>
                      <a:pt x="-952" y="6668"/>
                      <a:pt x="-952" y="12383"/>
                      <a:pt x="2857" y="16193"/>
                    </a:cubicBezTo>
                    <a:lnTo>
                      <a:pt x="12382" y="2571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C0891DB2-3E30-4F4F-9657-7F76B5CE2088}"/>
                  </a:ext>
                </a:extLst>
              </p:cNvPr>
              <p:cNvSpPr/>
              <p:nvPr/>
            </p:nvSpPr>
            <p:spPr>
              <a:xfrm>
                <a:off x="1769061" y="2686049"/>
                <a:ext cx="28574" cy="28575"/>
              </a:xfrm>
              <a:custGeom>
                <a:avLst/>
                <a:gdLst>
                  <a:gd name="connsiteX0" fmla="*/ 16192 w 28574"/>
                  <a:gd name="connsiteY0" fmla="*/ 2857 h 28575"/>
                  <a:gd name="connsiteX1" fmla="*/ 2857 w 28574"/>
                  <a:gd name="connsiteY1" fmla="*/ 2857 h 28575"/>
                  <a:gd name="connsiteX2" fmla="*/ 2857 w 28574"/>
                  <a:gd name="connsiteY2" fmla="*/ 16193 h 28575"/>
                  <a:gd name="connsiteX3" fmla="*/ 12382 w 28574"/>
                  <a:gd name="connsiteY3" fmla="*/ 25718 h 28575"/>
                  <a:gd name="connsiteX4" fmla="*/ 19050 w 28574"/>
                  <a:gd name="connsiteY4" fmla="*/ 28575 h 28575"/>
                  <a:gd name="connsiteX5" fmla="*/ 25717 w 28574"/>
                  <a:gd name="connsiteY5" fmla="*/ 25718 h 28575"/>
                  <a:gd name="connsiteX6" fmla="*/ 25717 w 28574"/>
                  <a:gd name="connsiteY6" fmla="*/ 12382 h 28575"/>
                  <a:gd name="connsiteX7" fmla="*/ 16192 w 28574"/>
                  <a:gd name="connsiteY7" fmla="*/ 2857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574" h="28575">
                    <a:moveTo>
                      <a:pt x="16192" y="2857"/>
                    </a:moveTo>
                    <a:cubicBezTo>
                      <a:pt x="12382" y="-952"/>
                      <a:pt x="6667" y="-952"/>
                      <a:pt x="2857" y="2857"/>
                    </a:cubicBezTo>
                    <a:cubicBezTo>
                      <a:pt x="-952" y="6668"/>
                      <a:pt x="-952" y="12382"/>
                      <a:pt x="2857" y="16193"/>
                    </a:cubicBezTo>
                    <a:lnTo>
                      <a:pt x="12382" y="25718"/>
                    </a:lnTo>
                    <a:cubicBezTo>
                      <a:pt x="14287" y="27623"/>
                      <a:pt x="17145" y="28575"/>
                      <a:pt x="19050" y="28575"/>
                    </a:cubicBezTo>
                    <a:cubicBezTo>
                      <a:pt x="20955" y="28575"/>
                      <a:pt x="23812" y="27623"/>
                      <a:pt x="25717" y="25718"/>
                    </a:cubicBezTo>
                    <a:cubicBezTo>
                      <a:pt x="29527" y="21907"/>
                      <a:pt x="29527" y="16193"/>
                      <a:pt x="25717" y="12382"/>
                    </a:cubicBezTo>
                    <a:lnTo>
                      <a:pt x="16192" y="285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2732AFF9-834D-4144-A2B3-F725991B007F}"/>
              </a:ext>
            </a:extLst>
          </p:cNvPr>
          <p:cNvGrpSpPr/>
          <p:nvPr/>
        </p:nvGrpSpPr>
        <p:grpSpPr>
          <a:xfrm>
            <a:off x="7360946" y="1351722"/>
            <a:ext cx="588883" cy="562927"/>
            <a:chOff x="6916981" y="1597660"/>
            <a:chExt cx="588883" cy="562927"/>
          </a:xfrm>
        </p:grpSpPr>
        <p:grpSp>
          <p:nvGrpSpPr>
            <p:cNvPr id="351" name="Graphic 56">
              <a:extLst>
                <a:ext uri="{FF2B5EF4-FFF2-40B4-BE49-F238E27FC236}">
                  <a16:creationId xmlns:a16="http://schemas.microsoft.com/office/drawing/2014/main" id="{9C3963DA-6824-4066-87CF-874842FDD4D6}"/>
                </a:ext>
              </a:extLst>
            </p:cNvPr>
            <p:cNvGrpSpPr/>
            <p:nvPr/>
          </p:nvGrpSpPr>
          <p:grpSpPr>
            <a:xfrm>
              <a:off x="6925151" y="1724342"/>
              <a:ext cx="571187" cy="427672"/>
              <a:chOff x="6925151" y="1724342"/>
              <a:chExt cx="571187" cy="427672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360" name="Freeform: Shape 359">
                <a:extLst>
                  <a:ext uri="{FF2B5EF4-FFF2-40B4-BE49-F238E27FC236}">
                    <a16:creationId xmlns:a16="http://schemas.microsoft.com/office/drawing/2014/main" id="{825DA9E0-DD29-485B-B0A4-1E798A6B86E1}"/>
                  </a:ext>
                </a:extLst>
              </p:cNvPr>
              <p:cNvSpPr/>
              <p:nvPr/>
            </p:nvSpPr>
            <p:spPr>
              <a:xfrm>
                <a:off x="6925151" y="2007235"/>
                <a:ext cx="144229" cy="95250"/>
              </a:xfrm>
              <a:custGeom>
                <a:avLst/>
                <a:gdLst>
                  <a:gd name="connsiteX0" fmla="*/ 1355 w 144229"/>
                  <a:gd name="connsiteY0" fmla="*/ 95250 h 95250"/>
                  <a:gd name="connsiteX1" fmla="*/ 144230 w 144229"/>
                  <a:gd name="connsiteY1" fmla="*/ 95250 h 95250"/>
                  <a:gd name="connsiteX2" fmla="*/ 144230 w 144229"/>
                  <a:gd name="connsiteY2" fmla="*/ 66675 h 95250"/>
                  <a:gd name="connsiteX3" fmla="*/ 87080 w 144229"/>
                  <a:gd name="connsiteY3" fmla="*/ 0 h 95250"/>
                  <a:gd name="connsiteX4" fmla="*/ 1355 w 144229"/>
                  <a:gd name="connsiteY4" fmla="*/ 9525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229" h="95250">
                    <a:moveTo>
                      <a:pt x="1355" y="95250"/>
                    </a:moveTo>
                    <a:lnTo>
                      <a:pt x="144230" y="95250"/>
                    </a:lnTo>
                    <a:lnTo>
                      <a:pt x="144230" y="66675"/>
                    </a:lnTo>
                    <a:lnTo>
                      <a:pt x="87080" y="0"/>
                    </a:lnTo>
                    <a:cubicBezTo>
                      <a:pt x="-17695" y="9525"/>
                      <a:pt x="1355" y="95250"/>
                      <a:pt x="1355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:a16="http://schemas.microsoft.com/office/drawing/2014/main" id="{43F27859-D66E-40E1-9D4B-653CFFEA9AE3}"/>
                  </a:ext>
                </a:extLst>
              </p:cNvPr>
              <p:cNvSpPr/>
              <p:nvPr/>
            </p:nvSpPr>
            <p:spPr>
              <a:xfrm>
                <a:off x="7170963" y="1724342"/>
                <a:ext cx="180357" cy="104824"/>
              </a:xfrm>
              <a:custGeom>
                <a:avLst/>
                <a:gdLst>
                  <a:gd name="connsiteX0" fmla="*/ 119398 w 180357"/>
                  <a:gd name="connsiteY0" fmla="*/ 53340 h 104824"/>
                  <a:gd name="connsiteX1" fmla="*/ 120350 w 180357"/>
                  <a:gd name="connsiteY1" fmla="*/ 47625 h 104824"/>
                  <a:gd name="connsiteX2" fmla="*/ 123208 w 180357"/>
                  <a:gd name="connsiteY2" fmla="*/ 53340 h 104824"/>
                  <a:gd name="connsiteX3" fmla="*/ 180358 w 180357"/>
                  <a:gd name="connsiteY3" fmla="*/ 97155 h 104824"/>
                  <a:gd name="connsiteX4" fmla="*/ 134638 w 180357"/>
                  <a:gd name="connsiteY4" fmla="*/ 9525 h 104824"/>
                  <a:gd name="connsiteX5" fmla="*/ 119398 w 180357"/>
                  <a:gd name="connsiteY5" fmla="*/ 8573 h 104824"/>
                  <a:gd name="connsiteX6" fmla="*/ 86060 w 180357"/>
                  <a:gd name="connsiteY6" fmla="*/ 0 h 104824"/>
                  <a:gd name="connsiteX7" fmla="*/ 335 w 180357"/>
                  <a:gd name="connsiteY7" fmla="*/ 104775 h 104824"/>
                  <a:gd name="connsiteX8" fmla="*/ 119398 w 180357"/>
                  <a:gd name="connsiteY8" fmla="*/ 53340 h 10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0357" h="104824">
                    <a:moveTo>
                      <a:pt x="119398" y="53340"/>
                    </a:moveTo>
                    <a:lnTo>
                      <a:pt x="120350" y="47625"/>
                    </a:lnTo>
                    <a:cubicBezTo>
                      <a:pt x="122255" y="51435"/>
                      <a:pt x="123208" y="53340"/>
                      <a:pt x="123208" y="53340"/>
                    </a:cubicBezTo>
                    <a:cubicBezTo>
                      <a:pt x="123208" y="53340"/>
                      <a:pt x="146068" y="97155"/>
                      <a:pt x="180358" y="97155"/>
                    </a:cubicBezTo>
                    <a:cubicBezTo>
                      <a:pt x="180358" y="97155"/>
                      <a:pt x="180358" y="20955"/>
                      <a:pt x="134638" y="9525"/>
                    </a:cubicBezTo>
                    <a:cubicBezTo>
                      <a:pt x="127970" y="7620"/>
                      <a:pt x="123208" y="7620"/>
                      <a:pt x="119398" y="8573"/>
                    </a:cubicBezTo>
                    <a:lnTo>
                      <a:pt x="86060" y="0"/>
                    </a:lnTo>
                    <a:cubicBezTo>
                      <a:pt x="-10142" y="0"/>
                      <a:pt x="335" y="104775"/>
                      <a:pt x="335" y="104775"/>
                    </a:cubicBezTo>
                    <a:cubicBezTo>
                      <a:pt x="98443" y="106680"/>
                      <a:pt x="119398" y="53340"/>
                      <a:pt x="119398" y="5334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2" name="Freeform: Shape 361">
                <a:extLst>
                  <a:ext uri="{FF2B5EF4-FFF2-40B4-BE49-F238E27FC236}">
                    <a16:creationId xmlns:a16="http://schemas.microsoft.com/office/drawing/2014/main" id="{EFF2ABE4-D05E-4366-A759-62D77B62962A}"/>
                  </a:ext>
                </a:extLst>
              </p:cNvPr>
              <p:cNvSpPr/>
              <p:nvPr/>
            </p:nvSpPr>
            <p:spPr>
              <a:xfrm>
                <a:off x="6991878" y="1807104"/>
                <a:ext cx="145008" cy="96308"/>
              </a:xfrm>
              <a:custGeom>
                <a:avLst/>
                <a:gdLst>
                  <a:gd name="connsiteX0" fmla="*/ 75598 w 145008"/>
                  <a:gd name="connsiteY0" fmla="*/ 48683 h 96308"/>
                  <a:gd name="connsiteX1" fmla="*/ 75598 w 145008"/>
                  <a:gd name="connsiteY1" fmla="*/ 48683 h 96308"/>
                  <a:gd name="connsiteX2" fmla="*/ 141321 w 145008"/>
                  <a:gd name="connsiteY2" fmla="*/ 96308 h 96308"/>
                  <a:gd name="connsiteX3" fmla="*/ 142273 w 145008"/>
                  <a:gd name="connsiteY3" fmla="*/ 57256 h 96308"/>
                  <a:gd name="connsiteX4" fmla="*/ 131796 w 145008"/>
                  <a:gd name="connsiteY4" fmla="*/ 29633 h 96308"/>
                  <a:gd name="connsiteX5" fmla="*/ 75598 w 145008"/>
                  <a:gd name="connsiteY5" fmla="*/ 1058 h 96308"/>
                  <a:gd name="connsiteX6" fmla="*/ 19401 w 145008"/>
                  <a:gd name="connsiteY6" fmla="*/ 29633 h 96308"/>
                  <a:gd name="connsiteX7" fmla="*/ 9876 w 145008"/>
                  <a:gd name="connsiteY7" fmla="*/ 95356 h 96308"/>
                  <a:gd name="connsiteX8" fmla="*/ 75598 w 145008"/>
                  <a:gd name="connsiteY8" fmla="*/ 48683 h 9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008" h="96308">
                    <a:moveTo>
                      <a:pt x="75598" y="48683"/>
                    </a:moveTo>
                    <a:lnTo>
                      <a:pt x="75598" y="48683"/>
                    </a:lnTo>
                    <a:cubicBezTo>
                      <a:pt x="75598" y="48683"/>
                      <a:pt x="85123" y="96308"/>
                      <a:pt x="141321" y="96308"/>
                    </a:cubicBezTo>
                    <a:cubicBezTo>
                      <a:pt x="141321" y="96308"/>
                      <a:pt x="148941" y="81068"/>
                      <a:pt x="142273" y="57256"/>
                    </a:cubicBezTo>
                    <a:cubicBezTo>
                      <a:pt x="139416" y="48683"/>
                      <a:pt x="142273" y="40111"/>
                      <a:pt x="131796" y="29633"/>
                    </a:cubicBezTo>
                    <a:cubicBezTo>
                      <a:pt x="93696" y="-8467"/>
                      <a:pt x="75598" y="1058"/>
                      <a:pt x="75598" y="1058"/>
                    </a:cubicBezTo>
                    <a:cubicBezTo>
                      <a:pt x="75598" y="1058"/>
                      <a:pt x="56548" y="-8467"/>
                      <a:pt x="19401" y="29633"/>
                    </a:cubicBezTo>
                    <a:cubicBezTo>
                      <a:pt x="-17747" y="67733"/>
                      <a:pt x="9876" y="95356"/>
                      <a:pt x="9876" y="95356"/>
                    </a:cubicBezTo>
                    <a:cubicBezTo>
                      <a:pt x="66073" y="96308"/>
                      <a:pt x="75598" y="48683"/>
                      <a:pt x="75598" y="4868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3" name="Freeform: Shape 362">
                <a:extLst>
                  <a:ext uri="{FF2B5EF4-FFF2-40B4-BE49-F238E27FC236}">
                    <a16:creationId xmlns:a16="http://schemas.microsoft.com/office/drawing/2014/main" id="{BC13AE94-FC7A-4E98-B438-A264E9E86897}"/>
                  </a:ext>
                </a:extLst>
              </p:cNvPr>
              <p:cNvSpPr/>
              <p:nvPr/>
            </p:nvSpPr>
            <p:spPr>
              <a:xfrm>
                <a:off x="7378943" y="1943417"/>
                <a:ext cx="117395" cy="118110"/>
              </a:xfrm>
              <a:custGeom>
                <a:avLst/>
                <a:gdLst>
                  <a:gd name="connsiteX0" fmla="*/ 109537 w 117395"/>
                  <a:gd name="connsiteY0" fmla="*/ 69532 h 118110"/>
                  <a:gd name="connsiteX1" fmla="*/ 48578 w 117395"/>
                  <a:gd name="connsiteY1" fmla="*/ 8572 h 118110"/>
                  <a:gd name="connsiteX2" fmla="*/ 8573 w 117395"/>
                  <a:gd name="connsiteY2" fmla="*/ 8572 h 118110"/>
                  <a:gd name="connsiteX3" fmla="*/ 8573 w 117395"/>
                  <a:gd name="connsiteY3" fmla="*/ 8572 h 118110"/>
                  <a:gd name="connsiteX4" fmla="*/ 8573 w 117395"/>
                  <a:gd name="connsiteY4" fmla="*/ 48577 h 118110"/>
                  <a:gd name="connsiteX5" fmla="*/ 69533 w 117395"/>
                  <a:gd name="connsiteY5" fmla="*/ 109538 h 118110"/>
                  <a:gd name="connsiteX6" fmla="*/ 109537 w 117395"/>
                  <a:gd name="connsiteY6" fmla="*/ 109538 h 118110"/>
                  <a:gd name="connsiteX7" fmla="*/ 109537 w 117395"/>
                  <a:gd name="connsiteY7" fmla="*/ 69532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395" h="118110">
                    <a:moveTo>
                      <a:pt x="109537" y="69532"/>
                    </a:moveTo>
                    <a:lnTo>
                      <a:pt x="48578" y="8572"/>
                    </a:lnTo>
                    <a:cubicBezTo>
                      <a:pt x="37148" y="-2857"/>
                      <a:pt x="19050" y="-2857"/>
                      <a:pt x="8573" y="8572"/>
                    </a:cubicBezTo>
                    <a:lnTo>
                      <a:pt x="8573" y="8572"/>
                    </a:lnTo>
                    <a:cubicBezTo>
                      <a:pt x="-2858" y="20002"/>
                      <a:pt x="-2858" y="38100"/>
                      <a:pt x="8573" y="48577"/>
                    </a:cubicBezTo>
                    <a:lnTo>
                      <a:pt x="69533" y="109538"/>
                    </a:lnTo>
                    <a:cubicBezTo>
                      <a:pt x="80962" y="120968"/>
                      <a:pt x="99060" y="120968"/>
                      <a:pt x="109537" y="109538"/>
                    </a:cubicBezTo>
                    <a:cubicBezTo>
                      <a:pt x="120015" y="99060"/>
                      <a:pt x="120015" y="80010"/>
                      <a:pt x="109537" y="6953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4" name="Freeform: Shape 363">
                <a:extLst>
                  <a:ext uri="{FF2B5EF4-FFF2-40B4-BE49-F238E27FC236}">
                    <a16:creationId xmlns:a16="http://schemas.microsoft.com/office/drawing/2014/main" id="{258066D9-EAC6-4487-A6AF-2F5C32386D5E}"/>
                  </a:ext>
                </a:extLst>
              </p:cNvPr>
              <p:cNvSpPr/>
              <p:nvPr/>
            </p:nvSpPr>
            <p:spPr>
              <a:xfrm>
                <a:off x="7077001" y="2009139"/>
                <a:ext cx="285750" cy="142875"/>
              </a:xfrm>
              <a:custGeom>
                <a:avLst/>
                <a:gdLst>
                  <a:gd name="connsiteX0" fmla="*/ 228600 w 285750"/>
                  <a:gd name="connsiteY0" fmla="*/ 9525 h 142875"/>
                  <a:gd name="connsiteX1" fmla="*/ 200025 w 285750"/>
                  <a:gd name="connsiteY1" fmla="*/ 0 h 142875"/>
                  <a:gd name="connsiteX2" fmla="*/ 142875 w 285750"/>
                  <a:gd name="connsiteY2" fmla="*/ 104775 h 142875"/>
                  <a:gd name="connsiteX3" fmla="*/ 85725 w 285750"/>
                  <a:gd name="connsiteY3" fmla="*/ 0 h 142875"/>
                  <a:gd name="connsiteX4" fmla="*/ 57150 w 285750"/>
                  <a:gd name="connsiteY4" fmla="*/ 9525 h 142875"/>
                  <a:gd name="connsiteX5" fmla="*/ 0 w 285750"/>
                  <a:gd name="connsiteY5" fmla="*/ 85725 h 142875"/>
                  <a:gd name="connsiteX6" fmla="*/ 0 w 285750"/>
                  <a:gd name="connsiteY6" fmla="*/ 142875 h 142875"/>
                  <a:gd name="connsiteX7" fmla="*/ 142875 w 285750"/>
                  <a:gd name="connsiteY7" fmla="*/ 142875 h 142875"/>
                  <a:gd name="connsiteX8" fmla="*/ 285750 w 285750"/>
                  <a:gd name="connsiteY8" fmla="*/ 142875 h 142875"/>
                  <a:gd name="connsiteX9" fmla="*/ 285750 w 285750"/>
                  <a:gd name="connsiteY9" fmla="*/ 85725 h 142875"/>
                  <a:gd name="connsiteX10" fmla="*/ 228600 w 285750"/>
                  <a:gd name="connsiteY10" fmla="*/ 952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85750" h="142875">
                    <a:moveTo>
                      <a:pt x="228600" y="9525"/>
                    </a:moveTo>
                    <a:lnTo>
                      <a:pt x="200025" y="0"/>
                    </a:lnTo>
                    <a:lnTo>
                      <a:pt x="142875" y="104775"/>
                    </a:lnTo>
                    <a:lnTo>
                      <a:pt x="85725" y="0"/>
                    </a:lnTo>
                    <a:lnTo>
                      <a:pt x="57150" y="9525"/>
                    </a:lnTo>
                    <a:cubicBezTo>
                      <a:pt x="0" y="28575"/>
                      <a:pt x="0" y="85725"/>
                      <a:pt x="0" y="85725"/>
                    </a:cubicBezTo>
                    <a:lnTo>
                      <a:pt x="0" y="142875"/>
                    </a:lnTo>
                    <a:lnTo>
                      <a:pt x="142875" y="142875"/>
                    </a:lnTo>
                    <a:lnTo>
                      <a:pt x="285750" y="142875"/>
                    </a:lnTo>
                    <a:lnTo>
                      <a:pt x="285750" y="85725"/>
                    </a:lnTo>
                    <a:cubicBezTo>
                      <a:pt x="285750" y="85725"/>
                      <a:pt x="285750" y="28575"/>
                      <a:pt x="22860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52" name="Graphic 56">
              <a:extLst>
                <a:ext uri="{FF2B5EF4-FFF2-40B4-BE49-F238E27FC236}">
                  <a16:creationId xmlns:a16="http://schemas.microsoft.com/office/drawing/2014/main" id="{D332F829-B3DB-4AD7-A7FC-27F8ED401189}"/>
                </a:ext>
              </a:extLst>
            </p:cNvPr>
            <p:cNvGrpSpPr/>
            <p:nvPr/>
          </p:nvGrpSpPr>
          <p:grpSpPr>
            <a:xfrm>
              <a:off x="6916981" y="1597660"/>
              <a:ext cx="588883" cy="562927"/>
              <a:chOff x="6916981" y="1597660"/>
              <a:chExt cx="588883" cy="56292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53" name="Freeform: Shape 352">
                <a:extLst>
                  <a:ext uri="{FF2B5EF4-FFF2-40B4-BE49-F238E27FC236}">
                    <a16:creationId xmlns:a16="http://schemas.microsoft.com/office/drawing/2014/main" id="{5276D9AF-3C7A-440A-8DC4-A3A9321A01D3}"/>
                  </a:ext>
                </a:extLst>
              </p:cNvPr>
              <p:cNvSpPr/>
              <p:nvPr/>
            </p:nvSpPr>
            <p:spPr>
              <a:xfrm>
                <a:off x="7210351" y="2047239"/>
                <a:ext cx="19050" cy="66675"/>
              </a:xfrm>
              <a:custGeom>
                <a:avLst/>
                <a:gdLst>
                  <a:gd name="connsiteX0" fmla="*/ 9525 w 19050"/>
                  <a:gd name="connsiteY0" fmla="*/ 0 h 66675"/>
                  <a:gd name="connsiteX1" fmla="*/ 0 w 19050"/>
                  <a:gd name="connsiteY1" fmla="*/ 9525 h 66675"/>
                  <a:gd name="connsiteX2" fmla="*/ 0 w 19050"/>
                  <a:gd name="connsiteY2" fmla="*/ 49530 h 66675"/>
                  <a:gd name="connsiteX3" fmla="*/ 9525 w 19050"/>
                  <a:gd name="connsiteY3" fmla="*/ 66675 h 66675"/>
                  <a:gd name="connsiteX4" fmla="*/ 19050 w 19050"/>
                  <a:gd name="connsiteY4" fmla="*/ 49530 h 66675"/>
                  <a:gd name="connsiteX5" fmla="*/ 19050 w 19050"/>
                  <a:gd name="connsiteY5" fmla="*/ 9525 h 66675"/>
                  <a:gd name="connsiteX6" fmla="*/ 9525 w 19050"/>
                  <a:gd name="connsiteY6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66675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lnTo>
                      <a:pt x="0" y="49530"/>
                    </a:lnTo>
                    <a:lnTo>
                      <a:pt x="9525" y="66675"/>
                    </a:lnTo>
                    <a:lnTo>
                      <a:pt x="19050" y="49530"/>
                    </a:ln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9C4783A-05EE-4D32-8AAF-3423E4A70C7B}"/>
                  </a:ext>
                </a:extLst>
              </p:cNvPr>
              <p:cNvSpPr/>
              <p:nvPr/>
            </p:nvSpPr>
            <p:spPr>
              <a:xfrm>
                <a:off x="7210351" y="2009139"/>
                <a:ext cx="19050" cy="28575"/>
              </a:xfrm>
              <a:custGeom>
                <a:avLst/>
                <a:gdLst>
                  <a:gd name="connsiteX0" fmla="*/ 0 w 19050"/>
                  <a:gd name="connsiteY0" fmla="*/ 9525 h 28575"/>
                  <a:gd name="connsiteX1" fmla="*/ 0 w 19050"/>
                  <a:gd name="connsiteY1" fmla="*/ 19050 h 28575"/>
                  <a:gd name="connsiteX2" fmla="*/ 9525 w 19050"/>
                  <a:gd name="connsiteY2" fmla="*/ 28575 h 28575"/>
                  <a:gd name="connsiteX3" fmla="*/ 19050 w 19050"/>
                  <a:gd name="connsiteY3" fmla="*/ 19050 h 28575"/>
                  <a:gd name="connsiteX4" fmla="*/ 19050 w 19050"/>
                  <a:gd name="connsiteY4" fmla="*/ 9525 h 28575"/>
                  <a:gd name="connsiteX5" fmla="*/ 9525 w 19050"/>
                  <a:gd name="connsiteY5" fmla="*/ 0 h 28575"/>
                  <a:gd name="connsiteX6" fmla="*/ 0 w 19050"/>
                  <a:gd name="connsiteY6" fmla="*/ 952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050" h="28575">
                    <a:moveTo>
                      <a:pt x="0" y="9525"/>
                    </a:moveTo>
                    <a:lnTo>
                      <a:pt x="0" y="19050"/>
                    </a:lnTo>
                    <a:cubicBezTo>
                      <a:pt x="0" y="24765"/>
                      <a:pt x="3810" y="28575"/>
                      <a:pt x="9525" y="28575"/>
                    </a:cubicBezTo>
                    <a:cubicBezTo>
                      <a:pt x="15240" y="28575"/>
                      <a:pt x="19050" y="24765"/>
                      <a:pt x="19050" y="19050"/>
                    </a:cubicBezTo>
                    <a:lnTo>
                      <a:pt x="19050" y="9525"/>
                    </a:lnTo>
                    <a:cubicBezTo>
                      <a:pt x="19050" y="3810"/>
                      <a:pt x="15240" y="0"/>
                      <a:pt x="9525" y="0"/>
                    </a:cubicBez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C8A180B3-C79F-4A39-AFDC-85C161411460}"/>
                  </a:ext>
                </a:extLst>
              </p:cNvPr>
              <p:cNvSpPr/>
              <p:nvPr/>
            </p:nvSpPr>
            <p:spPr>
              <a:xfrm>
                <a:off x="7267501" y="2094864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4763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C796BC12-C45B-4CFA-8064-F2E8B39B163F}"/>
                  </a:ext>
                </a:extLst>
              </p:cNvPr>
              <p:cNvSpPr/>
              <p:nvPr/>
            </p:nvSpPr>
            <p:spPr>
              <a:xfrm>
                <a:off x="6916981" y="1682432"/>
                <a:ext cx="588883" cy="478154"/>
              </a:xfrm>
              <a:custGeom>
                <a:avLst/>
                <a:gdLst>
                  <a:gd name="connsiteX0" fmla="*/ 578168 w 588883"/>
                  <a:gd name="connsiteY0" fmla="*/ 323850 h 478154"/>
                  <a:gd name="connsiteX1" fmla="*/ 517208 w 588883"/>
                  <a:gd name="connsiteY1" fmla="*/ 262890 h 478154"/>
                  <a:gd name="connsiteX2" fmla="*/ 490538 w 588883"/>
                  <a:gd name="connsiteY2" fmla="*/ 251460 h 478154"/>
                  <a:gd name="connsiteX3" fmla="*/ 489585 w 588883"/>
                  <a:gd name="connsiteY3" fmla="*/ 251460 h 478154"/>
                  <a:gd name="connsiteX4" fmla="*/ 489585 w 588883"/>
                  <a:gd name="connsiteY4" fmla="*/ 251460 h 478154"/>
                  <a:gd name="connsiteX5" fmla="*/ 463868 w 588883"/>
                  <a:gd name="connsiteY5" fmla="*/ 225743 h 478154"/>
                  <a:gd name="connsiteX6" fmla="*/ 445770 w 588883"/>
                  <a:gd name="connsiteY6" fmla="*/ 42863 h 478154"/>
                  <a:gd name="connsiteX7" fmla="*/ 343853 w 588883"/>
                  <a:gd name="connsiteY7" fmla="*/ 0 h 478154"/>
                  <a:gd name="connsiteX8" fmla="*/ 241935 w 588883"/>
                  <a:gd name="connsiteY8" fmla="*/ 42863 h 478154"/>
                  <a:gd name="connsiteX9" fmla="*/ 200025 w 588883"/>
                  <a:gd name="connsiteY9" fmla="*/ 132398 h 478154"/>
                  <a:gd name="connsiteX10" fmla="*/ 150495 w 588883"/>
                  <a:gd name="connsiteY10" fmla="*/ 116205 h 478154"/>
                  <a:gd name="connsiteX11" fmla="*/ 65723 w 588883"/>
                  <a:gd name="connsiteY11" fmla="*/ 200978 h 478154"/>
                  <a:gd name="connsiteX12" fmla="*/ 119063 w 588883"/>
                  <a:gd name="connsiteY12" fmla="*/ 303848 h 478154"/>
                  <a:gd name="connsiteX13" fmla="*/ 95250 w 588883"/>
                  <a:gd name="connsiteY13" fmla="*/ 314325 h 478154"/>
                  <a:gd name="connsiteX14" fmla="*/ 0 w 588883"/>
                  <a:gd name="connsiteY14" fmla="*/ 419100 h 478154"/>
                  <a:gd name="connsiteX15" fmla="*/ 9525 w 588883"/>
                  <a:gd name="connsiteY15" fmla="*/ 428625 h 478154"/>
                  <a:gd name="connsiteX16" fmla="*/ 151448 w 588883"/>
                  <a:gd name="connsiteY16" fmla="*/ 428625 h 478154"/>
                  <a:gd name="connsiteX17" fmla="*/ 151448 w 588883"/>
                  <a:gd name="connsiteY17" fmla="*/ 468630 h 478154"/>
                  <a:gd name="connsiteX18" fmla="*/ 151448 w 588883"/>
                  <a:gd name="connsiteY18" fmla="*/ 468630 h 478154"/>
                  <a:gd name="connsiteX19" fmla="*/ 151448 w 588883"/>
                  <a:gd name="connsiteY19" fmla="*/ 468630 h 478154"/>
                  <a:gd name="connsiteX20" fmla="*/ 160973 w 588883"/>
                  <a:gd name="connsiteY20" fmla="*/ 478155 h 478154"/>
                  <a:gd name="connsiteX21" fmla="*/ 446723 w 588883"/>
                  <a:gd name="connsiteY21" fmla="*/ 478155 h 478154"/>
                  <a:gd name="connsiteX22" fmla="*/ 456248 w 588883"/>
                  <a:gd name="connsiteY22" fmla="*/ 468630 h 478154"/>
                  <a:gd name="connsiteX23" fmla="*/ 456248 w 588883"/>
                  <a:gd name="connsiteY23" fmla="*/ 468630 h 478154"/>
                  <a:gd name="connsiteX24" fmla="*/ 456248 w 588883"/>
                  <a:gd name="connsiteY24" fmla="*/ 421005 h 478154"/>
                  <a:gd name="connsiteX25" fmla="*/ 360998 w 588883"/>
                  <a:gd name="connsiteY25" fmla="*/ 316230 h 478154"/>
                  <a:gd name="connsiteX26" fmla="*/ 336233 w 588883"/>
                  <a:gd name="connsiteY26" fmla="*/ 305753 h 478154"/>
                  <a:gd name="connsiteX27" fmla="*/ 351473 w 588883"/>
                  <a:gd name="connsiteY27" fmla="*/ 292418 h 478154"/>
                  <a:gd name="connsiteX28" fmla="*/ 353378 w 588883"/>
                  <a:gd name="connsiteY28" fmla="*/ 289560 h 478154"/>
                  <a:gd name="connsiteX29" fmla="*/ 427673 w 588883"/>
                  <a:gd name="connsiteY29" fmla="*/ 262890 h 478154"/>
                  <a:gd name="connsiteX30" fmla="*/ 428625 w 588883"/>
                  <a:gd name="connsiteY30" fmla="*/ 263843 h 478154"/>
                  <a:gd name="connsiteX31" fmla="*/ 452438 w 588883"/>
                  <a:gd name="connsiteY31" fmla="*/ 287655 h 478154"/>
                  <a:gd name="connsiteX32" fmla="*/ 452438 w 588883"/>
                  <a:gd name="connsiteY32" fmla="*/ 288607 h 478154"/>
                  <a:gd name="connsiteX33" fmla="*/ 463868 w 588883"/>
                  <a:gd name="connsiteY33" fmla="*/ 315278 h 478154"/>
                  <a:gd name="connsiteX34" fmla="*/ 524828 w 588883"/>
                  <a:gd name="connsiteY34" fmla="*/ 376238 h 478154"/>
                  <a:gd name="connsiteX35" fmla="*/ 551498 w 588883"/>
                  <a:gd name="connsiteY35" fmla="*/ 387668 h 478154"/>
                  <a:gd name="connsiteX36" fmla="*/ 578168 w 588883"/>
                  <a:gd name="connsiteY36" fmla="*/ 376238 h 478154"/>
                  <a:gd name="connsiteX37" fmla="*/ 578168 w 588883"/>
                  <a:gd name="connsiteY37" fmla="*/ 323850 h 478154"/>
                  <a:gd name="connsiteX38" fmla="*/ 255270 w 588883"/>
                  <a:gd name="connsiteY38" fmla="*/ 57150 h 478154"/>
                  <a:gd name="connsiteX39" fmla="*/ 343853 w 588883"/>
                  <a:gd name="connsiteY39" fmla="*/ 20002 h 478154"/>
                  <a:gd name="connsiteX40" fmla="*/ 432435 w 588883"/>
                  <a:gd name="connsiteY40" fmla="*/ 57150 h 478154"/>
                  <a:gd name="connsiteX41" fmla="*/ 432435 w 588883"/>
                  <a:gd name="connsiteY41" fmla="*/ 235268 h 478154"/>
                  <a:gd name="connsiteX42" fmla="*/ 401003 w 588883"/>
                  <a:gd name="connsiteY42" fmla="*/ 258128 h 478154"/>
                  <a:gd name="connsiteX43" fmla="*/ 400050 w 588883"/>
                  <a:gd name="connsiteY43" fmla="*/ 258128 h 478154"/>
                  <a:gd name="connsiteX44" fmla="*/ 377190 w 588883"/>
                  <a:gd name="connsiteY44" fmla="*/ 250507 h 478154"/>
                  <a:gd name="connsiteX45" fmla="*/ 446723 w 588883"/>
                  <a:gd name="connsiteY45" fmla="*/ 128587 h 478154"/>
                  <a:gd name="connsiteX46" fmla="*/ 344805 w 588883"/>
                  <a:gd name="connsiteY46" fmla="*/ 31433 h 478154"/>
                  <a:gd name="connsiteX47" fmla="*/ 242888 w 588883"/>
                  <a:gd name="connsiteY47" fmla="*/ 128587 h 478154"/>
                  <a:gd name="connsiteX48" fmla="*/ 308610 w 588883"/>
                  <a:gd name="connsiteY48" fmla="*/ 247650 h 478154"/>
                  <a:gd name="connsiteX49" fmla="*/ 291465 w 588883"/>
                  <a:gd name="connsiteY49" fmla="*/ 257175 h 478154"/>
                  <a:gd name="connsiteX50" fmla="*/ 285750 w 588883"/>
                  <a:gd name="connsiteY50" fmla="*/ 257175 h 478154"/>
                  <a:gd name="connsiteX51" fmla="*/ 254318 w 588883"/>
                  <a:gd name="connsiteY51" fmla="*/ 234315 h 478154"/>
                  <a:gd name="connsiteX52" fmla="*/ 255270 w 588883"/>
                  <a:gd name="connsiteY52" fmla="*/ 57150 h 478154"/>
                  <a:gd name="connsiteX53" fmla="*/ 302895 w 588883"/>
                  <a:gd name="connsiteY53" fmla="*/ 298132 h 478154"/>
                  <a:gd name="connsiteX54" fmla="*/ 252413 w 588883"/>
                  <a:gd name="connsiteY54" fmla="*/ 259080 h 478154"/>
                  <a:gd name="connsiteX55" fmla="*/ 325755 w 588883"/>
                  <a:gd name="connsiteY55" fmla="*/ 290513 h 478154"/>
                  <a:gd name="connsiteX56" fmla="*/ 302895 w 588883"/>
                  <a:gd name="connsiteY56" fmla="*/ 298132 h 478154"/>
                  <a:gd name="connsiteX57" fmla="*/ 230505 w 588883"/>
                  <a:gd name="connsiteY57" fmla="*/ 318135 h 478154"/>
                  <a:gd name="connsiteX58" fmla="*/ 229553 w 588883"/>
                  <a:gd name="connsiteY58" fmla="*/ 317182 h 478154"/>
                  <a:gd name="connsiteX59" fmla="*/ 208598 w 588883"/>
                  <a:gd name="connsiteY59" fmla="*/ 315278 h 478154"/>
                  <a:gd name="connsiteX60" fmla="*/ 183833 w 588883"/>
                  <a:gd name="connsiteY60" fmla="*/ 304800 h 478154"/>
                  <a:gd name="connsiteX61" fmla="*/ 226695 w 588883"/>
                  <a:gd name="connsiteY61" fmla="*/ 246698 h 478154"/>
                  <a:gd name="connsiteX62" fmla="*/ 270510 w 588883"/>
                  <a:gd name="connsiteY62" fmla="*/ 306705 h 478154"/>
                  <a:gd name="connsiteX63" fmla="*/ 245745 w 588883"/>
                  <a:gd name="connsiteY63" fmla="*/ 317182 h 478154"/>
                  <a:gd name="connsiteX64" fmla="*/ 230505 w 588883"/>
                  <a:gd name="connsiteY64" fmla="*/ 318135 h 478154"/>
                  <a:gd name="connsiteX65" fmla="*/ 343853 w 588883"/>
                  <a:gd name="connsiteY65" fmla="*/ 271463 h 478154"/>
                  <a:gd name="connsiteX66" fmla="*/ 315278 w 588883"/>
                  <a:gd name="connsiteY66" fmla="*/ 268605 h 478154"/>
                  <a:gd name="connsiteX67" fmla="*/ 326708 w 588883"/>
                  <a:gd name="connsiteY67" fmla="*/ 256223 h 478154"/>
                  <a:gd name="connsiteX68" fmla="*/ 343853 w 588883"/>
                  <a:gd name="connsiteY68" fmla="*/ 259080 h 478154"/>
                  <a:gd name="connsiteX69" fmla="*/ 357188 w 588883"/>
                  <a:gd name="connsiteY69" fmla="*/ 257175 h 478154"/>
                  <a:gd name="connsiteX70" fmla="*/ 368618 w 588883"/>
                  <a:gd name="connsiteY70" fmla="*/ 269557 h 478154"/>
                  <a:gd name="connsiteX71" fmla="*/ 343853 w 588883"/>
                  <a:gd name="connsiteY71" fmla="*/ 271463 h 478154"/>
                  <a:gd name="connsiteX72" fmla="*/ 344805 w 588883"/>
                  <a:gd name="connsiteY72" fmla="*/ 239078 h 478154"/>
                  <a:gd name="connsiteX73" fmla="*/ 261938 w 588883"/>
                  <a:gd name="connsiteY73" fmla="*/ 128587 h 478154"/>
                  <a:gd name="connsiteX74" fmla="*/ 344805 w 588883"/>
                  <a:gd name="connsiteY74" fmla="*/ 50483 h 478154"/>
                  <a:gd name="connsiteX75" fmla="*/ 427673 w 588883"/>
                  <a:gd name="connsiteY75" fmla="*/ 128587 h 478154"/>
                  <a:gd name="connsiteX76" fmla="*/ 344805 w 588883"/>
                  <a:gd name="connsiteY76" fmla="*/ 239078 h 478154"/>
                  <a:gd name="connsiteX77" fmla="*/ 84773 w 588883"/>
                  <a:gd name="connsiteY77" fmla="*/ 201930 h 478154"/>
                  <a:gd name="connsiteX78" fmla="*/ 150495 w 588883"/>
                  <a:gd name="connsiteY78" fmla="*/ 136208 h 478154"/>
                  <a:gd name="connsiteX79" fmla="*/ 200025 w 588883"/>
                  <a:gd name="connsiteY79" fmla="*/ 158115 h 478154"/>
                  <a:gd name="connsiteX80" fmla="*/ 216218 w 588883"/>
                  <a:gd name="connsiteY80" fmla="*/ 213360 h 478154"/>
                  <a:gd name="connsiteX81" fmla="*/ 215265 w 588883"/>
                  <a:gd name="connsiteY81" fmla="*/ 218123 h 478154"/>
                  <a:gd name="connsiteX82" fmla="*/ 151448 w 588883"/>
                  <a:gd name="connsiteY82" fmla="*/ 296228 h 478154"/>
                  <a:gd name="connsiteX83" fmla="*/ 84773 w 588883"/>
                  <a:gd name="connsiteY83" fmla="*/ 201930 h 478154"/>
                  <a:gd name="connsiteX84" fmla="*/ 95250 w 588883"/>
                  <a:gd name="connsiteY84" fmla="*/ 334328 h 478154"/>
                  <a:gd name="connsiteX85" fmla="*/ 137160 w 588883"/>
                  <a:gd name="connsiteY85" fmla="*/ 313373 h 478154"/>
                  <a:gd name="connsiteX86" fmla="*/ 151448 w 588883"/>
                  <a:gd name="connsiteY86" fmla="*/ 315278 h 478154"/>
                  <a:gd name="connsiteX87" fmla="*/ 166688 w 588883"/>
                  <a:gd name="connsiteY87" fmla="*/ 313373 h 478154"/>
                  <a:gd name="connsiteX88" fmla="*/ 194310 w 588883"/>
                  <a:gd name="connsiteY88" fmla="*/ 333375 h 478154"/>
                  <a:gd name="connsiteX89" fmla="*/ 152400 w 588883"/>
                  <a:gd name="connsiteY89" fmla="*/ 411480 h 478154"/>
                  <a:gd name="connsiteX90" fmla="*/ 19050 w 588883"/>
                  <a:gd name="connsiteY90" fmla="*/ 411480 h 478154"/>
                  <a:gd name="connsiteX91" fmla="*/ 95250 w 588883"/>
                  <a:gd name="connsiteY91" fmla="*/ 334328 h 478154"/>
                  <a:gd name="connsiteX92" fmla="*/ 360045 w 588883"/>
                  <a:gd name="connsiteY92" fmla="*/ 336232 h 478154"/>
                  <a:gd name="connsiteX93" fmla="*/ 436245 w 588883"/>
                  <a:gd name="connsiteY93" fmla="*/ 421957 h 478154"/>
                  <a:gd name="connsiteX94" fmla="*/ 436245 w 588883"/>
                  <a:gd name="connsiteY94" fmla="*/ 460057 h 478154"/>
                  <a:gd name="connsiteX95" fmla="*/ 169545 w 588883"/>
                  <a:gd name="connsiteY95" fmla="*/ 460057 h 478154"/>
                  <a:gd name="connsiteX96" fmla="*/ 169545 w 588883"/>
                  <a:gd name="connsiteY96" fmla="*/ 424815 h 478154"/>
                  <a:gd name="connsiteX97" fmla="*/ 170498 w 588883"/>
                  <a:gd name="connsiteY97" fmla="*/ 420053 h 478154"/>
                  <a:gd name="connsiteX98" fmla="*/ 169545 w 588883"/>
                  <a:gd name="connsiteY98" fmla="*/ 416243 h 478154"/>
                  <a:gd name="connsiteX99" fmla="*/ 245745 w 588883"/>
                  <a:gd name="connsiteY99" fmla="*/ 336232 h 478154"/>
                  <a:gd name="connsiteX100" fmla="*/ 287655 w 588883"/>
                  <a:gd name="connsiteY100" fmla="*/ 315278 h 478154"/>
                  <a:gd name="connsiteX101" fmla="*/ 302895 w 588883"/>
                  <a:gd name="connsiteY101" fmla="*/ 317182 h 478154"/>
                  <a:gd name="connsiteX102" fmla="*/ 318135 w 588883"/>
                  <a:gd name="connsiteY102" fmla="*/ 315278 h 478154"/>
                  <a:gd name="connsiteX103" fmla="*/ 360045 w 588883"/>
                  <a:gd name="connsiteY103" fmla="*/ 336232 h 478154"/>
                  <a:gd name="connsiteX104" fmla="*/ 441960 w 588883"/>
                  <a:gd name="connsiteY104" fmla="*/ 251460 h 478154"/>
                  <a:gd name="connsiteX105" fmla="*/ 445770 w 588883"/>
                  <a:gd name="connsiteY105" fmla="*/ 247650 h 478154"/>
                  <a:gd name="connsiteX106" fmla="*/ 452438 w 588883"/>
                  <a:gd name="connsiteY106" fmla="*/ 240982 h 478154"/>
                  <a:gd name="connsiteX107" fmla="*/ 469583 w 588883"/>
                  <a:gd name="connsiteY107" fmla="*/ 258128 h 478154"/>
                  <a:gd name="connsiteX108" fmla="*/ 463868 w 588883"/>
                  <a:gd name="connsiteY108" fmla="*/ 262890 h 478154"/>
                  <a:gd name="connsiteX109" fmla="*/ 459105 w 588883"/>
                  <a:gd name="connsiteY109" fmla="*/ 268605 h 478154"/>
                  <a:gd name="connsiteX110" fmla="*/ 441960 w 588883"/>
                  <a:gd name="connsiteY110" fmla="*/ 251460 h 478154"/>
                  <a:gd name="connsiteX111" fmla="*/ 563880 w 588883"/>
                  <a:gd name="connsiteY111" fmla="*/ 363855 h 478154"/>
                  <a:gd name="connsiteX112" fmla="*/ 537210 w 588883"/>
                  <a:gd name="connsiteY112" fmla="*/ 363855 h 478154"/>
                  <a:gd name="connsiteX113" fmla="*/ 476250 w 588883"/>
                  <a:gd name="connsiteY113" fmla="*/ 302895 h 478154"/>
                  <a:gd name="connsiteX114" fmla="*/ 470535 w 588883"/>
                  <a:gd name="connsiteY114" fmla="*/ 289560 h 478154"/>
                  <a:gd name="connsiteX115" fmla="*/ 476250 w 588883"/>
                  <a:gd name="connsiteY115" fmla="*/ 276225 h 478154"/>
                  <a:gd name="connsiteX116" fmla="*/ 489585 w 588883"/>
                  <a:gd name="connsiteY116" fmla="*/ 270510 h 478154"/>
                  <a:gd name="connsiteX117" fmla="*/ 502920 w 588883"/>
                  <a:gd name="connsiteY117" fmla="*/ 276225 h 478154"/>
                  <a:gd name="connsiteX118" fmla="*/ 563880 w 588883"/>
                  <a:gd name="connsiteY118" fmla="*/ 337185 h 478154"/>
                  <a:gd name="connsiteX119" fmla="*/ 563880 w 588883"/>
                  <a:gd name="connsiteY119" fmla="*/ 363855 h 47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588883" h="478154">
                    <a:moveTo>
                      <a:pt x="578168" y="323850"/>
                    </a:moveTo>
                    <a:lnTo>
                      <a:pt x="517208" y="262890"/>
                    </a:lnTo>
                    <a:cubicBezTo>
                      <a:pt x="509588" y="255270"/>
                      <a:pt x="500063" y="251460"/>
                      <a:pt x="490538" y="251460"/>
                    </a:cubicBezTo>
                    <a:cubicBezTo>
                      <a:pt x="490538" y="251460"/>
                      <a:pt x="489585" y="251460"/>
                      <a:pt x="489585" y="251460"/>
                    </a:cubicBezTo>
                    <a:cubicBezTo>
                      <a:pt x="489585" y="251460"/>
                      <a:pt x="489585" y="251460"/>
                      <a:pt x="489585" y="251460"/>
                    </a:cubicBezTo>
                    <a:lnTo>
                      <a:pt x="463868" y="225743"/>
                    </a:lnTo>
                    <a:cubicBezTo>
                      <a:pt x="501015" y="169545"/>
                      <a:pt x="495300" y="92393"/>
                      <a:pt x="445770" y="42863"/>
                    </a:cubicBezTo>
                    <a:cubicBezTo>
                      <a:pt x="418148" y="15240"/>
                      <a:pt x="381953" y="0"/>
                      <a:pt x="343853" y="0"/>
                    </a:cubicBezTo>
                    <a:cubicBezTo>
                      <a:pt x="305753" y="0"/>
                      <a:pt x="268605" y="15240"/>
                      <a:pt x="241935" y="42863"/>
                    </a:cubicBezTo>
                    <a:cubicBezTo>
                      <a:pt x="217170" y="67627"/>
                      <a:pt x="202883" y="99060"/>
                      <a:pt x="200025" y="132398"/>
                    </a:cubicBezTo>
                    <a:cubicBezTo>
                      <a:pt x="185738" y="121920"/>
                      <a:pt x="168593" y="116205"/>
                      <a:pt x="150495" y="116205"/>
                    </a:cubicBezTo>
                    <a:cubicBezTo>
                      <a:pt x="103823" y="116205"/>
                      <a:pt x="65723" y="154305"/>
                      <a:pt x="65723" y="200978"/>
                    </a:cubicBezTo>
                    <a:cubicBezTo>
                      <a:pt x="65723" y="235268"/>
                      <a:pt x="87630" y="283845"/>
                      <a:pt x="119063" y="303848"/>
                    </a:cubicBezTo>
                    <a:cubicBezTo>
                      <a:pt x="114300" y="310515"/>
                      <a:pt x="106680" y="314325"/>
                      <a:pt x="95250" y="314325"/>
                    </a:cubicBezTo>
                    <a:cubicBezTo>
                      <a:pt x="40005" y="314325"/>
                      <a:pt x="0" y="358140"/>
                      <a:pt x="0" y="419100"/>
                    </a:cubicBezTo>
                    <a:cubicBezTo>
                      <a:pt x="0" y="424815"/>
                      <a:pt x="3810" y="428625"/>
                      <a:pt x="9525" y="428625"/>
                    </a:cubicBezTo>
                    <a:lnTo>
                      <a:pt x="151448" y="428625"/>
                    </a:lnTo>
                    <a:lnTo>
                      <a:pt x="151448" y="468630"/>
                    </a:lnTo>
                    <a:lnTo>
                      <a:pt x="151448" y="468630"/>
                    </a:lnTo>
                    <a:lnTo>
                      <a:pt x="151448" y="468630"/>
                    </a:lnTo>
                    <a:cubicBezTo>
                      <a:pt x="151448" y="474345"/>
                      <a:pt x="155258" y="478155"/>
                      <a:pt x="160973" y="478155"/>
                    </a:cubicBezTo>
                    <a:lnTo>
                      <a:pt x="446723" y="478155"/>
                    </a:lnTo>
                    <a:cubicBezTo>
                      <a:pt x="452438" y="478155"/>
                      <a:pt x="456248" y="474345"/>
                      <a:pt x="456248" y="468630"/>
                    </a:cubicBezTo>
                    <a:cubicBezTo>
                      <a:pt x="456248" y="468630"/>
                      <a:pt x="456248" y="468630"/>
                      <a:pt x="456248" y="468630"/>
                    </a:cubicBezTo>
                    <a:lnTo>
                      <a:pt x="456248" y="421005"/>
                    </a:lnTo>
                    <a:cubicBezTo>
                      <a:pt x="456248" y="360045"/>
                      <a:pt x="416243" y="316230"/>
                      <a:pt x="360998" y="316230"/>
                    </a:cubicBezTo>
                    <a:cubicBezTo>
                      <a:pt x="348615" y="316230"/>
                      <a:pt x="340995" y="312420"/>
                      <a:pt x="336233" y="305753"/>
                    </a:cubicBezTo>
                    <a:cubicBezTo>
                      <a:pt x="341948" y="301943"/>
                      <a:pt x="346710" y="298132"/>
                      <a:pt x="351473" y="292418"/>
                    </a:cubicBezTo>
                    <a:cubicBezTo>
                      <a:pt x="352425" y="291465"/>
                      <a:pt x="353378" y="290513"/>
                      <a:pt x="353378" y="289560"/>
                    </a:cubicBezTo>
                    <a:cubicBezTo>
                      <a:pt x="380048" y="287655"/>
                      <a:pt x="405765" y="278130"/>
                      <a:pt x="427673" y="262890"/>
                    </a:cubicBezTo>
                    <a:cubicBezTo>
                      <a:pt x="427673" y="262890"/>
                      <a:pt x="428625" y="263843"/>
                      <a:pt x="428625" y="263843"/>
                    </a:cubicBezTo>
                    <a:lnTo>
                      <a:pt x="452438" y="287655"/>
                    </a:lnTo>
                    <a:cubicBezTo>
                      <a:pt x="452438" y="287655"/>
                      <a:pt x="452438" y="287655"/>
                      <a:pt x="452438" y="288607"/>
                    </a:cubicBezTo>
                    <a:cubicBezTo>
                      <a:pt x="452438" y="299085"/>
                      <a:pt x="456248" y="308610"/>
                      <a:pt x="463868" y="315278"/>
                    </a:cubicBezTo>
                    <a:lnTo>
                      <a:pt x="524828" y="376238"/>
                    </a:lnTo>
                    <a:cubicBezTo>
                      <a:pt x="532448" y="383857"/>
                      <a:pt x="541973" y="387668"/>
                      <a:pt x="551498" y="387668"/>
                    </a:cubicBezTo>
                    <a:cubicBezTo>
                      <a:pt x="561023" y="387668"/>
                      <a:pt x="570548" y="383857"/>
                      <a:pt x="578168" y="376238"/>
                    </a:cubicBezTo>
                    <a:cubicBezTo>
                      <a:pt x="592455" y="362903"/>
                      <a:pt x="592455" y="338138"/>
                      <a:pt x="578168" y="323850"/>
                    </a:cubicBezTo>
                    <a:close/>
                    <a:moveTo>
                      <a:pt x="255270" y="57150"/>
                    </a:moveTo>
                    <a:cubicBezTo>
                      <a:pt x="279083" y="33338"/>
                      <a:pt x="310515" y="20002"/>
                      <a:pt x="343853" y="20002"/>
                    </a:cubicBezTo>
                    <a:cubicBezTo>
                      <a:pt x="377190" y="20002"/>
                      <a:pt x="408623" y="33338"/>
                      <a:pt x="432435" y="57150"/>
                    </a:cubicBezTo>
                    <a:cubicBezTo>
                      <a:pt x="481013" y="105727"/>
                      <a:pt x="481013" y="185737"/>
                      <a:pt x="432435" y="235268"/>
                    </a:cubicBezTo>
                    <a:cubicBezTo>
                      <a:pt x="422910" y="244793"/>
                      <a:pt x="412433" y="252412"/>
                      <a:pt x="401003" y="258128"/>
                    </a:cubicBezTo>
                    <a:cubicBezTo>
                      <a:pt x="401003" y="258128"/>
                      <a:pt x="400050" y="258128"/>
                      <a:pt x="400050" y="258128"/>
                    </a:cubicBezTo>
                    <a:cubicBezTo>
                      <a:pt x="389573" y="258128"/>
                      <a:pt x="381953" y="255270"/>
                      <a:pt x="377190" y="250507"/>
                    </a:cubicBezTo>
                    <a:cubicBezTo>
                      <a:pt x="418148" y="228600"/>
                      <a:pt x="446723" y="170498"/>
                      <a:pt x="446723" y="128587"/>
                    </a:cubicBezTo>
                    <a:cubicBezTo>
                      <a:pt x="446723" y="75248"/>
                      <a:pt x="401003" y="31433"/>
                      <a:pt x="344805" y="31433"/>
                    </a:cubicBezTo>
                    <a:cubicBezTo>
                      <a:pt x="288608" y="31433"/>
                      <a:pt x="242888" y="75248"/>
                      <a:pt x="242888" y="128587"/>
                    </a:cubicBezTo>
                    <a:cubicBezTo>
                      <a:pt x="242888" y="168593"/>
                      <a:pt x="269558" y="224790"/>
                      <a:pt x="308610" y="247650"/>
                    </a:cubicBezTo>
                    <a:cubicBezTo>
                      <a:pt x="304800" y="252412"/>
                      <a:pt x="299085" y="256223"/>
                      <a:pt x="291465" y="257175"/>
                    </a:cubicBezTo>
                    <a:cubicBezTo>
                      <a:pt x="289560" y="257175"/>
                      <a:pt x="287655" y="257175"/>
                      <a:pt x="285750" y="257175"/>
                    </a:cubicBezTo>
                    <a:cubicBezTo>
                      <a:pt x="274320" y="251460"/>
                      <a:pt x="263843" y="243840"/>
                      <a:pt x="254318" y="234315"/>
                    </a:cubicBezTo>
                    <a:cubicBezTo>
                      <a:pt x="205740" y="185737"/>
                      <a:pt x="205740" y="105727"/>
                      <a:pt x="255270" y="57150"/>
                    </a:cubicBezTo>
                    <a:close/>
                    <a:moveTo>
                      <a:pt x="302895" y="298132"/>
                    </a:moveTo>
                    <a:cubicBezTo>
                      <a:pt x="283845" y="298132"/>
                      <a:pt x="265748" y="280988"/>
                      <a:pt x="252413" y="259080"/>
                    </a:cubicBezTo>
                    <a:cubicBezTo>
                      <a:pt x="273368" y="276225"/>
                      <a:pt x="299085" y="286703"/>
                      <a:pt x="325755" y="290513"/>
                    </a:cubicBezTo>
                    <a:cubicBezTo>
                      <a:pt x="320040" y="294323"/>
                      <a:pt x="312420" y="298132"/>
                      <a:pt x="302895" y="298132"/>
                    </a:cubicBezTo>
                    <a:close/>
                    <a:moveTo>
                      <a:pt x="230505" y="318135"/>
                    </a:moveTo>
                    <a:cubicBezTo>
                      <a:pt x="230505" y="318135"/>
                      <a:pt x="229553" y="318135"/>
                      <a:pt x="229553" y="317182"/>
                    </a:cubicBezTo>
                    <a:cubicBezTo>
                      <a:pt x="222885" y="315278"/>
                      <a:pt x="215265" y="315278"/>
                      <a:pt x="208598" y="315278"/>
                    </a:cubicBezTo>
                    <a:cubicBezTo>
                      <a:pt x="196215" y="315278"/>
                      <a:pt x="188595" y="311468"/>
                      <a:pt x="183833" y="304800"/>
                    </a:cubicBezTo>
                    <a:cubicBezTo>
                      <a:pt x="202883" y="292418"/>
                      <a:pt x="218123" y="270510"/>
                      <a:pt x="226695" y="246698"/>
                    </a:cubicBezTo>
                    <a:cubicBezTo>
                      <a:pt x="236220" y="270510"/>
                      <a:pt x="251460" y="293370"/>
                      <a:pt x="270510" y="306705"/>
                    </a:cubicBezTo>
                    <a:cubicBezTo>
                      <a:pt x="265748" y="313373"/>
                      <a:pt x="258128" y="317182"/>
                      <a:pt x="245745" y="317182"/>
                    </a:cubicBezTo>
                    <a:cubicBezTo>
                      <a:pt x="240983" y="317182"/>
                      <a:pt x="235268" y="317182"/>
                      <a:pt x="230505" y="318135"/>
                    </a:cubicBezTo>
                    <a:close/>
                    <a:moveTo>
                      <a:pt x="343853" y="271463"/>
                    </a:moveTo>
                    <a:cubicBezTo>
                      <a:pt x="334328" y="271463"/>
                      <a:pt x="324803" y="270510"/>
                      <a:pt x="315278" y="268605"/>
                    </a:cubicBezTo>
                    <a:cubicBezTo>
                      <a:pt x="320993" y="264795"/>
                      <a:pt x="324803" y="260032"/>
                      <a:pt x="326708" y="256223"/>
                    </a:cubicBezTo>
                    <a:cubicBezTo>
                      <a:pt x="332423" y="258128"/>
                      <a:pt x="338138" y="259080"/>
                      <a:pt x="343853" y="259080"/>
                    </a:cubicBezTo>
                    <a:cubicBezTo>
                      <a:pt x="348615" y="259080"/>
                      <a:pt x="352425" y="258128"/>
                      <a:pt x="357188" y="257175"/>
                    </a:cubicBezTo>
                    <a:cubicBezTo>
                      <a:pt x="360045" y="261937"/>
                      <a:pt x="363855" y="265748"/>
                      <a:pt x="368618" y="269557"/>
                    </a:cubicBezTo>
                    <a:cubicBezTo>
                      <a:pt x="360998" y="270510"/>
                      <a:pt x="352425" y="271463"/>
                      <a:pt x="343853" y="271463"/>
                    </a:cubicBezTo>
                    <a:close/>
                    <a:moveTo>
                      <a:pt x="344805" y="239078"/>
                    </a:moveTo>
                    <a:cubicBezTo>
                      <a:pt x="300038" y="239078"/>
                      <a:pt x="261938" y="171450"/>
                      <a:pt x="261938" y="128587"/>
                    </a:cubicBezTo>
                    <a:cubicBezTo>
                      <a:pt x="261938" y="85725"/>
                      <a:pt x="299085" y="50483"/>
                      <a:pt x="344805" y="50483"/>
                    </a:cubicBezTo>
                    <a:cubicBezTo>
                      <a:pt x="390525" y="50483"/>
                      <a:pt x="427673" y="85725"/>
                      <a:pt x="427673" y="128587"/>
                    </a:cubicBezTo>
                    <a:cubicBezTo>
                      <a:pt x="426720" y="171450"/>
                      <a:pt x="389573" y="239078"/>
                      <a:pt x="344805" y="239078"/>
                    </a:cubicBezTo>
                    <a:close/>
                    <a:moveTo>
                      <a:pt x="84773" y="201930"/>
                    </a:moveTo>
                    <a:cubicBezTo>
                      <a:pt x="84773" y="165735"/>
                      <a:pt x="114300" y="136208"/>
                      <a:pt x="150495" y="136208"/>
                    </a:cubicBezTo>
                    <a:cubicBezTo>
                      <a:pt x="169545" y="136208"/>
                      <a:pt x="186690" y="143828"/>
                      <a:pt x="200025" y="158115"/>
                    </a:cubicBezTo>
                    <a:cubicBezTo>
                      <a:pt x="201930" y="177165"/>
                      <a:pt x="206693" y="196215"/>
                      <a:pt x="216218" y="213360"/>
                    </a:cubicBezTo>
                    <a:cubicBezTo>
                      <a:pt x="216218" y="215265"/>
                      <a:pt x="215265" y="217170"/>
                      <a:pt x="215265" y="218123"/>
                    </a:cubicBezTo>
                    <a:cubicBezTo>
                      <a:pt x="207645" y="256223"/>
                      <a:pt x="180975" y="296228"/>
                      <a:pt x="151448" y="296228"/>
                    </a:cubicBezTo>
                    <a:cubicBezTo>
                      <a:pt x="115253" y="296228"/>
                      <a:pt x="84773" y="238125"/>
                      <a:pt x="84773" y="201930"/>
                    </a:cubicBezTo>
                    <a:close/>
                    <a:moveTo>
                      <a:pt x="95250" y="334328"/>
                    </a:moveTo>
                    <a:cubicBezTo>
                      <a:pt x="119063" y="334328"/>
                      <a:pt x="131445" y="323850"/>
                      <a:pt x="137160" y="313373"/>
                    </a:cubicBezTo>
                    <a:cubicBezTo>
                      <a:pt x="141923" y="314325"/>
                      <a:pt x="146685" y="315278"/>
                      <a:pt x="151448" y="315278"/>
                    </a:cubicBezTo>
                    <a:cubicBezTo>
                      <a:pt x="156210" y="315278"/>
                      <a:pt x="161925" y="314325"/>
                      <a:pt x="166688" y="313373"/>
                    </a:cubicBezTo>
                    <a:cubicBezTo>
                      <a:pt x="171450" y="321945"/>
                      <a:pt x="180023" y="329565"/>
                      <a:pt x="194310" y="333375"/>
                    </a:cubicBezTo>
                    <a:cubicBezTo>
                      <a:pt x="170498" y="349568"/>
                      <a:pt x="154305" y="377190"/>
                      <a:pt x="152400" y="411480"/>
                    </a:cubicBezTo>
                    <a:lnTo>
                      <a:pt x="19050" y="411480"/>
                    </a:lnTo>
                    <a:cubicBezTo>
                      <a:pt x="22860" y="365760"/>
                      <a:pt x="53340" y="334328"/>
                      <a:pt x="95250" y="334328"/>
                    </a:cubicBezTo>
                    <a:close/>
                    <a:moveTo>
                      <a:pt x="360045" y="336232"/>
                    </a:moveTo>
                    <a:cubicBezTo>
                      <a:pt x="403860" y="336232"/>
                      <a:pt x="436245" y="372428"/>
                      <a:pt x="436245" y="421957"/>
                    </a:cubicBezTo>
                    <a:lnTo>
                      <a:pt x="436245" y="460057"/>
                    </a:lnTo>
                    <a:lnTo>
                      <a:pt x="169545" y="460057"/>
                    </a:lnTo>
                    <a:lnTo>
                      <a:pt x="169545" y="424815"/>
                    </a:lnTo>
                    <a:cubicBezTo>
                      <a:pt x="170498" y="423863"/>
                      <a:pt x="170498" y="421957"/>
                      <a:pt x="170498" y="420053"/>
                    </a:cubicBezTo>
                    <a:cubicBezTo>
                      <a:pt x="170498" y="418148"/>
                      <a:pt x="170498" y="417195"/>
                      <a:pt x="169545" y="416243"/>
                    </a:cubicBezTo>
                    <a:cubicBezTo>
                      <a:pt x="172403" y="369570"/>
                      <a:pt x="202883" y="336232"/>
                      <a:pt x="245745" y="336232"/>
                    </a:cubicBezTo>
                    <a:cubicBezTo>
                      <a:pt x="270510" y="336232"/>
                      <a:pt x="281940" y="325755"/>
                      <a:pt x="287655" y="315278"/>
                    </a:cubicBezTo>
                    <a:cubicBezTo>
                      <a:pt x="292418" y="316230"/>
                      <a:pt x="297180" y="317182"/>
                      <a:pt x="302895" y="317182"/>
                    </a:cubicBezTo>
                    <a:cubicBezTo>
                      <a:pt x="307658" y="317182"/>
                      <a:pt x="313373" y="316230"/>
                      <a:pt x="318135" y="315278"/>
                    </a:cubicBezTo>
                    <a:cubicBezTo>
                      <a:pt x="323850" y="324803"/>
                      <a:pt x="336233" y="336232"/>
                      <a:pt x="360045" y="336232"/>
                    </a:cubicBezTo>
                    <a:close/>
                    <a:moveTo>
                      <a:pt x="441960" y="251460"/>
                    </a:moveTo>
                    <a:cubicBezTo>
                      <a:pt x="442913" y="250507"/>
                      <a:pt x="444818" y="249555"/>
                      <a:pt x="445770" y="247650"/>
                    </a:cubicBezTo>
                    <a:cubicBezTo>
                      <a:pt x="447675" y="245745"/>
                      <a:pt x="449580" y="242887"/>
                      <a:pt x="452438" y="240982"/>
                    </a:cubicBezTo>
                    <a:lnTo>
                      <a:pt x="469583" y="258128"/>
                    </a:lnTo>
                    <a:cubicBezTo>
                      <a:pt x="467678" y="259080"/>
                      <a:pt x="465773" y="260985"/>
                      <a:pt x="463868" y="262890"/>
                    </a:cubicBezTo>
                    <a:cubicBezTo>
                      <a:pt x="461963" y="264795"/>
                      <a:pt x="461010" y="266700"/>
                      <a:pt x="459105" y="268605"/>
                    </a:cubicBezTo>
                    <a:lnTo>
                      <a:pt x="441960" y="251460"/>
                    </a:lnTo>
                    <a:close/>
                    <a:moveTo>
                      <a:pt x="563880" y="363855"/>
                    </a:moveTo>
                    <a:cubicBezTo>
                      <a:pt x="556260" y="371475"/>
                      <a:pt x="544830" y="371475"/>
                      <a:pt x="537210" y="363855"/>
                    </a:cubicBezTo>
                    <a:lnTo>
                      <a:pt x="476250" y="302895"/>
                    </a:lnTo>
                    <a:cubicBezTo>
                      <a:pt x="472440" y="299085"/>
                      <a:pt x="470535" y="294323"/>
                      <a:pt x="470535" y="289560"/>
                    </a:cubicBezTo>
                    <a:cubicBezTo>
                      <a:pt x="470535" y="284798"/>
                      <a:pt x="472440" y="280035"/>
                      <a:pt x="476250" y="276225"/>
                    </a:cubicBezTo>
                    <a:cubicBezTo>
                      <a:pt x="480060" y="272415"/>
                      <a:pt x="484823" y="270510"/>
                      <a:pt x="489585" y="270510"/>
                    </a:cubicBezTo>
                    <a:cubicBezTo>
                      <a:pt x="494348" y="270510"/>
                      <a:pt x="499110" y="272415"/>
                      <a:pt x="502920" y="276225"/>
                    </a:cubicBezTo>
                    <a:lnTo>
                      <a:pt x="563880" y="337185"/>
                    </a:lnTo>
                    <a:cubicBezTo>
                      <a:pt x="571500" y="344805"/>
                      <a:pt x="571500" y="356235"/>
                      <a:pt x="563880" y="36385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53B47CCF-7833-485D-8D9B-9314E84D56C5}"/>
                  </a:ext>
                </a:extLst>
              </p:cNvPr>
              <p:cNvSpPr/>
              <p:nvPr/>
            </p:nvSpPr>
            <p:spPr>
              <a:xfrm>
                <a:off x="7124626" y="1597660"/>
                <a:ext cx="76200" cy="76199"/>
              </a:xfrm>
              <a:custGeom>
                <a:avLst/>
                <a:gdLst>
                  <a:gd name="connsiteX0" fmla="*/ 9525 w 76200"/>
                  <a:gd name="connsiteY0" fmla="*/ 47625 h 76199"/>
                  <a:gd name="connsiteX1" fmla="*/ 28575 w 76200"/>
                  <a:gd name="connsiteY1" fmla="*/ 47625 h 76199"/>
                  <a:gd name="connsiteX2" fmla="*/ 28575 w 76200"/>
                  <a:gd name="connsiteY2" fmla="*/ 66675 h 76199"/>
                  <a:gd name="connsiteX3" fmla="*/ 38100 w 76200"/>
                  <a:gd name="connsiteY3" fmla="*/ 76200 h 76199"/>
                  <a:gd name="connsiteX4" fmla="*/ 47625 w 76200"/>
                  <a:gd name="connsiteY4" fmla="*/ 66675 h 76199"/>
                  <a:gd name="connsiteX5" fmla="*/ 47625 w 76200"/>
                  <a:gd name="connsiteY5" fmla="*/ 47625 h 76199"/>
                  <a:gd name="connsiteX6" fmla="*/ 66675 w 76200"/>
                  <a:gd name="connsiteY6" fmla="*/ 47625 h 76199"/>
                  <a:gd name="connsiteX7" fmla="*/ 76200 w 76200"/>
                  <a:gd name="connsiteY7" fmla="*/ 38100 h 76199"/>
                  <a:gd name="connsiteX8" fmla="*/ 66675 w 76200"/>
                  <a:gd name="connsiteY8" fmla="*/ 28575 h 76199"/>
                  <a:gd name="connsiteX9" fmla="*/ 47625 w 76200"/>
                  <a:gd name="connsiteY9" fmla="*/ 28575 h 76199"/>
                  <a:gd name="connsiteX10" fmla="*/ 47625 w 76200"/>
                  <a:gd name="connsiteY10" fmla="*/ 9525 h 76199"/>
                  <a:gd name="connsiteX11" fmla="*/ 38100 w 76200"/>
                  <a:gd name="connsiteY11" fmla="*/ 0 h 76199"/>
                  <a:gd name="connsiteX12" fmla="*/ 28575 w 76200"/>
                  <a:gd name="connsiteY12" fmla="*/ 9525 h 76199"/>
                  <a:gd name="connsiteX13" fmla="*/ 28575 w 76200"/>
                  <a:gd name="connsiteY13" fmla="*/ 28575 h 76199"/>
                  <a:gd name="connsiteX14" fmla="*/ 9525 w 76200"/>
                  <a:gd name="connsiteY14" fmla="*/ 28575 h 76199"/>
                  <a:gd name="connsiteX15" fmla="*/ 0 w 76200"/>
                  <a:gd name="connsiteY15" fmla="*/ 38100 h 76199"/>
                  <a:gd name="connsiteX16" fmla="*/ 9525 w 76200"/>
                  <a:gd name="connsiteY16" fmla="*/ 47625 h 76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199">
                    <a:moveTo>
                      <a:pt x="9525" y="47625"/>
                    </a:moveTo>
                    <a:lnTo>
                      <a:pt x="28575" y="47625"/>
                    </a:lnTo>
                    <a:lnTo>
                      <a:pt x="28575" y="66675"/>
                    </a:lnTo>
                    <a:cubicBezTo>
                      <a:pt x="28575" y="72390"/>
                      <a:pt x="32385" y="76200"/>
                      <a:pt x="38100" y="76200"/>
                    </a:cubicBezTo>
                    <a:cubicBezTo>
                      <a:pt x="43815" y="76200"/>
                      <a:pt x="47625" y="72390"/>
                      <a:pt x="47625" y="66675"/>
                    </a:cubicBezTo>
                    <a:lnTo>
                      <a:pt x="47625" y="47625"/>
                    </a:lnTo>
                    <a:lnTo>
                      <a:pt x="66675" y="47625"/>
                    </a:lnTo>
                    <a:cubicBezTo>
                      <a:pt x="72390" y="47625"/>
                      <a:pt x="76200" y="43815"/>
                      <a:pt x="76200" y="38100"/>
                    </a:cubicBezTo>
                    <a:cubicBezTo>
                      <a:pt x="76200" y="32385"/>
                      <a:pt x="72390" y="28575"/>
                      <a:pt x="66675" y="28575"/>
                    </a:cubicBezTo>
                    <a:lnTo>
                      <a:pt x="47625" y="28575"/>
                    </a:lnTo>
                    <a:lnTo>
                      <a:pt x="47625" y="9525"/>
                    </a:lnTo>
                    <a:cubicBezTo>
                      <a:pt x="47625" y="3810"/>
                      <a:pt x="43815" y="0"/>
                      <a:pt x="38100" y="0"/>
                    </a:cubicBezTo>
                    <a:cubicBezTo>
                      <a:pt x="32385" y="0"/>
                      <a:pt x="28575" y="3810"/>
                      <a:pt x="28575" y="9525"/>
                    </a:cubicBezTo>
                    <a:lnTo>
                      <a:pt x="28575" y="28575"/>
                    </a:lnTo>
                    <a:lnTo>
                      <a:pt x="9525" y="28575"/>
                    </a:lnTo>
                    <a:cubicBezTo>
                      <a:pt x="3810" y="28575"/>
                      <a:pt x="0" y="32385"/>
                      <a:pt x="0" y="38100"/>
                    </a:cubicBezTo>
                    <a:cubicBezTo>
                      <a:pt x="0" y="43815"/>
                      <a:pt x="4763" y="47625"/>
                      <a:pt x="9525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BFC70389-73B7-472A-A902-68500B7DE593}"/>
                  </a:ext>
                </a:extLst>
              </p:cNvPr>
              <p:cNvSpPr/>
              <p:nvPr/>
            </p:nvSpPr>
            <p:spPr>
              <a:xfrm>
                <a:off x="7410376" y="1845309"/>
                <a:ext cx="76200" cy="76200"/>
              </a:xfrm>
              <a:custGeom>
                <a:avLst/>
                <a:gdLst>
                  <a:gd name="connsiteX0" fmla="*/ 9525 w 76200"/>
                  <a:gd name="connsiteY0" fmla="*/ 47625 h 76200"/>
                  <a:gd name="connsiteX1" fmla="*/ 28575 w 76200"/>
                  <a:gd name="connsiteY1" fmla="*/ 47625 h 76200"/>
                  <a:gd name="connsiteX2" fmla="*/ 28575 w 76200"/>
                  <a:gd name="connsiteY2" fmla="*/ 66675 h 76200"/>
                  <a:gd name="connsiteX3" fmla="*/ 38100 w 76200"/>
                  <a:gd name="connsiteY3" fmla="*/ 76200 h 76200"/>
                  <a:gd name="connsiteX4" fmla="*/ 47625 w 76200"/>
                  <a:gd name="connsiteY4" fmla="*/ 66675 h 76200"/>
                  <a:gd name="connsiteX5" fmla="*/ 47625 w 76200"/>
                  <a:gd name="connsiteY5" fmla="*/ 47625 h 76200"/>
                  <a:gd name="connsiteX6" fmla="*/ 66675 w 76200"/>
                  <a:gd name="connsiteY6" fmla="*/ 47625 h 76200"/>
                  <a:gd name="connsiteX7" fmla="*/ 76200 w 76200"/>
                  <a:gd name="connsiteY7" fmla="*/ 38100 h 76200"/>
                  <a:gd name="connsiteX8" fmla="*/ 66675 w 76200"/>
                  <a:gd name="connsiteY8" fmla="*/ 28575 h 76200"/>
                  <a:gd name="connsiteX9" fmla="*/ 47625 w 76200"/>
                  <a:gd name="connsiteY9" fmla="*/ 28575 h 76200"/>
                  <a:gd name="connsiteX10" fmla="*/ 47625 w 76200"/>
                  <a:gd name="connsiteY10" fmla="*/ 9525 h 76200"/>
                  <a:gd name="connsiteX11" fmla="*/ 38100 w 76200"/>
                  <a:gd name="connsiteY11" fmla="*/ 0 h 76200"/>
                  <a:gd name="connsiteX12" fmla="*/ 28575 w 76200"/>
                  <a:gd name="connsiteY12" fmla="*/ 9525 h 76200"/>
                  <a:gd name="connsiteX13" fmla="*/ 28575 w 76200"/>
                  <a:gd name="connsiteY13" fmla="*/ 28575 h 76200"/>
                  <a:gd name="connsiteX14" fmla="*/ 9525 w 76200"/>
                  <a:gd name="connsiteY14" fmla="*/ 28575 h 76200"/>
                  <a:gd name="connsiteX15" fmla="*/ 0 w 76200"/>
                  <a:gd name="connsiteY15" fmla="*/ 38100 h 76200"/>
                  <a:gd name="connsiteX16" fmla="*/ 9525 w 76200"/>
                  <a:gd name="connsiteY16" fmla="*/ 47625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76200">
                    <a:moveTo>
                      <a:pt x="9525" y="47625"/>
                    </a:moveTo>
                    <a:lnTo>
                      <a:pt x="28575" y="47625"/>
                    </a:lnTo>
                    <a:lnTo>
                      <a:pt x="28575" y="66675"/>
                    </a:lnTo>
                    <a:cubicBezTo>
                      <a:pt x="28575" y="72390"/>
                      <a:pt x="32385" y="76200"/>
                      <a:pt x="38100" y="76200"/>
                    </a:cubicBezTo>
                    <a:cubicBezTo>
                      <a:pt x="43815" y="76200"/>
                      <a:pt x="47625" y="72390"/>
                      <a:pt x="47625" y="66675"/>
                    </a:cubicBezTo>
                    <a:lnTo>
                      <a:pt x="47625" y="47625"/>
                    </a:lnTo>
                    <a:lnTo>
                      <a:pt x="66675" y="47625"/>
                    </a:lnTo>
                    <a:cubicBezTo>
                      <a:pt x="72390" y="47625"/>
                      <a:pt x="76200" y="43815"/>
                      <a:pt x="76200" y="38100"/>
                    </a:cubicBezTo>
                    <a:cubicBezTo>
                      <a:pt x="76200" y="32385"/>
                      <a:pt x="72390" y="28575"/>
                      <a:pt x="66675" y="28575"/>
                    </a:cubicBezTo>
                    <a:lnTo>
                      <a:pt x="47625" y="28575"/>
                    </a:lnTo>
                    <a:lnTo>
                      <a:pt x="47625" y="9525"/>
                    </a:lnTo>
                    <a:cubicBezTo>
                      <a:pt x="47625" y="3810"/>
                      <a:pt x="43815" y="0"/>
                      <a:pt x="38100" y="0"/>
                    </a:cubicBezTo>
                    <a:cubicBezTo>
                      <a:pt x="32385" y="0"/>
                      <a:pt x="28575" y="3810"/>
                      <a:pt x="28575" y="9525"/>
                    </a:cubicBezTo>
                    <a:lnTo>
                      <a:pt x="28575" y="28575"/>
                    </a:lnTo>
                    <a:lnTo>
                      <a:pt x="9525" y="28575"/>
                    </a:lnTo>
                    <a:cubicBezTo>
                      <a:pt x="3810" y="28575"/>
                      <a:pt x="0" y="32385"/>
                      <a:pt x="0" y="38100"/>
                    </a:cubicBezTo>
                    <a:cubicBezTo>
                      <a:pt x="0" y="43815"/>
                      <a:pt x="4763" y="47625"/>
                      <a:pt x="9525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:a16="http://schemas.microsoft.com/office/drawing/2014/main" id="{CCB5B0AD-3153-46C5-8426-FFE3B748435A}"/>
                  </a:ext>
                </a:extLst>
              </p:cNvPr>
              <p:cNvSpPr/>
              <p:nvPr/>
            </p:nvSpPr>
            <p:spPr>
              <a:xfrm>
                <a:off x="6962701" y="1750059"/>
                <a:ext cx="57149" cy="57150"/>
              </a:xfrm>
              <a:custGeom>
                <a:avLst/>
                <a:gdLst>
                  <a:gd name="connsiteX0" fmla="*/ 9525 w 57149"/>
                  <a:gd name="connsiteY0" fmla="*/ 38100 h 57150"/>
                  <a:gd name="connsiteX1" fmla="*/ 19050 w 57149"/>
                  <a:gd name="connsiteY1" fmla="*/ 38100 h 57150"/>
                  <a:gd name="connsiteX2" fmla="*/ 19050 w 57149"/>
                  <a:gd name="connsiteY2" fmla="*/ 47625 h 57150"/>
                  <a:gd name="connsiteX3" fmla="*/ 28575 w 57149"/>
                  <a:gd name="connsiteY3" fmla="*/ 57150 h 57150"/>
                  <a:gd name="connsiteX4" fmla="*/ 38100 w 57149"/>
                  <a:gd name="connsiteY4" fmla="*/ 47625 h 57150"/>
                  <a:gd name="connsiteX5" fmla="*/ 38100 w 57149"/>
                  <a:gd name="connsiteY5" fmla="*/ 38100 h 57150"/>
                  <a:gd name="connsiteX6" fmla="*/ 47625 w 57149"/>
                  <a:gd name="connsiteY6" fmla="*/ 38100 h 57150"/>
                  <a:gd name="connsiteX7" fmla="*/ 57150 w 57149"/>
                  <a:gd name="connsiteY7" fmla="*/ 28575 h 57150"/>
                  <a:gd name="connsiteX8" fmla="*/ 47625 w 57149"/>
                  <a:gd name="connsiteY8" fmla="*/ 19050 h 57150"/>
                  <a:gd name="connsiteX9" fmla="*/ 38100 w 57149"/>
                  <a:gd name="connsiteY9" fmla="*/ 19050 h 57150"/>
                  <a:gd name="connsiteX10" fmla="*/ 38100 w 57149"/>
                  <a:gd name="connsiteY10" fmla="*/ 9525 h 57150"/>
                  <a:gd name="connsiteX11" fmla="*/ 28575 w 57149"/>
                  <a:gd name="connsiteY11" fmla="*/ 0 h 57150"/>
                  <a:gd name="connsiteX12" fmla="*/ 19050 w 57149"/>
                  <a:gd name="connsiteY12" fmla="*/ 9525 h 57150"/>
                  <a:gd name="connsiteX13" fmla="*/ 19050 w 57149"/>
                  <a:gd name="connsiteY13" fmla="*/ 19050 h 57150"/>
                  <a:gd name="connsiteX14" fmla="*/ 9525 w 57149"/>
                  <a:gd name="connsiteY14" fmla="*/ 19050 h 57150"/>
                  <a:gd name="connsiteX15" fmla="*/ 0 w 57149"/>
                  <a:gd name="connsiteY15" fmla="*/ 28575 h 57150"/>
                  <a:gd name="connsiteX16" fmla="*/ 9525 w 57149"/>
                  <a:gd name="connsiteY16" fmla="*/ 3810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7149" h="57150">
                    <a:moveTo>
                      <a:pt x="9525" y="38100"/>
                    </a:moveTo>
                    <a:lnTo>
                      <a:pt x="19050" y="38100"/>
                    </a:lnTo>
                    <a:lnTo>
                      <a:pt x="19050" y="47625"/>
                    </a:lnTo>
                    <a:cubicBezTo>
                      <a:pt x="19050" y="53340"/>
                      <a:pt x="22860" y="57150"/>
                      <a:pt x="28575" y="57150"/>
                    </a:cubicBezTo>
                    <a:cubicBezTo>
                      <a:pt x="34290" y="57150"/>
                      <a:pt x="38100" y="53340"/>
                      <a:pt x="38100" y="47625"/>
                    </a:cubicBezTo>
                    <a:lnTo>
                      <a:pt x="38100" y="38100"/>
                    </a:lnTo>
                    <a:lnTo>
                      <a:pt x="47625" y="38100"/>
                    </a:lnTo>
                    <a:cubicBezTo>
                      <a:pt x="53340" y="38100"/>
                      <a:pt x="57150" y="34290"/>
                      <a:pt x="57150" y="28575"/>
                    </a:cubicBezTo>
                    <a:cubicBezTo>
                      <a:pt x="57150" y="22860"/>
                      <a:pt x="53340" y="19050"/>
                      <a:pt x="47625" y="19050"/>
                    </a:cubicBezTo>
                    <a:lnTo>
                      <a:pt x="38100" y="19050"/>
                    </a:lnTo>
                    <a:lnTo>
                      <a:pt x="38100" y="9525"/>
                    </a:lnTo>
                    <a:cubicBezTo>
                      <a:pt x="38100" y="3810"/>
                      <a:pt x="34290" y="0"/>
                      <a:pt x="28575" y="0"/>
                    </a:cubicBezTo>
                    <a:cubicBezTo>
                      <a:pt x="22860" y="0"/>
                      <a:pt x="19050" y="3810"/>
                      <a:pt x="19050" y="9525"/>
                    </a:cubicBezTo>
                    <a:lnTo>
                      <a:pt x="19050" y="19050"/>
                    </a:lnTo>
                    <a:lnTo>
                      <a:pt x="9525" y="19050"/>
                    </a:lnTo>
                    <a:cubicBezTo>
                      <a:pt x="3810" y="19050"/>
                      <a:pt x="0" y="22860"/>
                      <a:pt x="0" y="28575"/>
                    </a:cubicBezTo>
                    <a:cubicBezTo>
                      <a:pt x="0" y="34290"/>
                      <a:pt x="4763" y="38100"/>
                      <a:pt x="9525" y="38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8D156C3-E763-4D5C-B366-DFE3D9ABA765}"/>
              </a:ext>
            </a:extLst>
          </p:cNvPr>
          <p:cNvGrpSpPr/>
          <p:nvPr/>
        </p:nvGrpSpPr>
        <p:grpSpPr>
          <a:xfrm>
            <a:off x="6345288" y="1385535"/>
            <a:ext cx="495538" cy="495300"/>
            <a:chOff x="6353997" y="1671013"/>
            <a:chExt cx="495538" cy="495300"/>
          </a:xfrm>
        </p:grpSpPr>
        <p:grpSp>
          <p:nvGrpSpPr>
            <p:cNvPr id="366" name="Graphic 58">
              <a:extLst>
                <a:ext uri="{FF2B5EF4-FFF2-40B4-BE49-F238E27FC236}">
                  <a16:creationId xmlns:a16="http://schemas.microsoft.com/office/drawing/2014/main" id="{688F9107-FEAD-45AD-A72C-B3A8242DD6C8}"/>
                </a:ext>
              </a:extLst>
            </p:cNvPr>
            <p:cNvGrpSpPr/>
            <p:nvPr/>
          </p:nvGrpSpPr>
          <p:grpSpPr>
            <a:xfrm>
              <a:off x="6363522" y="1695183"/>
              <a:ext cx="476488" cy="446960"/>
              <a:chOff x="5910848" y="1670764"/>
              <a:chExt cx="476488" cy="44696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7CBD93FD-7BAE-49E4-A6E4-D8DAFE21684E}"/>
                  </a:ext>
                </a:extLst>
              </p:cNvPr>
              <p:cNvSpPr/>
              <p:nvPr/>
            </p:nvSpPr>
            <p:spPr>
              <a:xfrm>
                <a:off x="5910848" y="1965325"/>
                <a:ext cx="419100" cy="152400"/>
              </a:xfrm>
              <a:custGeom>
                <a:avLst/>
                <a:gdLst>
                  <a:gd name="connsiteX0" fmla="*/ 952 w 419100"/>
                  <a:gd name="connsiteY0" fmla="*/ 119063 h 152400"/>
                  <a:gd name="connsiteX1" fmla="*/ 34290 w 419100"/>
                  <a:gd name="connsiteY1" fmla="*/ 152400 h 152400"/>
                  <a:gd name="connsiteX2" fmla="*/ 387668 w 419100"/>
                  <a:gd name="connsiteY2" fmla="*/ 152400 h 152400"/>
                  <a:gd name="connsiteX3" fmla="*/ 419100 w 419100"/>
                  <a:gd name="connsiteY3" fmla="*/ 120968 h 152400"/>
                  <a:gd name="connsiteX4" fmla="*/ 419100 w 419100"/>
                  <a:gd name="connsiteY4" fmla="*/ 0 h 152400"/>
                  <a:gd name="connsiteX5" fmla="*/ 0 w 419100"/>
                  <a:gd name="connsiteY5" fmla="*/ 0 h 152400"/>
                  <a:gd name="connsiteX6" fmla="*/ 0 w 419100"/>
                  <a:gd name="connsiteY6" fmla="*/ 119063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9100" h="152400">
                    <a:moveTo>
                      <a:pt x="952" y="119063"/>
                    </a:moveTo>
                    <a:cubicBezTo>
                      <a:pt x="952" y="138113"/>
                      <a:pt x="16192" y="152400"/>
                      <a:pt x="34290" y="152400"/>
                    </a:cubicBezTo>
                    <a:lnTo>
                      <a:pt x="387668" y="152400"/>
                    </a:lnTo>
                    <a:cubicBezTo>
                      <a:pt x="404813" y="152400"/>
                      <a:pt x="419100" y="138113"/>
                      <a:pt x="419100" y="120968"/>
                    </a:cubicBezTo>
                    <a:lnTo>
                      <a:pt x="419100" y="0"/>
                    </a:lnTo>
                    <a:lnTo>
                      <a:pt x="0" y="0"/>
                    </a:lnTo>
                    <a:lnTo>
                      <a:pt x="0" y="119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E91C1601-DAF9-4E89-9995-047D07C640DA}"/>
                  </a:ext>
                </a:extLst>
              </p:cNvPr>
              <p:cNvSpPr/>
              <p:nvPr/>
            </p:nvSpPr>
            <p:spPr>
              <a:xfrm>
                <a:off x="5949901" y="1736725"/>
                <a:ext cx="95250" cy="95250"/>
              </a:xfrm>
              <a:custGeom>
                <a:avLst/>
                <a:gdLst>
                  <a:gd name="connsiteX0" fmla="*/ 95250 w 95250"/>
                  <a:gd name="connsiteY0" fmla="*/ 47625 h 95250"/>
                  <a:gd name="connsiteX1" fmla="*/ 47625 w 95250"/>
                  <a:gd name="connsiteY1" fmla="*/ 95250 h 95250"/>
                  <a:gd name="connsiteX2" fmla="*/ 0 w 95250"/>
                  <a:gd name="connsiteY2" fmla="*/ 47625 h 95250"/>
                  <a:gd name="connsiteX3" fmla="*/ 47625 w 95250"/>
                  <a:gd name="connsiteY3" fmla="*/ 0 h 95250"/>
                  <a:gd name="connsiteX4" fmla="*/ 95250 w 95250"/>
                  <a:gd name="connsiteY4" fmla="*/ 47625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95250" y="47625"/>
                    </a:moveTo>
                    <a:cubicBezTo>
                      <a:pt x="95250" y="73928"/>
                      <a:pt x="73928" y="95250"/>
                      <a:pt x="47625" y="95250"/>
                    </a:cubicBezTo>
                    <a:cubicBezTo>
                      <a:pt x="21322" y="95250"/>
                      <a:pt x="0" y="73928"/>
                      <a:pt x="0" y="47625"/>
                    </a:cubicBezTo>
                    <a:cubicBezTo>
                      <a:pt x="0" y="21322"/>
                      <a:pt x="21322" y="0"/>
                      <a:pt x="47625" y="0"/>
                    </a:cubicBezTo>
                    <a:cubicBezTo>
                      <a:pt x="73928" y="0"/>
                      <a:pt x="95250" y="21322"/>
                      <a:pt x="95250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1" name="Freeform: Shape 380">
                <a:extLst>
                  <a:ext uri="{FF2B5EF4-FFF2-40B4-BE49-F238E27FC236}">
                    <a16:creationId xmlns:a16="http://schemas.microsoft.com/office/drawing/2014/main" id="{BCDB876D-7235-45ED-8294-E9DA981D24B8}"/>
                  </a:ext>
                </a:extLst>
              </p:cNvPr>
              <p:cNvSpPr/>
              <p:nvPr/>
            </p:nvSpPr>
            <p:spPr>
              <a:xfrm>
                <a:off x="6169928" y="1670764"/>
                <a:ext cx="217408" cy="217408"/>
              </a:xfrm>
              <a:custGeom>
                <a:avLst/>
                <a:gdLst>
                  <a:gd name="connsiteX0" fmla="*/ 209550 w 217408"/>
                  <a:gd name="connsiteY0" fmla="*/ 22146 h 217408"/>
                  <a:gd name="connsiteX1" fmla="*/ 195263 w 217408"/>
                  <a:gd name="connsiteY1" fmla="*/ 7858 h 217408"/>
                  <a:gd name="connsiteX2" fmla="*/ 156210 w 217408"/>
                  <a:gd name="connsiteY2" fmla="*/ 7858 h 217408"/>
                  <a:gd name="connsiteX3" fmla="*/ 13335 w 217408"/>
                  <a:gd name="connsiteY3" fmla="*/ 149781 h 217408"/>
                  <a:gd name="connsiteX4" fmla="*/ 0 w 217408"/>
                  <a:gd name="connsiteY4" fmla="*/ 217408 h 217408"/>
                  <a:gd name="connsiteX5" fmla="*/ 67627 w 217408"/>
                  <a:gd name="connsiteY5" fmla="*/ 204073 h 217408"/>
                  <a:gd name="connsiteX6" fmla="*/ 209550 w 217408"/>
                  <a:gd name="connsiteY6" fmla="*/ 62151 h 217408"/>
                  <a:gd name="connsiteX7" fmla="*/ 209550 w 217408"/>
                  <a:gd name="connsiteY7" fmla="*/ 22146 h 217408"/>
                  <a:gd name="connsiteX8" fmla="*/ 1905 w 217408"/>
                  <a:gd name="connsiteY8" fmla="*/ 214551 h 217408"/>
                  <a:gd name="connsiteX9" fmla="*/ 12382 w 217408"/>
                  <a:gd name="connsiteY9" fmla="*/ 176451 h 217408"/>
                  <a:gd name="connsiteX10" fmla="*/ 38100 w 217408"/>
                  <a:gd name="connsiteY10" fmla="*/ 203121 h 217408"/>
                  <a:gd name="connsiteX11" fmla="*/ 1905 w 217408"/>
                  <a:gd name="connsiteY11" fmla="*/ 214551 h 217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7408" h="217408">
                    <a:moveTo>
                      <a:pt x="209550" y="22146"/>
                    </a:moveTo>
                    <a:lnTo>
                      <a:pt x="195263" y="7858"/>
                    </a:lnTo>
                    <a:cubicBezTo>
                      <a:pt x="184785" y="-2619"/>
                      <a:pt x="166688" y="-2619"/>
                      <a:pt x="156210" y="7858"/>
                    </a:cubicBezTo>
                    <a:lnTo>
                      <a:pt x="13335" y="149781"/>
                    </a:lnTo>
                    <a:lnTo>
                      <a:pt x="0" y="217408"/>
                    </a:lnTo>
                    <a:lnTo>
                      <a:pt x="67627" y="204073"/>
                    </a:lnTo>
                    <a:lnTo>
                      <a:pt x="209550" y="62151"/>
                    </a:lnTo>
                    <a:cubicBezTo>
                      <a:pt x="220027" y="50721"/>
                      <a:pt x="220027" y="32623"/>
                      <a:pt x="209550" y="22146"/>
                    </a:cubicBezTo>
                    <a:close/>
                    <a:moveTo>
                      <a:pt x="1905" y="214551"/>
                    </a:moveTo>
                    <a:lnTo>
                      <a:pt x="12382" y="176451"/>
                    </a:lnTo>
                    <a:lnTo>
                      <a:pt x="38100" y="203121"/>
                    </a:lnTo>
                    <a:lnTo>
                      <a:pt x="1905" y="21455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367" name="Graphic 58">
              <a:extLst>
                <a:ext uri="{FF2B5EF4-FFF2-40B4-BE49-F238E27FC236}">
                  <a16:creationId xmlns:a16="http://schemas.microsoft.com/office/drawing/2014/main" id="{EBF6E22A-1C0E-43D5-B3E3-8CCD9FDF1684}"/>
                </a:ext>
              </a:extLst>
            </p:cNvPr>
            <p:cNvGrpSpPr/>
            <p:nvPr/>
          </p:nvGrpSpPr>
          <p:grpSpPr>
            <a:xfrm>
              <a:off x="6353997" y="1671013"/>
              <a:ext cx="495538" cy="495300"/>
              <a:chOff x="5901323" y="1631950"/>
              <a:chExt cx="495538" cy="49530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68" name="Freeform: Shape 367">
                <a:extLst>
                  <a:ext uri="{FF2B5EF4-FFF2-40B4-BE49-F238E27FC236}">
                    <a16:creationId xmlns:a16="http://schemas.microsoft.com/office/drawing/2014/main" id="{EADCA40A-D578-420C-A389-74659D9FB158}"/>
                  </a:ext>
                </a:extLst>
              </p:cNvPr>
              <p:cNvSpPr/>
              <p:nvPr/>
            </p:nvSpPr>
            <p:spPr>
              <a:xfrm>
                <a:off x="5940376" y="1670050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9" name="Freeform: Shape 368">
                <a:extLst>
                  <a:ext uri="{FF2B5EF4-FFF2-40B4-BE49-F238E27FC236}">
                    <a16:creationId xmlns:a16="http://schemas.microsoft.com/office/drawing/2014/main" id="{2808B9A6-C077-4D20-9212-BD0EC829A46C}"/>
                  </a:ext>
                </a:extLst>
              </p:cNvPr>
              <p:cNvSpPr/>
              <p:nvPr/>
            </p:nvSpPr>
            <p:spPr>
              <a:xfrm>
                <a:off x="5978476" y="1670050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0" name="Freeform: Shape 369">
                <a:extLst>
                  <a:ext uri="{FF2B5EF4-FFF2-40B4-BE49-F238E27FC236}">
                    <a16:creationId xmlns:a16="http://schemas.microsoft.com/office/drawing/2014/main" id="{94284E77-D9C7-4E04-B5E6-0AB0BA0E3B77}"/>
                  </a:ext>
                </a:extLst>
              </p:cNvPr>
              <p:cNvSpPr/>
              <p:nvPr/>
            </p:nvSpPr>
            <p:spPr>
              <a:xfrm>
                <a:off x="6016576" y="1670050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: Shape 370">
                <a:extLst>
                  <a:ext uri="{FF2B5EF4-FFF2-40B4-BE49-F238E27FC236}">
                    <a16:creationId xmlns:a16="http://schemas.microsoft.com/office/drawing/2014/main" id="{C7434B3D-45A7-4BD2-B001-EECD0CAE44F0}"/>
                  </a:ext>
                </a:extLst>
              </p:cNvPr>
              <p:cNvSpPr/>
              <p:nvPr/>
            </p:nvSpPr>
            <p:spPr>
              <a:xfrm>
                <a:off x="5901323" y="1631950"/>
                <a:ext cx="495538" cy="495300"/>
              </a:xfrm>
              <a:custGeom>
                <a:avLst/>
                <a:gdLst>
                  <a:gd name="connsiteX0" fmla="*/ 484823 w 495538"/>
                  <a:gd name="connsiteY0" fmla="*/ 54293 h 495300"/>
                  <a:gd name="connsiteX1" fmla="*/ 470535 w 495538"/>
                  <a:gd name="connsiteY1" fmla="*/ 40005 h 495300"/>
                  <a:gd name="connsiteX2" fmla="*/ 438150 w 495538"/>
                  <a:gd name="connsiteY2" fmla="*/ 29528 h 495300"/>
                  <a:gd name="connsiteX3" fmla="*/ 406718 w 495538"/>
                  <a:gd name="connsiteY3" fmla="*/ 0 h 495300"/>
                  <a:gd name="connsiteX4" fmla="*/ 32385 w 495538"/>
                  <a:gd name="connsiteY4" fmla="*/ 0 h 495300"/>
                  <a:gd name="connsiteX5" fmla="*/ 0 w 495538"/>
                  <a:gd name="connsiteY5" fmla="*/ 38100 h 495300"/>
                  <a:gd name="connsiteX6" fmla="*/ 0 w 495538"/>
                  <a:gd name="connsiteY6" fmla="*/ 457200 h 495300"/>
                  <a:gd name="connsiteX7" fmla="*/ 32385 w 495538"/>
                  <a:gd name="connsiteY7" fmla="*/ 495300 h 495300"/>
                  <a:gd name="connsiteX8" fmla="*/ 405765 w 495538"/>
                  <a:gd name="connsiteY8" fmla="*/ 495300 h 495300"/>
                  <a:gd name="connsiteX9" fmla="*/ 438150 w 495538"/>
                  <a:gd name="connsiteY9" fmla="*/ 457200 h 495300"/>
                  <a:gd name="connsiteX10" fmla="*/ 438150 w 495538"/>
                  <a:gd name="connsiteY10" fmla="*/ 153353 h 495300"/>
                  <a:gd name="connsiteX11" fmla="*/ 484823 w 495538"/>
                  <a:gd name="connsiteY11" fmla="*/ 106680 h 495300"/>
                  <a:gd name="connsiteX12" fmla="*/ 484823 w 495538"/>
                  <a:gd name="connsiteY12" fmla="*/ 54293 h 495300"/>
                  <a:gd name="connsiteX13" fmla="*/ 32385 w 495538"/>
                  <a:gd name="connsiteY13" fmla="*/ 19050 h 495300"/>
                  <a:gd name="connsiteX14" fmla="*/ 405765 w 495538"/>
                  <a:gd name="connsiteY14" fmla="*/ 19050 h 495300"/>
                  <a:gd name="connsiteX15" fmla="*/ 419100 w 495538"/>
                  <a:gd name="connsiteY15" fmla="*/ 38100 h 495300"/>
                  <a:gd name="connsiteX16" fmla="*/ 417195 w 495538"/>
                  <a:gd name="connsiteY16" fmla="*/ 40005 h 495300"/>
                  <a:gd name="connsiteX17" fmla="*/ 361950 w 495538"/>
                  <a:gd name="connsiteY17" fmla="*/ 95250 h 495300"/>
                  <a:gd name="connsiteX18" fmla="*/ 329565 w 495538"/>
                  <a:gd name="connsiteY18" fmla="*/ 66675 h 495300"/>
                  <a:gd name="connsiteX19" fmla="*/ 321945 w 495538"/>
                  <a:gd name="connsiteY19" fmla="*/ 66675 h 495300"/>
                  <a:gd name="connsiteX20" fmla="*/ 281940 w 495538"/>
                  <a:gd name="connsiteY20" fmla="*/ 38100 h 495300"/>
                  <a:gd name="connsiteX21" fmla="*/ 241935 w 495538"/>
                  <a:gd name="connsiteY21" fmla="*/ 66675 h 495300"/>
                  <a:gd name="connsiteX22" fmla="*/ 224790 w 495538"/>
                  <a:gd name="connsiteY22" fmla="*/ 66675 h 495300"/>
                  <a:gd name="connsiteX23" fmla="*/ 191453 w 495538"/>
                  <a:gd name="connsiteY23" fmla="*/ 100013 h 495300"/>
                  <a:gd name="connsiteX24" fmla="*/ 224790 w 495538"/>
                  <a:gd name="connsiteY24" fmla="*/ 133350 h 495300"/>
                  <a:gd name="connsiteX25" fmla="*/ 323850 w 495538"/>
                  <a:gd name="connsiteY25" fmla="*/ 133350 h 495300"/>
                  <a:gd name="connsiteX26" fmla="*/ 275273 w 495538"/>
                  <a:gd name="connsiteY26" fmla="*/ 181928 h 495300"/>
                  <a:gd name="connsiteX27" fmla="*/ 272415 w 495538"/>
                  <a:gd name="connsiteY27" fmla="*/ 186690 h 495300"/>
                  <a:gd name="connsiteX28" fmla="*/ 261938 w 495538"/>
                  <a:gd name="connsiteY28" fmla="*/ 239078 h 495300"/>
                  <a:gd name="connsiteX29" fmla="*/ 225743 w 495538"/>
                  <a:gd name="connsiteY29" fmla="*/ 202883 h 495300"/>
                  <a:gd name="connsiteX30" fmla="*/ 173355 w 495538"/>
                  <a:gd name="connsiteY30" fmla="*/ 202883 h 495300"/>
                  <a:gd name="connsiteX31" fmla="*/ 53340 w 495538"/>
                  <a:gd name="connsiteY31" fmla="*/ 323850 h 495300"/>
                  <a:gd name="connsiteX32" fmla="*/ 20003 w 495538"/>
                  <a:gd name="connsiteY32" fmla="*/ 323850 h 495300"/>
                  <a:gd name="connsiteX33" fmla="*/ 20003 w 495538"/>
                  <a:gd name="connsiteY33" fmla="*/ 38100 h 495300"/>
                  <a:gd name="connsiteX34" fmla="*/ 32385 w 495538"/>
                  <a:gd name="connsiteY34" fmla="*/ 19050 h 495300"/>
                  <a:gd name="connsiteX35" fmla="*/ 329565 w 495538"/>
                  <a:gd name="connsiteY35" fmla="*/ 114300 h 495300"/>
                  <a:gd name="connsiteX36" fmla="*/ 224790 w 495538"/>
                  <a:gd name="connsiteY36" fmla="*/ 114300 h 495300"/>
                  <a:gd name="connsiteX37" fmla="*/ 210503 w 495538"/>
                  <a:gd name="connsiteY37" fmla="*/ 100013 h 495300"/>
                  <a:gd name="connsiteX38" fmla="*/ 224790 w 495538"/>
                  <a:gd name="connsiteY38" fmla="*/ 85725 h 495300"/>
                  <a:gd name="connsiteX39" fmla="*/ 249555 w 495538"/>
                  <a:gd name="connsiteY39" fmla="*/ 85725 h 495300"/>
                  <a:gd name="connsiteX40" fmla="*/ 259080 w 495538"/>
                  <a:gd name="connsiteY40" fmla="*/ 77153 h 495300"/>
                  <a:gd name="connsiteX41" fmla="*/ 282893 w 495538"/>
                  <a:gd name="connsiteY41" fmla="*/ 57150 h 495300"/>
                  <a:gd name="connsiteX42" fmla="*/ 306705 w 495538"/>
                  <a:gd name="connsiteY42" fmla="*/ 77153 h 495300"/>
                  <a:gd name="connsiteX43" fmla="*/ 316230 w 495538"/>
                  <a:gd name="connsiteY43" fmla="*/ 85725 h 495300"/>
                  <a:gd name="connsiteX44" fmla="*/ 331470 w 495538"/>
                  <a:gd name="connsiteY44" fmla="*/ 85725 h 495300"/>
                  <a:gd name="connsiteX45" fmla="*/ 345758 w 495538"/>
                  <a:gd name="connsiteY45" fmla="*/ 100013 h 495300"/>
                  <a:gd name="connsiteX46" fmla="*/ 329565 w 495538"/>
                  <a:gd name="connsiteY46" fmla="*/ 114300 h 495300"/>
                  <a:gd name="connsiteX47" fmla="*/ 338138 w 495538"/>
                  <a:gd name="connsiteY47" fmla="*/ 251460 h 495300"/>
                  <a:gd name="connsiteX48" fmla="*/ 342900 w 495538"/>
                  <a:gd name="connsiteY48" fmla="*/ 248602 h 495300"/>
                  <a:gd name="connsiteX49" fmla="*/ 356235 w 495538"/>
                  <a:gd name="connsiteY49" fmla="*/ 235268 h 495300"/>
                  <a:gd name="connsiteX50" fmla="*/ 418148 w 495538"/>
                  <a:gd name="connsiteY50" fmla="*/ 297180 h 495300"/>
                  <a:gd name="connsiteX51" fmla="*/ 420053 w 495538"/>
                  <a:gd name="connsiteY51" fmla="*/ 298133 h 495300"/>
                  <a:gd name="connsiteX52" fmla="*/ 420053 w 495538"/>
                  <a:gd name="connsiteY52" fmla="*/ 323850 h 495300"/>
                  <a:gd name="connsiteX53" fmla="*/ 80963 w 495538"/>
                  <a:gd name="connsiteY53" fmla="*/ 323850 h 495300"/>
                  <a:gd name="connsiteX54" fmla="*/ 188595 w 495538"/>
                  <a:gd name="connsiteY54" fmla="*/ 216218 h 495300"/>
                  <a:gd name="connsiteX55" fmla="*/ 213360 w 495538"/>
                  <a:gd name="connsiteY55" fmla="*/ 216218 h 495300"/>
                  <a:gd name="connsiteX56" fmla="*/ 289560 w 495538"/>
                  <a:gd name="connsiteY56" fmla="*/ 292418 h 495300"/>
                  <a:gd name="connsiteX57" fmla="*/ 302895 w 495538"/>
                  <a:gd name="connsiteY57" fmla="*/ 292418 h 495300"/>
                  <a:gd name="connsiteX58" fmla="*/ 302895 w 495538"/>
                  <a:gd name="connsiteY58" fmla="*/ 279083 h 495300"/>
                  <a:gd name="connsiteX59" fmla="*/ 285750 w 495538"/>
                  <a:gd name="connsiteY59" fmla="*/ 261938 h 495300"/>
                  <a:gd name="connsiteX60" fmla="*/ 338138 w 495538"/>
                  <a:gd name="connsiteY60" fmla="*/ 251460 h 495300"/>
                  <a:gd name="connsiteX61" fmla="*/ 280988 w 495538"/>
                  <a:gd name="connsiteY61" fmla="*/ 243840 h 495300"/>
                  <a:gd name="connsiteX62" fmla="*/ 283845 w 495538"/>
                  <a:gd name="connsiteY62" fmla="*/ 230505 h 495300"/>
                  <a:gd name="connsiteX63" fmla="*/ 294323 w 495538"/>
                  <a:gd name="connsiteY63" fmla="*/ 240983 h 495300"/>
                  <a:gd name="connsiteX64" fmla="*/ 280988 w 495538"/>
                  <a:gd name="connsiteY64" fmla="*/ 243840 h 495300"/>
                  <a:gd name="connsiteX65" fmla="*/ 406718 w 495538"/>
                  <a:gd name="connsiteY65" fmla="*/ 476250 h 495300"/>
                  <a:gd name="connsiteX66" fmla="*/ 32385 w 495538"/>
                  <a:gd name="connsiteY66" fmla="*/ 476250 h 495300"/>
                  <a:gd name="connsiteX67" fmla="*/ 19050 w 495538"/>
                  <a:gd name="connsiteY67" fmla="*/ 457200 h 495300"/>
                  <a:gd name="connsiteX68" fmla="*/ 19050 w 495538"/>
                  <a:gd name="connsiteY68" fmla="*/ 342900 h 495300"/>
                  <a:gd name="connsiteX69" fmla="*/ 419100 w 495538"/>
                  <a:gd name="connsiteY69" fmla="*/ 342900 h 495300"/>
                  <a:gd name="connsiteX70" fmla="*/ 419100 w 495538"/>
                  <a:gd name="connsiteY70" fmla="*/ 457200 h 495300"/>
                  <a:gd name="connsiteX71" fmla="*/ 406718 w 495538"/>
                  <a:gd name="connsiteY71" fmla="*/ 476250 h 495300"/>
                  <a:gd name="connsiteX72" fmla="*/ 420053 w 495538"/>
                  <a:gd name="connsiteY72" fmla="*/ 272415 h 495300"/>
                  <a:gd name="connsiteX73" fmla="*/ 369570 w 495538"/>
                  <a:gd name="connsiteY73" fmla="*/ 221933 h 495300"/>
                  <a:gd name="connsiteX74" fmla="*/ 420053 w 495538"/>
                  <a:gd name="connsiteY74" fmla="*/ 171450 h 495300"/>
                  <a:gd name="connsiteX75" fmla="*/ 420053 w 495538"/>
                  <a:gd name="connsiteY75" fmla="*/ 272415 h 495300"/>
                  <a:gd name="connsiteX76" fmla="*/ 471488 w 495538"/>
                  <a:gd name="connsiteY76" fmla="*/ 93345 h 495300"/>
                  <a:gd name="connsiteX77" fmla="*/ 331470 w 495538"/>
                  <a:gd name="connsiteY77" fmla="*/ 233363 h 495300"/>
                  <a:gd name="connsiteX78" fmla="*/ 316230 w 495538"/>
                  <a:gd name="connsiteY78" fmla="*/ 236220 h 495300"/>
                  <a:gd name="connsiteX79" fmla="*/ 315278 w 495538"/>
                  <a:gd name="connsiteY79" fmla="*/ 235268 h 495300"/>
                  <a:gd name="connsiteX80" fmla="*/ 288608 w 495538"/>
                  <a:gd name="connsiteY80" fmla="*/ 208598 h 495300"/>
                  <a:gd name="connsiteX81" fmla="*/ 287655 w 495538"/>
                  <a:gd name="connsiteY81" fmla="*/ 207645 h 495300"/>
                  <a:gd name="connsiteX82" fmla="*/ 290513 w 495538"/>
                  <a:gd name="connsiteY82" fmla="*/ 192405 h 495300"/>
                  <a:gd name="connsiteX83" fmla="*/ 430530 w 495538"/>
                  <a:gd name="connsiteY83" fmla="*/ 52388 h 495300"/>
                  <a:gd name="connsiteX84" fmla="*/ 456248 w 495538"/>
                  <a:gd name="connsiteY84" fmla="*/ 52388 h 495300"/>
                  <a:gd name="connsiteX85" fmla="*/ 470535 w 495538"/>
                  <a:gd name="connsiteY85" fmla="*/ 66675 h 495300"/>
                  <a:gd name="connsiteX86" fmla="*/ 471488 w 495538"/>
                  <a:gd name="connsiteY86" fmla="*/ 93345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495538" h="495300">
                    <a:moveTo>
                      <a:pt x="484823" y="54293"/>
                    </a:moveTo>
                    <a:lnTo>
                      <a:pt x="470535" y="40005"/>
                    </a:lnTo>
                    <a:cubicBezTo>
                      <a:pt x="461963" y="31433"/>
                      <a:pt x="449580" y="27622"/>
                      <a:pt x="438150" y="29528"/>
                    </a:cubicBezTo>
                    <a:cubicBezTo>
                      <a:pt x="434340" y="12383"/>
                      <a:pt x="421958" y="0"/>
                      <a:pt x="406718" y="0"/>
                    </a:cubicBezTo>
                    <a:lnTo>
                      <a:pt x="32385" y="0"/>
                    </a:lnTo>
                    <a:cubicBezTo>
                      <a:pt x="14288" y="0"/>
                      <a:pt x="0" y="17145"/>
                      <a:pt x="0" y="38100"/>
                    </a:cubicBezTo>
                    <a:lnTo>
                      <a:pt x="0" y="457200"/>
                    </a:lnTo>
                    <a:cubicBezTo>
                      <a:pt x="0" y="478155"/>
                      <a:pt x="14288" y="495300"/>
                      <a:pt x="32385" y="495300"/>
                    </a:cubicBezTo>
                    <a:lnTo>
                      <a:pt x="405765" y="495300"/>
                    </a:lnTo>
                    <a:cubicBezTo>
                      <a:pt x="423863" y="495300"/>
                      <a:pt x="438150" y="478155"/>
                      <a:pt x="438150" y="457200"/>
                    </a:cubicBezTo>
                    <a:lnTo>
                      <a:pt x="438150" y="153353"/>
                    </a:lnTo>
                    <a:lnTo>
                      <a:pt x="484823" y="106680"/>
                    </a:lnTo>
                    <a:cubicBezTo>
                      <a:pt x="499110" y="92393"/>
                      <a:pt x="499110" y="68580"/>
                      <a:pt x="484823" y="54293"/>
                    </a:cubicBezTo>
                    <a:close/>
                    <a:moveTo>
                      <a:pt x="32385" y="19050"/>
                    </a:moveTo>
                    <a:lnTo>
                      <a:pt x="405765" y="19050"/>
                    </a:lnTo>
                    <a:cubicBezTo>
                      <a:pt x="412433" y="19050"/>
                      <a:pt x="419100" y="27622"/>
                      <a:pt x="419100" y="38100"/>
                    </a:cubicBezTo>
                    <a:cubicBezTo>
                      <a:pt x="418148" y="39053"/>
                      <a:pt x="418148" y="39053"/>
                      <a:pt x="417195" y="40005"/>
                    </a:cubicBezTo>
                    <a:lnTo>
                      <a:pt x="361950" y="95250"/>
                    </a:lnTo>
                    <a:cubicBezTo>
                      <a:pt x="359093" y="79058"/>
                      <a:pt x="345758" y="66675"/>
                      <a:pt x="329565" y="66675"/>
                    </a:cubicBezTo>
                    <a:lnTo>
                      <a:pt x="321945" y="66675"/>
                    </a:lnTo>
                    <a:cubicBezTo>
                      <a:pt x="316230" y="49530"/>
                      <a:pt x="300038" y="38100"/>
                      <a:pt x="281940" y="38100"/>
                    </a:cubicBezTo>
                    <a:cubicBezTo>
                      <a:pt x="263843" y="38100"/>
                      <a:pt x="247650" y="49530"/>
                      <a:pt x="241935" y="66675"/>
                    </a:cubicBezTo>
                    <a:lnTo>
                      <a:pt x="224790" y="66675"/>
                    </a:lnTo>
                    <a:cubicBezTo>
                      <a:pt x="206693" y="66675"/>
                      <a:pt x="191453" y="81915"/>
                      <a:pt x="191453" y="100013"/>
                    </a:cubicBezTo>
                    <a:cubicBezTo>
                      <a:pt x="191453" y="118110"/>
                      <a:pt x="206693" y="133350"/>
                      <a:pt x="224790" y="133350"/>
                    </a:cubicBezTo>
                    <a:lnTo>
                      <a:pt x="323850" y="133350"/>
                    </a:lnTo>
                    <a:lnTo>
                      <a:pt x="275273" y="181928"/>
                    </a:lnTo>
                    <a:cubicBezTo>
                      <a:pt x="274320" y="182880"/>
                      <a:pt x="273368" y="184785"/>
                      <a:pt x="272415" y="186690"/>
                    </a:cubicBezTo>
                    <a:lnTo>
                      <a:pt x="261938" y="239078"/>
                    </a:lnTo>
                    <a:lnTo>
                      <a:pt x="225743" y="202883"/>
                    </a:lnTo>
                    <a:cubicBezTo>
                      <a:pt x="211455" y="188595"/>
                      <a:pt x="187643" y="188595"/>
                      <a:pt x="173355" y="202883"/>
                    </a:cubicBezTo>
                    <a:lnTo>
                      <a:pt x="53340" y="323850"/>
                    </a:lnTo>
                    <a:lnTo>
                      <a:pt x="20003" y="323850"/>
                    </a:lnTo>
                    <a:lnTo>
                      <a:pt x="20003" y="38100"/>
                    </a:lnTo>
                    <a:cubicBezTo>
                      <a:pt x="20003" y="27622"/>
                      <a:pt x="25717" y="19050"/>
                      <a:pt x="32385" y="19050"/>
                    </a:cubicBezTo>
                    <a:close/>
                    <a:moveTo>
                      <a:pt x="329565" y="114300"/>
                    </a:moveTo>
                    <a:lnTo>
                      <a:pt x="224790" y="114300"/>
                    </a:lnTo>
                    <a:cubicBezTo>
                      <a:pt x="217170" y="114300"/>
                      <a:pt x="210503" y="107632"/>
                      <a:pt x="210503" y="100013"/>
                    </a:cubicBezTo>
                    <a:cubicBezTo>
                      <a:pt x="210503" y="92393"/>
                      <a:pt x="217170" y="85725"/>
                      <a:pt x="224790" y="85725"/>
                    </a:cubicBezTo>
                    <a:lnTo>
                      <a:pt x="249555" y="85725"/>
                    </a:lnTo>
                    <a:cubicBezTo>
                      <a:pt x="254318" y="85725"/>
                      <a:pt x="258127" y="81915"/>
                      <a:pt x="259080" y="77153"/>
                    </a:cubicBezTo>
                    <a:cubicBezTo>
                      <a:pt x="260985" y="65723"/>
                      <a:pt x="270510" y="57150"/>
                      <a:pt x="282893" y="57150"/>
                    </a:cubicBezTo>
                    <a:cubicBezTo>
                      <a:pt x="295275" y="57150"/>
                      <a:pt x="304800" y="65723"/>
                      <a:pt x="306705" y="77153"/>
                    </a:cubicBezTo>
                    <a:cubicBezTo>
                      <a:pt x="307658" y="81915"/>
                      <a:pt x="311468" y="85725"/>
                      <a:pt x="316230" y="85725"/>
                    </a:cubicBezTo>
                    <a:lnTo>
                      <a:pt x="331470" y="85725"/>
                    </a:lnTo>
                    <a:cubicBezTo>
                      <a:pt x="339090" y="85725"/>
                      <a:pt x="345758" y="92393"/>
                      <a:pt x="345758" y="100013"/>
                    </a:cubicBezTo>
                    <a:cubicBezTo>
                      <a:pt x="345758" y="107632"/>
                      <a:pt x="337185" y="114300"/>
                      <a:pt x="329565" y="114300"/>
                    </a:cubicBezTo>
                    <a:close/>
                    <a:moveTo>
                      <a:pt x="338138" y="251460"/>
                    </a:moveTo>
                    <a:cubicBezTo>
                      <a:pt x="340043" y="251460"/>
                      <a:pt x="341948" y="250508"/>
                      <a:pt x="342900" y="248602"/>
                    </a:cubicBezTo>
                    <a:lnTo>
                      <a:pt x="356235" y="235268"/>
                    </a:lnTo>
                    <a:lnTo>
                      <a:pt x="418148" y="297180"/>
                    </a:lnTo>
                    <a:cubicBezTo>
                      <a:pt x="419100" y="298133"/>
                      <a:pt x="419100" y="298133"/>
                      <a:pt x="420053" y="298133"/>
                    </a:cubicBezTo>
                    <a:lnTo>
                      <a:pt x="420053" y="323850"/>
                    </a:lnTo>
                    <a:lnTo>
                      <a:pt x="80963" y="323850"/>
                    </a:lnTo>
                    <a:lnTo>
                      <a:pt x="188595" y="216218"/>
                    </a:lnTo>
                    <a:cubicBezTo>
                      <a:pt x="195263" y="209550"/>
                      <a:pt x="206693" y="209550"/>
                      <a:pt x="213360" y="216218"/>
                    </a:cubicBezTo>
                    <a:lnTo>
                      <a:pt x="289560" y="292418"/>
                    </a:lnTo>
                    <a:cubicBezTo>
                      <a:pt x="293370" y="296228"/>
                      <a:pt x="299085" y="296228"/>
                      <a:pt x="302895" y="292418"/>
                    </a:cubicBezTo>
                    <a:cubicBezTo>
                      <a:pt x="306705" y="288608"/>
                      <a:pt x="306705" y="282893"/>
                      <a:pt x="302895" y="279083"/>
                    </a:cubicBezTo>
                    <a:lnTo>
                      <a:pt x="285750" y="261938"/>
                    </a:lnTo>
                    <a:lnTo>
                      <a:pt x="338138" y="251460"/>
                    </a:lnTo>
                    <a:close/>
                    <a:moveTo>
                      <a:pt x="280988" y="243840"/>
                    </a:moveTo>
                    <a:lnTo>
                      <a:pt x="283845" y="230505"/>
                    </a:lnTo>
                    <a:lnTo>
                      <a:pt x="294323" y="240983"/>
                    </a:lnTo>
                    <a:lnTo>
                      <a:pt x="280988" y="243840"/>
                    </a:lnTo>
                    <a:close/>
                    <a:moveTo>
                      <a:pt x="406718" y="476250"/>
                    </a:moveTo>
                    <a:lnTo>
                      <a:pt x="32385" y="476250"/>
                    </a:lnTo>
                    <a:cubicBezTo>
                      <a:pt x="24765" y="476250"/>
                      <a:pt x="19050" y="467678"/>
                      <a:pt x="19050" y="457200"/>
                    </a:cubicBezTo>
                    <a:lnTo>
                      <a:pt x="19050" y="342900"/>
                    </a:lnTo>
                    <a:lnTo>
                      <a:pt x="419100" y="342900"/>
                    </a:lnTo>
                    <a:lnTo>
                      <a:pt x="419100" y="457200"/>
                    </a:lnTo>
                    <a:cubicBezTo>
                      <a:pt x="420053" y="467678"/>
                      <a:pt x="413385" y="476250"/>
                      <a:pt x="406718" y="476250"/>
                    </a:cubicBezTo>
                    <a:close/>
                    <a:moveTo>
                      <a:pt x="420053" y="272415"/>
                    </a:moveTo>
                    <a:lnTo>
                      <a:pt x="369570" y="221933"/>
                    </a:lnTo>
                    <a:lnTo>
                      <a:pt x="420053" y="171450"/>
                    </a:lnTo>
                    <a:lnTo>
                      <a:pt x="420053" y="272415"/>
                    </a:lnTo>
                    <a:close/>
                    <a:moveTo>
                      <a:pt x="471488" y="93345"/>
                    </a:moveTo>
                    <a:lnTo>
                      <a:pt x="331470" y="233363"/>
                    </a:lnTo>
                    <a:lnTo>
                      <a:pt x="316230" y="236220"/>
                    </a:lnTo>
                    <a:cubicBezTo>
                      <a:pt x="316230" y="236220"/>
                      <a:pt x="316230" y="235268"/>
                      <a:pt x="315278" y="235268"/>
                    </a:cubicBezTo>
                    <a:lnTo>
                      <a:pt x="288608" y="208598"/>
                    </a:lnTo>
                    <a:cubicBezTo>
                      <a:pt x="288608" y="208598"/>
                      <a:pt x="287655" y="208598"/>
                      <a:pt x="287655" y="207645"/>
                    </a:cubicBezTo>
                    <a:lnTo>
                      <a:pt x="290513" y="192405"/>
                    </a:lnTo>
                    <a:lnTo>
                      <a:pt x="430530" y="52388"/>
                    </a:lnTo>
                    <a:cubicBezTo>
                      <a:pt x="437198" y="45720"/>
                      <a:pt x="449580" y="45720"/>
                      <a:pt x="456248" y="52388"/>
                    </a:cubicBezTo>
                    <a:lnTo>
                      <a:pt x="470535" y="66675"/>
                    </a:lnTo>
                    <a:cubicBezTo>
                      <a:pt x="478155" y="74295"/>
                      <a:pt x="478155" y="86678"/>
                      <a:pt x="471488" y="93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2" name="Freeform: Shape 371">
                <a:extLst>
                  <a:ext uri="{FF2B5EF4-FFF2-40B4-BE49-F238E27FC236}">
                    <a16:creationId xmlns:a16="http://schemas.microsoft.com/office/drawing/2014/main" id="{CCFE9989-55DE-4A01-BB0C-3E5CFD9B5DF0}"/>
                  </a:ext>
                </a:extLst>
              </p:cNvPr>
              <p:cNvSpPr/>
              <p:nvPr/>
            </p:nvSpPr>
            <p:spPr>
              <a:xfrm>
                <a:off x="6214695" y="1703255"/>
                <a:ext cx="140017" cy="140149"/>
              </a:xfrm>
              <a:custGeom>
                <a:avLst/>
                <a:gdLst>
                  <a:gd name="connsiteX0" fmla="*/ 123825 w 140017"/>
                  <a:gd name="connsiteY0" fmla="*/ 2037 h 140149"/>
                  <a:gd name="connsiteX1" fmla="*/ 2858 w 140017"/>
                  <a:gd name="connsiteY1" fmla="*/ 123957 h 140149"/>
                  <a:gd name="connsiteX2" fmla="*/ 2858 w 140017"/>
                  <a:gd name="connsiteY2" fmla="*/ 137292 h 140149"/>
                  <a:gd name="connsiteX3" fmla="*/ 9525 w 140017"/>
                  <a:gd name="connsiteY3" fmla="*/ 140149 h 140149"/>
                  <a:gd name="connsiteX4" fmla="*/ 16192 w 140017"/>
                  <a:gd name="connsiteY4" fmla="*/ 137292 h 140149"/>
                  <a:gd name="connsiteX5" fmla="*/ 137160 w 140017"/>
                  <a:gd name="connsiteY5" fmla="*/ 16324 h 140149"/>
                  <a:gd name="connsiteX6" fmla="*/ 137160 w 140017"/>
                  <a:gd name="connsiteY6" fmla="*/ 2989 h 140149"/>
                  <a:gd name="connsiteX7" fmla="*/ 123825 w 140017"/>
                  <a:gd name="connsiteY7" fmla="*/ 2037 h 140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0017" h="140149">
                    <a:moveTo>
                      <a:pt x="123825" y="2037"/>
                    </a:moveTo>
                    <a:lnTo>
                      <a:pt x="2858" y="123957"/>
                    </a:lnTo>
                    <a:cubicBezTo>
                      <a:pt x="-953" y="127767"/>
                      <a:pt x="-953" y="133482"/>
                      <a:pt x="2858" y="137292"/>
                    </a:cubicBezTo>
                    <a:cubicBezTo>
                      <a:pt x="4763" y="139197"/>
                      <a:pt x="7620" y="140149"/>
                      <a:pt x="9525" y="140149"/>
                    </a:cubicBezTo>
                    <a:cubicBezTo>
                      <a:pt x="11430" y="140149"/>
                      <a:pt x="14288" y="139197"/>
                      <a:pt x="16192" y="137292"/>
                    </a:cubicBezTo>
                    <a:lnTo>
                      <a:pt x="137160" y="16324"/>
                    </a:lnTo>
                    <a:cubicBezTo>
                      <a:pt x="140970" y="12514"/>
                      <a:pt x="140970" y="6799"/>
                      <a:pt x="137160" y="2989"/>
                    </a:cubicBezTo>
                    <a:cubicBezTo>
                      <a:pt x="133350" y="-821"/>
                      <a:pt x="127635" y="-821"/>
                      <a:pt x="123825" y="203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2D9666FA-88CF-4B5F-89D7-C948ECF89630}"/>
                  </a:ext>
                </a:extLst>
              </p:cNvPr>
              <p:cNvSpPr/>
              <p:nvPr/>
            </p:nvSpPr>
            <p:spPr>
              <a:xfrm>
                <a:off x="5940376" y="1727200"/>
                <a:ext cx="114300" cy="114300"/>
              </a:xfrm>
              <a:custGeom>
                <a:avLst/>
                <a:gdLst>
                  <a:gd name="connsiteX0" fmla="*/ 57150 w 114300"/>
                  <a:gd name="connsiteY0" fmla="*/ 114300 h 114300"/>
                  <a:gd name="connsiteX1" fmla="*/ 114300 w 114300"/>
                  <a:gd name="connsiteY1" fmla="*/ 57150 h 114300"/>
                  <a:gd name="connsiteX2" fmla="*/ 57150 w 114300"/>
                  <a:gd name="connsiteY2" fmla="*/ 0 h 114300"/>
                  <a:gd name="connsiteX3" fmla="*/ 0 w 114300"/>
                  <a:gd name="connsiteY3" fmla="*/ 57150 h 114300"/>
                  <a:gd name="connsiteX4" fmla="*/ 57150 w 114300"/>
                  <a:gd name="connsiteY4" fmla="*/ 114300 h 114300"/>
                  <a:gd name="connsiteX5" fmla="*/ 57150 w 114300"/>
                  <a:gd name="connsiteY5" fmla="*/ 19050 h 114300"/>
                  <a:gd name="connsiteX6" fmla="*/ 95250 w 114300"/>
                  <a:gd name="connsiteY6" fmla="*/ 57150 h 114300"/>
                  <a:gd name="connsiteX7" fmla="*/ 57150 w 114300"/>
                  <a:gd name="connsiteY7" fmla="*/ 95250 h 114300"/>
                  <a:gd name="connsiteX8" fmla="*/ 19050 w 114300"/>
                  <a:gd name="connsiteY8" fmla="*/ 57150 h 114300"/>
                  <a:gd name="connsiteX9" fmla="*/ 57150 w 114300"/>
                  <a:gd name="connsiteY9" fmla="*/ 1905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4300" h="114300">
                    <a:moveTo>
                      <a:pt x="57150" y="114300"/>
                    </a:moveTo>
                    <a:cubicBezTo>
                      <a:pt x="88582" y="114300"/>
                      <a:pt x="114300" y="88582"/>
                      <a:pt x="114300" y="57150"/>
                    </a:cubicBezTo>
                    <a:cubicBezTo>
                      <a:pt x="114300" y="25718"/>
                      <a:pt x="88582" y="0"/>
                      <a:pt x="57150" y="0"/>
                    </a:cubicBezTo>
                    <a:cubicBezTo>
                      <a:pt x="25717" y="0"/>
                      <a:pt x="0" y="25718"/>
                      <a:pt x="0" y="57150"/>
                    </a:cubicBezTo>
                    <a:cubicBezTo>
                      <a:pt x="0" y="88582"/>
                      <a:pt x="24765" y="114300"/>
                      <a:pt x="57150" y="114300"/>
                    </a:cubicBezTo>
                    <a:close/>
                    <a:moveTo>
                      <a:pt x="57150" y="19050"/>
                    </a:moveTo>
                    <a:cubicBezTo>
                      <a:pt x="78105" y="19050"/>
                      <a:pt x="95250" y="36195"/>
                      <a:pt x="95250" y="57150"/>
                    </a:cubicBezTo>
                    <a:cubicBezTo>
                      <a:pt x="95250" y="78105"/>
                      <a:pt x="78105" y="95250"/>
                      <a:pt x="57150" y="95250"/>
                    </a:cubicBezTo>
                    <a:cubicBezTo>
                      <a:pt x="36195" y="95250"/>
                      <a:pt x="19050" y="78105"/>
                      <a:pt x="19050" y="57150"/>
                    </a:cubicBezTo>
                    <a:cubicBezTo>
                      <a:pt x="19050" y="36195"/>
                      <a:pt x="35243" y="19050"/>
                      <a:pt x="57150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393EDBED-1203-422A-B9E9-335A846B6258}"/>
                  </a:ext>
                </a:extLst>
              </p:cNvPr>
              <p:cNvSpPr/>
              <p:nvPr/>
            </p:nvSpPr>
            <p:spPr>
              <a:xfrm>
                <a:off x="5940376" y="1993900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64A255D6-BC1E-43E1-AB65-A03C14E49D16}"/>
                  </a:ext>
                </a:extLst>
              </p:cNvPr>
              <p:cNvSpPr/>
              <p:nvPr/>
            </p:nvSpPr>
            <p:spPr>
              <a:xfrm>
                <a:off x="5997526" y="1993900"/>
                <a:ext cx="38100" cy="19050"/>
              </a:xfrm>
              <a:custGeom>
                <a:avLst/>
                <a:gdLst>
                  <a:gd name="connsiteX0" fmla="*/ 9525 w 38100"/>
                  <a:gd name="connsiteY0" fmla="*/ 19050 h 19050"/>
                  <a:gd name="connsiteX1" fmla="*/ 28575 w 38100"/>
                  <a:gd name="connsiteY1" fmla="*/ 19050 h 19050"/>
                  <a:gd name="connsiteX2" fmla="*/ 38100 w 38100"/>
                  <a:gd name="connsiteY2" fmla="*/ 9525 h 19050"/>
                  <a:gd name="connsiteX3" fmla="*/ 28575 w 38100"/>
                  <a:gd name="connsiteY3" fmla="*/ 0 h 19050"/>
                  <a:gd name="connsiteX4" fmla="*/ 9525 w 38100"/>
                  <a:gd name="connsiteY4" fmla="*/ 0 h 19050"/>
                  <a:gd name="connsiteX5" fmla="*/ 0 w 38100"/>
                  <a:gd name="connsiteY5" fmla="*/ 9525 h 19050"/>
                  <a:gd name="connsiteX6" fmla="*/ 9525 w 381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19050"/>
                    </a:move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9DC3DAD2-AF06-41FD-8409-B4264E821237}"/>
                  </a:ext>
                </a:extLst>
              </p:cNvPr>
              <p:cNvSpPr/>
              <p:nvPr/>
            </p:nvSpPr>
            <p:spPr>
              <a:xfrm>
                <a:off x="5940376" y="2032000"/>
                <a:ext cx="238124" cy="19050"/>
              </a:xfrm>
              <a:custGeom>
                <a:avLst/>
                <a:gdLst>
                  <a:gd name="connsiteX0" fmla="*/ 9525 w 238124"/>
                  <a:gd name="connsiteY0" fmla="*/ 19050 h 19050"/>
                  <a:gd name="connsiteX1" fmla="*/ 228600 w 238124"/>
                  <a:gd name="connsiteY1" fmla="*/ 19050 h 19050"/>
                  <a:gd name="connsiteX2" fmla="*/ 238125 w 238124"/>
                  <a:gd name="connsiteY2" fmla="*/ 9525 h 19050"/>
                  <a:gd name="connsiteX3" fmla="*/ 228600 w 238124"/>
                  <a:gd name="connsiteY3" fmla="*/ 0 h 19050"/>
                  <a:gd name="connsiteX4" fmla="*/ 9525 w 238124"/>
                  <a:gd name="connsiteY4" fmla="*/ 0 h 19050"/>
                  <a:gd name="connsiteX5" fmla="*/ 0 w 238124"/>
                  <a:gd name="connsiteY5" fmla="*/ 9525 h 19050"/>
                  <a:gd name="connsiteX6" fmla="*/ 9525 w 238124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8124" h="19050">
                    <a:moveTo>
                      <a:pt x="9525" y="19050"/>
                    </a:moveTo>
                    <a:lnTo>
                      <a:pt x="228600" y="19050"/>
                    </a:lnTo>
                    <a:cubicBezTo>
                      <a:pt x="234315" y="19050"/>
                      <a:pt x="238125" y="15240"/>
                      <a:pt x="238125" y="9525"/>
                    </a:cubicBezTo>
                    <a:cubicBezTo>
                      <a:pt x="238125" y="3810"/>
                      <a:pt x="234315" y="0"/>
                      <a:pt x="2286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A63ED35F-4D5C-49DC-9167-07FB6733FF55}"/>
                  </a:ext>
                </a:extLst>
              </p:cNvPr>
              <p:cNvSpPr/>
              <p:nvPr/>
            </p:nvSpPr>
            <p:spPr>
              <a:xfrm>
                <a:off x="6197550" y="2032000"/>
                <a:ext cx="104775" cy="19050"/>
              </a:xfrm>
              <a:custGeom>
                <a:avLst/>
                <a:gdLst>
                  <a:gd name="connsiteX0" fmla="*/ 95250 w 104775"/>
                  <a:gd name="connsiteY0" fmla="*/ 0 h 19050"/>
                  <a:gd name="connsiteX1" fmla="*/ 9525 w 104775"/>
                  <a:gd name="connsiteY1" fmla="*/ 0 h 19050"/>
                  <a:gd name="connsiteX2" fmla="*/ 0 w 104775"/>
                  <a:gd name="connsiteY2" fmla="*/ 9525 h 19050"/>
                  <a:gd name="connsiteX3" fmla="*/ 9525 w 104775"/>
                  <a:gd name="connsiteY3" fmla="*/ 19050 h 19050"/>
                  <a:gd name="connsiteX4" fmla="*/ 95250 w 104775"/>
                  <a:gd name="connsiteY4" fmla="*/ 19050 h 19050"/>
                  <a:gd name="connsiteX5" fmla="*/ 104775 w 104775"/>
                  <a:gd name="connsiteY5" fmla="*/ 9525 h 19050"/>
                  <a:gd name="connsiteX6" fmla="*/ 95250 w 10477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4775" h="19050">
                    <a:moveTo>
                      <a:pt x="9525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95250" y="19050"/>
                    </a:lnTo>
                    <a:cubicBezTo>
                      <a:pt x="100965" y="19050"/>
                      <a:pt x="104775" y="15240"/>
                      <a:pt x="104775" y="9525"/>
                    </a:cubicBezTo>
                    <a:cubicBezTo>
                      <a:pt x="104775" y="3810"/>
                      <a:pt x="100013" y="0"/>
                      <a:pt x="952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:a16="http://schemas.microsoft.com/office/drawing/2014/main" id="{F67C0952-B626-4EB5-860C-55C3BF0C14FA}"/>
                  </a:ext>
                </a:extLst>
              </p:cNvPr>
              <p:cNvSpPr/>
              <p:nvPr/>
            </p:nvSpPr>
            <p:spPr>
              <a:xfrm>
                <a:off x="5940376" y="2070100"/>
                <a:ext cx="314324" cy="19050"/>
              </a:xfrm>
              <a:custGeom>
                <a:avLst/>
                <a:gdLst>
                  <a:gd name="connsiteX0" fmla="*/ 304800 w 314324"/>
                  <a:gd name="connsiteY0" fmla="*/ 0 h 19050"/>
                  <a:gd name="connsiteX1" fmla="*/ 9525 w 314324"/>
                  <a:gd name="connsiteY1" fmla="*/ 0 h 19050"/>
                  <a:gd name="connsiteX2" fmla="*/ 0 w 314324"/>
                  <a:gd name="connsiteY2" fmla="*/ 9525 h 19050"/>
                  <a:gd name="connsiteX3" fmla="*/ 9525 w 314324"/>
                  <a:gd name="connsiteY3" fmla="*/ 19050 h 19050"/>
                  <a:gd name="connsiteX4" fmla="*/ 304800 w 314324"/>
                  <a:gd name="connsiteY4" fmla="*/ 19050 h 19050"/>
                  <a:gd name="connsiteX5" fmla="*/ 314325 w 314324"/>
                  <a:gd name="connsiteY5" fmla="*/ 9525 h 19050"/>
                  <a:gd name="connsiteX6" fmla="*/ 304800 w 314324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4324" h="19050">
                    <a:moveTo>
                      <a:pt x="3048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304800" y="19050"/>
                    </a:lnTo>
                    <a:cubicBezTo>
                      <a:pt x="310515" y="19050"/>
                      <a:pt x="314325" y="15240"/>
                      <a:pt x="314325" y="9525"/>
                    </a:cubicBezTo>
                    <a:cubicBezTo>
                      <a:pt x="314325" y="3810"/>
                      <a:pt x="309562" y="0"/>
                      <a:pt x="3048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4F875280-A03C-46F0-90AC-80EB2557BCA9}"/>
              </a:ext>
            </a:extLst>
          </p:cNvPr>
          <p:cNvGrpSpPr/>
          <p:nvPr/>
        </p:nvGrpSpPr>
        <p:grpSpPr>
          <a:xfrm>
            <a:off x="5235333" y="1328862"/>
            <a:ext cx="608687" cy="608647"/>
            <a:chOff x="5244042" y="1614340"/>
            <a:chExt cx="608687" cy="608647"/>
          </a:xfrm>
        </p:grpSpPr>
        <p:sp>
          <p:nvSpPr>
            <p:cNvPr id="383" name="Freeform: Shape 382">
              <a:extLst>
                <a:ext uri="{FF2B5EF4-FFF2-40B4-BE49-F238E27FC236}">
                  <a16:creationId xmlns:a16="http://schemas.microsoft.com/office/drawing/2014/main" id="{FF8FDB7C-2C53-47B5-9C8D-993CCF7455D4}"/>
                </a:ext>
              </a:extLst>
            </p:cNvPr>
            <p:cNvSpPr/>
            <p:nvPr/>
          </p:nvSpPr>
          <p:spPr>
            <a:xfrm>
              <a:off x="5320242" y="1751985"/>
              <a:ext cx="209550" cy="180975"/>
            </a:xfrm>
            <a:custGeom>
              <a:avLst/>
              <a:gdLst>
                <a:gd name="connsiteX0" fmla="*/ 161925 w 209550"/>
                <a:gd name="connsiteY0" fmla="*/ 57150 h 180975"/>
                <a:gd name="connsiteX1" fmla="*/ 161925 w 209550"/>
                <a:gd name="connsiteY1" fmla="*/ 47625 h 180975"/>
                <a:gd name="connsiteX2" fmla="*/ 142875 w 209550"/>
                <a:gd name="connsiteY2" fmla="*/ 47625 h 180975"/>
                <a:gd name="connsiteX3" fmla="*/ 95250 w 209550"/>
                <a:gd name="connsiteY3" fmla="*/ 0 h 180975"/>
                <a:gd name="connsiteX4" fmla="*/ 95250 w 209550"/>
                <a:gd name="connsiteY4" fmla="*/ 47625 h 180975"/>
                <a:gd name="connsiteX5" fmla="*/ 19050 w 209550"/>
                <a:gd name="connsiteY5" fmla="*/ 47625 h 180975"/>
                <a:gd name="connsiteX6" fmla="*/ 0 w 209550"/>
                <a:gd name="connsiteY6" fmla="*/ 66675 h 180975"/>
                <a:gd name="connsiteX7" fmla="*/ 0 w 209550"/>
                <a:gd name="connsiteY7" fmla="*/ 161925 h 180975"/>
                <a:gd name="connsiteX8" fmla="*/ 19050 w 209550"/>
                <a:gd name="connsiteY8" fmla="*/ 180975 h 180975"/>
                <a:gd name="connsiteX9" fmla="*/ 133350 w 209550"/>
                <a:gd name="connsiteY9" fmla="*/ 180975 h 180975"/>
                <a:gd name="connsiteX10" fmla="*/ 161925 w 209550"/>
                <a:gd name="connsiteY10" fmla="*/ 180975 h 180975"/>
                <a:gd name="connsiteX11" fmla="*/ 161925 w 209550"/>
                <a:gd name="connsiteY11" fmla="*/ 95250 h 180975"/>
                <a:gd name="connsiteX12" fmla="*/ 180975 w 209550"/>
                <a:gd name="connsiteY12" fmla="*/ 76200 h 180975"/>
                <a:gd name="connsiteX13" fmla="*/ 209550 w 209550"/>
                <a:gd name="connsiteY13" fmla="*/ 76200 h 180975"/>
                <a:gd name="connsiteX14" fmla="*/ 209550 w 209550"/>
                <a:gd name="connsiteY14" fmla="*/ 57150 h 180975"/>
                <a:gd name="connsiteX15" fmla="*/ 161925 w 209550"/>
                <a:gd name="connsiteY15" fmla="*/ 571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09550" h="180975">
                  <a:moveTo>
                    <a:pt x="161925" y="57150"/>
                  </a:moveTo>
                  <a:lnTo>
                    <a:pt x="161925" y="47625"/>
                  </a:lnTo>
                  <a:lnTo>
                    <a:pt x="142875" y="47625"/>
                  </a:lnTo>
                  <a:lnTo>
                    <a:pt x="95250" y="0"/>
                  </a:lnTo>
                  <a:lnTo>
                    <a:pt x="95250" y="47625"/>
                  </a:lnTo>
                  <a:lnTo>
                    <a:pt x="19050" y="47625"/>
                  </a:lnTo>
                  <a:cubicBezTo>
                    <a:pt x="8572" y="47625"/>
                    <a:pt x="0" y="56197"/>
                    <a:pt x="0" y="66675"/>
                  </a:cubicBezTo>
                  <a:lnTo>
                    <a:pt x="0" y="161925"/>
                  </a:lnTo>
                  <a:cubicBezTo>
                    <a:pt x="0" y="172402"/>
                    <a:pt x="8572" y="180975"/>
                    <a:pt x="19050" y="180975"/>
                  </a:cubicBezTo>
                  <a:lnTo>
                    <a:pt x="133350" y="180975"/>
                  </a:lnTo>
                  <a:lnTo>
                    <a:pt x="161925" y="180975"/>
                  </a:lnTo>
                  <a:lnTo>
                    <a:pt x="161925" y="95250"/>
                  </a:lnTo>
                  <a:cubicBezTo>
                    <a:pt x="161925" y="84773"/>
                    <a:pt x="170498" y="76200"/>
                    <a:pt x="180975" y="76200"/>
                  </a:cubicBezTo>
                  <a:lnTo>
                    <a:pt x="209550" y="76200"/>
                  </a:lnTo>
                  <a:lnTo>
                    <a:pt x="209550" y="57150"/>
                  </a:lnTo>
                  <a:lnTo>
                    <a:pt x="161925" y="5715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4" name="Freeform: Shape 383">
              <a:extLst>
                <a:ext uri="{FF2B5EF4-FFF2-40B4-BE49-F238E27FC236}">
                  <a16:creationId xmlns:a16="http://schemas.microsoft.com/office/drawing/2014/main" id="{0AD9AA0E-94E2-4FA2-A785-035490033F7E}"/>
                </a:ext>
              </a:extLst>
            </p:cNvPr>
            <p:cNvSpPr/>
            <p:nvPr/>
          </p:nvSpPr>
          <p:spPr>
            <a:xfrm>
              <a:off x="5541396" y="1631485"/>
              <a:ext cx="151499" cy="160972"/>
            </a:xfrm>
            <a:custGeom>
              <a:avLst/>
              <a:gdLst>
                <a:gd name="connsiteX0" fmla="*/ 125730 w 151499"/>
                <a:gd name="connsiteY0" fmla="*/ 0 h 160972"/>
                <a:gd name="connsiteX1" fmla="*/ 26670 w 151499"/>
                <a:gd name="connsiteY1" fmla="*/ 0 h 160972"/>
                <a:gd name="connsiteX2" fmla="*/ 0 w 151499"/>
                <a:gd name="connsiteY2" fmla="*/ 26670 h 160972"/>
                <a:gd name="connsiteX3" fmla="*/ 0 w 151499"/>
                <a:gd name="connsiteY3" fmla="*/ 134303 h 160972"/>
                <a:gd name="connsiteX4" fmla="*/ 26670 w 151499"/>
                <a:gd name="connsiteY4" fmla="*/ 160973 h 160972"/>
                <a:gd name="connsiteX5" fmla="*/ 124777 w 151499"/>
                <a:gd name="connsiteY5" fmla="*/ 160973 h 160972"/>
                <a:gd name="connsiteX6" fmla="*/ 151448 w 151499"/>
                <a:gd name="connsiteY6" fmla="*/ 134303 h 160972"/>
                <a:gd name="connsiteX7" fmla="*/ 151448 w 151499"/>
                <a:gd name="connsiteY7" fmla="*/ 26670 h 160972"/>
                <a:gd name="connsiteX8" fmla="*/ 125730 w 151499"/>
                <a:gd name="connsiteY8" fmla="*/ 0 h 160972"/>
                <a:gd name="connsiteX9" fmla="*/ 42863 w 151499"/>
                <a:gd name="connsiteY9" fmla="*/ 114300 h 160972"/>
                <a:gd name="connsiteX10" fmla="*/ 76200 w 151499"/>
                <a:gd name="connsiteY10" fmla="*/ 80963 h 160972"/>
                <a:gd name="connsiteX11" fmla="*/ 60007 w 151499"/>
                <a:gd name="connsiteY11" fmla="*/ 64770 h 160972"/>
                <a:gd name="connsiteX12" fmla="*/ 76200 w 151499"/>
                <a:gd name="connsiteY12" fmla="*/ 47625 h 160972"/>
                <a:gd name="connsiteX13" fmla="*/ 93345 w 151499"/>
                <a:gd name="connsiteY13" fmla="*/ 64770 h 160972"/>
                <a:gd name="connsiteX14" fmla="*/ 77152 w 151499"/>
                <a:gd name="connsiteY14" fmla="*/ 80963 h 160972"/>
                <a:gd name="connsiteX15" fmla="*/ 110490 w 151499"/>
                <a:gd name="connsiteY15" fmla="*/ 114300 h 160972"/>
                <a:gd name="connsiteX16" fmla="*/ 42863 w 151499"/>
                <a:gd name="connsiteY16" fmla="*/ 114300 h 1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1499" h="160972">
                  <a:moveTo>
                    <a:pt x="125730" y="0"/>
                  </a:moveTo>
                  <a:lnTo>
                    <a:pt x="26670" y="0"/>
                  </a:lnTo>
                  <a:cubicBezTo>
                    <a:pt x="12382" y="0"/>
                    <a:pt x="0" y="12383"/>
                    <a:pt x="0" y="26670"/>
                  </a:cubicBezTo>
                  <a:lnTo>
                    <a:pt x="0" y="134303"/>
                  </a:lnTo>
                  <a:cubicBezTo>
                    <a:pt x="0" y="149543"/>
                    <a:pt x="12382" y="160973"/>
                    <a:pt x="26670" y="160973"/>
                  </a:cubicBezTo>
                  <a:lnTo>
                    <a:pt x="124777" y="160973"/>
                  </a:lnTo>
                  <a:cubicBezTo>
                    <a:pt x="140018" y="160973"/>
                    <a:pt x="151448" y="148590"/>
                    <a:pt x="151448" y="134303"/>
                  </a:cubicBezTo>
                  <a:lnTo>
                    <a:pt x="151448" y="26670"/>
                  </a:lnTo>
                  <a:cubicBezTo>
                    <a:pt x="152400" y="12383"/>
                    <a:pt x="140018" y="0"/>
                    <a:pt x="125730" y="0"/>
                  </a:cubicBezTo>
                  <a:close/>
                  <a:moveTo>
                    <a:pt x="42863" y="114300"/>
                  </a:moveTo>
                  <a:cubicBezTo>
                    <a:pt x="42863" y="96203"/>
                    <a:pt x="58102" y="80963"/>
                    <a:pt x="76200" y="80963"/>
                  </a:cubicBezTo>
                  <a:cubicBezTo>
                    <a:pt x="66675" y="80963"/>
                    <a:pt x="60007" y="73343"/>
                    <a:pt x="60007" y="64770"/>
                  </a:cubicBezTo>
                  <a:cubicBezTo>
                    <a:pt x="59055" y="55245"/>
                    <a:pt x="66675" y="47625"/>
                    <a:pt x="76200" y="47625"/>
                  </a:cubicBezTo>
                  <a:cubicBezTo>
                    <a:pt x="85725" y="47625"/>
                    <a:pt x="93345" y="55245"/>
                    <a:pt x="93345" y="64770"/>
                  </a:cubicBezTo>
                  <a:cubicBezTo>
                    <a:pt x="93345" y="74295"/>
                    <a:pt x="85725" y="80963"/>
                    <a:pt x="77152" y="80963"/>
                  </a:cubicBezTo>
                  <a:cubicBezTo>
                    <a:pt x="95250" y="80963"/>
                    <a:pt x="110490" y="96203"/>
                    <a:pt x="110490" y="114300"/>
                  </a:cubicBezTo>
                  <a:lnTo>
                    <a:pt x="42863" y="11430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5" name="Freeform: Shape 384">
              <a:extLst>
                <a:ext uri="{FF2B5EF4-FFF2-40B4-BE49-F238E27FC236}">
                  <a16:creationId xmlns:a16="http://schemas.microsoft.com/office/drawing/2014/main" id="{AFDB1930-12FE-4B15-BA6C-809B2F97A2FB}"/>
                </a:ext>
              </a:extLst>
            </p:cNvPr>
            <p:cNvSpPr/>
            <p:nvPr/>
          </p:nvSpPr>
          <p:spPr>
            <a:xfrm>
              <a:off x="5697607" y="2057451"/>
              <a:ext cx="151499" cy="160972"/>
            </a:xfrm>
            <a:custGeom>
              <a:avLst/>
              <a:gdLst>
                <a:gd name="connsiteX0" fmla="*/ 125730 w 151499"/>
                <a:gd name="connsiteY0" fmla="*/ 0 h 160972"/>
                <a:gd name="connsiteX1" fmla="*/ 26670 w 151499"/>
                <a:gd name="connsiteY1" fmla="*/ 0 h 160972"/>
                <a:gd name="connsiteX2" fmla="*/ 0 w 151499"/>
                <a:gd name="connsiteY2" fmla="*/ 26670 h 160972"/>
                <a:gd name="connsiteX3" fmla="*/ 0 w 151499"/>
                <a:gd name="connsiteY3" fmla="*/ 134302 h 160972"/>
                <a:gd name="connsiteX4" fmla="*/ 26670 w 151499"/>
                <a:gd name="connsiteY4" fmla="*/ 160973 h 160972"/>
                <a:gd name="connsiteX5" fmla="*/ 124777 w 151499"/>
                <a:gd name="connsiteY5" fmla="*/ 160973 h 160972"/>
                <a:gd name="connsiteX6" fmla="*/ 151448 w 151499"/>
                <a:gd name="connsiteY6" fmla="*/ 134302 h 160972"/>
                <a:gd name="connsiteX7" fmla="*/ 151448 w 151499"/>
                <a:gd name="connsiteY7" fmla="*/ 26670 h 160972"/>
                <a:gd name="connsiteX8" fmla="*/ 125730 w 151499"/>
                <a:gd name="connsiteY8" fmla="*/ 0 h 160972"/>
                <a:gd name="connsiteX9" fmla="*/ 42863 w 151499"/>
                <a:gd name="connsiteY9" fmla="*/ 114300 h 160972"/>
                <a:gd name="connsiteX10" fmla="*/ 76200 w 151499"/>
                <a:gd name="connsiteY10" fmla="*/ 80963 h 160972"/>
                <a:gd name="connsiteX11" fmla="*/ 60007 w 151499"/>
                <a:gd name="connsiteY11" fmla="*/ 64770 h 160972"/>
                <a:gd name="connsiteX12" fmla="*/ 77152 w 151499"/>
                <a:gd name="connsiteY12" fmla="*/ 47625 h 160972"/>
                <a:gd name="connsiteX13" fmla="*/ 94298 w 151499"/>
                <a:gd name="connsiteY13" fmla="*/ 64770 h 160972"/>
                <a:gd name="connsiteX14" fmla="*/ 78105 w 151499"/>
                <a:gd name="connsiteY14" fmla="*/ 80963 h 160972"/>
                <a:gd name="connsiteX15" fmla="*/ 111443 w 151499"/>
                <a:gd name="connsiteY15" fmla="*/ 114300 h 160972"/>
                <a:gd name="connsiteX16" fmla="*/ 42863 w 151499"/>
                <a:gd name="connsiteY16" fmla="*/ 114300 h 16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1499" h="160972">
                  <a:moveTo>
                    <a:pt x="125730" y="0"/>
                  </a:moveTo>
                  <a:lnTo>
                    <a:pt x="26670" y="0"/>
                  </a:lnTo>
                  <a:cubicBezTo>
                    <a:pt x="11430" y="0"/>
                    <a:pt x="0" y="12382"/>
                    <a:pt x="0" y="26670"/>
                  </a:cubicBezTo>
                  <a:lnTo>
                    <a:pt x="0" y="134302"/>
                  </a:lnTo>
                  <a:cubicBezTo>
                    <a:pt x="0" y="149543"/>
                    <a:pt x="12382" y="160973"/>
                    <a:pt x="26670" y="160973"/>
                  </a:cubicBezTo>
                  <a:lnTo>
                    <a:pt x="124777" y="160973"/>
                  </a:lnTo>
                  <a:cubicBezTo>
                    <a:pt x="140018" y="160973"/>
                    <a:pt x="151448" y="148590"/>
                    <a:pt x="151448" y="134302"/>
                  </a:cubicBezTo>
                  <a:lnTo>
                    <a:pt x="151448" y="26670"/>
                  </a:lnTo>
                  <a:cubicBezTo>
                    <a:pt x="152400" y="12382"/>
                    <a:pt x="140018" y="0"/>
                    <a:pt x="125730" y="0"/>
                  </a:cubicBezTo>
                  <a:close/>
                  <a:moveTo>
                    <a:pt x="42863" y="114300"/>
                  </a:moveTo>
                  <a:cubicBezTo>
                    <a:pt x="42863" y="96202"/>
                    <a:pt x="58102" y="80963"/>
                    <a:pt x="76200" y="80963"/>
                  </a:cubicBezTo>
                  <a:cubicBezTo>
                    <a:pt x="66675" y="80963"/>
                    <a:pt x="60007" y="73343"/>
                    <a:pt x="60007" y="64770"/>
                  </a:cubicBezTo>
                  <a:cubicBezTo>
                    <a:pt x="60007" y="55245"/>
                    <a:pt x="67627" y="47625"/>
                    <a:pt x="77152" y="47625"/>
                  </a:cubicBezTo>
                  <a:cubicBezTo>
                    <a:pt x="86677" y="47625"/>
                    <a:pt x="94298" y="55245"/>
                    <a:pt x="94298" y="64770"/>
                  </a:cubicBezTo>
                  <a:cubicBezTo>
                    <a:pt x="94298" y="74295"/>
                    <a:pt x="86677" y="80963"/>
                    <a:pt x="78105" y="80963"/>
                  </a:cubicBezTo>
                  <a:cubicBezTo>
                    <a:pt x="96202" y="80963"/>
                    <a:pt x="111443" y="96202"/>
                    <a:pt x="111443" y="114300"/>
                  </a:cubicBezTo>
                  <a:lnTo>
                    <a:pt x="42863" y="11430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6" name="Freeform: Shape 385">
              <a:extLst>
                <a:ext uri="{FF2B5EF4-FFF2-40B4-BE49-F238E27FC236}">
                  <a16:creationId xmlns:a16="http://schemas.microsoft.com/office/drawing/2014/main" id="{779A9DF4-0D49-47AC-BAD0-9B5292FAC4C9}"/>
                </a:ext>
              </a:extLst>
            </p:cNvPr>
            <p:cNvSpPr/>
            <p:nvPr/>
          </p:nvSpPr>
          <p:spPr>
            <a:xfrm>
              <a:off x="5253567" y="1982956"/>
              <a:ext cx="151499" cy="161925"/>
            </a:xfrm>
            <a:custGeom>
              <a:avLst/>
              <a:gdLst>
                <a:gd name="connsiteX0" fmla="*/ 125730 w 151499"/>
                <a:gd name="connsiteY0" fmla="*/ 0 h 161925"/>
                <a:gd name="connsiteX1" fmla="*/ 26670 w 151499"/>
                <a:gd name="connsiteY1" fmla="*/ 0 h 161925"/>
                <a:gd name="connsiteX2" fmla="*/ 0 w 151499"/>
                <a:gd name="connsiteY2" fmla="*/ 26670 h 161925"/>
                <a:gd name="connsiteX3" fmla="*/ 0 w 151499"/>
                <a:gd name="connsiteY3" fmla="*/ 134302 h 161925"/>
                <a:gd name="connsiteX4" fmla="*/ 26670 w 151499"/>
                <a:gd name="connsiteY4" fmla="*/ 161925 h 161925"/>
                <a:gd name="connsiteX5" fmla="*/ 124778 w 151499"/>
                <a:gd name="connsiteY5" fmla="*/ 161925 h 161925"/>
                <a:gd name="connsiteX6" fmla="*/ 151448 w 151499"/>
                <a:gd name="connsiteY6" fmla="*/ 135255 h 161925"/>
                <a:gd name="connsiteX7" fmla="*/ 151448 w 151499"/>
                <a:gd name="connsiteY7" fmla="*/ 26670 h 161925"/>
                <a:gd name="connsiteX8" fmla="*/ 125730 w 151499"/>
                <a:gd name="connsiteY8" fmla="*/ 0 h 161925"/>
                <a:gd name="connsiteX9" fmla="*/ 42863 w 151499"/>
                <a:gd name="connsiteY9" fmla="*/ 114300 h 161925"/>
                <a:gd name="connsiteX10" fmla="*/ 76200 w 151499"/>
                <a:gd name="connsiteY10" fmla="*/ 80963 h 161925"/>
                <a:gd name="connsiteX11" fmla="*/ 60008 w 151499"/>
                <a:gd name="connsiteY11" fmla="*/ 64770 h 161925"/>
                <a:gd name="connsiteX12" fmla="*/ 76200 w 151499"/>
                <a:gd name="connsiteY12" fmla="*/ 47625 h 161925"/>
                <a:gd name="connsiteX13" fmla="*/ 93345 w 151499"/>
                <a:gd name="connsiteY13" fmla="*/ 64770 h 161925"/>
                <a:gd name="connsiteX14" fmla="*/ 77153 w 151499"/>
                <a:gd name="connsiteY14" fmla="*/ 80963 h 161925"/>
                <a:gd name="connsiteX15" fmla="*/ 110490 w 151499"/>
                <a:gd name="connsiteY15" fmla="*/ 114300 h 161925"/>
                <a:gd name="connsiteX16" fmla="*/ 42863 w 151499"/>
                <a:gd name="connsiteY16" fmla="*/ 11430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1499" h="161925">
                  <a:moveTo>
                    <a:pt x="125730" y="0"/>
                  </a:moveTo>
                  <a:lnTo>
                    <a:pt x="26670" y="0"/>
                  </a:lnTo>
                  <a:cubicBezTo>
                    <a:pt x="12383" y="0"/>
                    <a:pt x="0" y="12382"/>
                    <a:pt x="0" y="26670"/>
                  </a:cubicBezTo>
                  <a:lnTo>
                    <a:pt x="0" y="134302"/>
                  </a:lnTo>
                  <a:cubicBezTo>
                    <a:pt x="0" y="149543"/>
                    <a:pt x="12383" y="161925"/>
                    <a:pt x="26670" y="161925"/>
                  </a:cubicBezTo>
                  <a:lnTo>
                    <a:pt x="124778" y="161925"/>
                  </a:lnTo>
                  <a:cubicBezTo>
                    <a:pt x="140018" y="161925"/>
                    <a:pt x="151448" y="149543"/>
                    <a:pt x="151448" y="135255"/>
                  </a:cubicBezTo>
                  <a:lnTo>
                    <a:pt x="151448" y="26670"/>
                  </a:lnTo>
                  <a:cubicBezTo>
                    <a:pt x="152400" y="12382"/>
                    <a:pt x="140018" y="0"/>
                    <a:pt x="125730" y="0"/>
                  </a:cubicBezTo>
                  <a:close/>
                  <a:moveTo>
                    <a:pt x="42863" y="114300"/>
                  </a:moveTo>
                  <a:cubicBezTo>
                    <a:pt x="42863" y="96202"/>
                    <a:pt x="58103" y="80963"/>
                    <a:pt x="76200" y="80963"/>
                  </a:cubicBezTo>
                  <a:cubicBezTo>
                    <a:pt x="66675" y="80963"/>
                    <a:pt x="60008" y="73343"/>
                    <a:pt x="60008" y="64770"/>
                  </a:cubicBezTo>
                  <a:cubicBezTo>
                    <a:pt x="59055" y="55245"/>
                    <a:pt x="66675" y="47625"/>
                    <a:pt x="76200" y="47625"/>
                  </a:cubicBezTo>
                  <a:cubicBezTo>
                    <a:pt x="85725" y="47625"/>
                    <a:pt x="93345" y="55245"/>
                    <a:pt x="93345" y="64770"/>
                  </a:cubicBezTo>
                  <a:cubicBezTo>
                    <a:pt x="93345" y="74295"/>
                    <a:pt x="85725" y="80963"/>
                    <a:pt x="77153" y="80963"/>
                  </a:cubicBezTo>
                  <a:cubicBezTo>
                    <a:pt x="95250" y="80963"/>
                    <a:pt x="110490" y="96202"/>
                    <a:pt x="110490" y="114300"/>
                  </a:cubicBezTo>
                  <a:lnTo>
                    <a:pt x="42863" y="114300"/>
                  </a:ln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87" name="Graphic 60">
              <a:extLst>
                <a:ext uri="{FF2B5EF4-FFF2-40B4-BE49-F238E27FC236}">
                  <a16:creationId xmlns:a16="http://schemas.microsoft.com/office/drawing/2014/main" id="{2B139DFD-A9CE-4B02-BD87-B6A7B06559DC}"/>
                </a:ext>
              </a:extLst>
            </p:cNvPr>
            <p:cNvGrpSpPr/>
            <p:nvPr/>
          </p:nvGrpSpPr>
          <p:grpSpPr>
            <a:xfrm>
              <a:off x="5244042" y="1614340"/>
              <a:ext cx="608687" cy="608647"/>
              <a:chOff x="4791368" y="1574800"/>
              <a:chExt cx="608687" cy="608647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388" name="Freeform: Shape 387">
                <a:extLst>
                  <a:ext uri="{FF2B5EF4-FFF2-40B4-BE49-F238E27FC236}">
                    <a16:creationId xmlns:a16="http://schemas.microsoft.com/office/drawing/2014/main" id="{6F0DB87D-27F6-4345-A091-07396D69780C}"/>
                  </a:ext>
                </a:extLst>
              </p:cNvPr>
              <p:cNvSpPr/>
              <p:nvPr/>
            </p:nvSpPr>
            <p:spPr>
              <a:xfrm>
                <a:off x="5067593" y="1831975"/>
                <a:ext cx="95250" cy="19050"/>
              </a:xfrm>
              <a:custGeom>
                <a:avLst/>
                <a:gdLst>
                  <a:gd name="connsiteX0" fmla="*/ 0 w 95250"/>
                  <a:gd name="connsiteY0" fmla="*/ 9525 h 19050"/>
                  <a:gd name="connsiteX1" fmla="*/ 9525 w 95250"/>
                  <a:gd name="connsiteY1" fmla="*/ 19050 h 19050"/>
                  <a:gd name="connsiteX2" fmla="*/ 85725 w 95250"/>
                  <a:gd name="connsiteY2" fmla="*/ 19050 h 19050"/>
                  <a:gd name="connsiteX3" fmla="*/ 95250 w 95250"/>
                  <a:gd name="connsiteY3" fmla="*/ 9525 h 19050"/>
                  <a:gd name="connsiteX4" fmla="*/ 85725 w 95250"/>
                  <a:gd name="connsiteY4" fmla="*/ 0 h 19050"/>
                  <a:gd name="connsiteX5" fmla="*/ 9525 w 95250"/>
                  <a:gd name="connsiteY5" fmla="*/ 0 h 19050"/>
                  <a:gd name="connsiteX6" fmla="*/ 0 w 9525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525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85725" y="19050"/>
                    </a:lnTo>
                    <a:cubicBezTo>
                      <a:pt x="91440" y="19050"/>
                      <a:pt x="95250" y="15240"/>
                      <a:pt x="95250" y="9525"/>
                    </a:cubicBezTo>
                    <a:cubicBezTo>
                      <a:pt x="95250" y="3810"/>
                      <a:pt x="91440" y="0"/>
                      <a:pt x="857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89" name="Freeform: Shape 388">
                <a:extLst>
                  <a:ext uri="{FF2B5EF4-FFF2-40B4-BE49-F238E27FC236}">
                    <a16:creationId xmlns:a16="http://schemas.microsoft.com/office/drawing/2014/main" id="{5B06A235-BE20-4AD8-9C36-41355B4FF931}"/>
                  </a:ext>
                </a:extLst>
              </p:cNvPr>
              <p:cNvSpPr/>
              <p:nvPr/>
            </p:nvSpPr>
            <p:spPr>
              <a:xfrm>
                <a:off x="5067593" y="1908175"/>
                <a:ext cx="142875" cy="19050"/>
              </a:xfrm>
              <a:custGeom>
                <a:avLst/>
                <a:gdLst>
                  <a:gd name="connsiteX0" fmla="*/ 133350 w 142875"/>
                  <a:gd name="connsiteY0" fmla="*/ 0 h 19050"/>
                  <a:gd name="connsiteX1" fmla="*/ 9525 w 142875"/>
                  <a:gd name="connsiteY1" fmla="*/ 0 h 19050"/>
                  <a:gd name="connsiteX2" fmla="*/ 0 w 142875"/>
                  <a:gd name="connsiteY2" fmla="*/ 9525 h 19050"/>
                  <a:gd name="connsiteX3" fmla="*/ 9525 w 142875"/>
                  <a:gd name="connsiteY3" fmla="*/ 19050 h 19050"/>
                  <a:gd name="connsiteX4" fmla="*/ 133350 w 142875"/>
                  <a:gd name="connsiteY4" fmla="*/ 19050 h 19050"/>
                  <a:gd name="connsiteX5" fmla="*/ 142875 w 142875"/>
                  <a:gd name="connsiteY5" fmla="*/ 9525 h 19050"/>
                  <a:gd name="connsiteX6" fmla="*/ 133350 w 14287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2875" h="19050">
                    <a:moveTo>
                      <a:pt x="13335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33350" y="19050"/>
                    </a:lnTo>
                    <a:cubicBezTo>
                      <a:pt x="139065" y="19050"/>
                      <a:pt x="142875" y="15240"/>
                      <a:pt x="142875" y="9525"/>
                    </a:cubicBezTo>
                    <a:cubicBezTo>
                      <a:pt x="142875" y="3810"/>
                      <a:pt x="139065" y="0"/>
                      <a:pt x="13335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34F9FD23-00C0-42B9-B562-EEC1F98D1868}"/>
                  </a:ext>
                </a:extLst>
              </p:cNvPr>
              <p:cNvSpPr/>
              <p:nvPr/>
            </p:nvSpPr>
            <p:spPr>
              <a:xfrm>
                <a:off x="5229518" y="1908175"/>
                <a:ext cx="38100" cy="19050"/>
              </a:xfrm>
              <a:custGeom>
                <a:avLst/>
                <a:gdLst>
                  <a:gd name="connsiteX0" fmla="*/ 28575 w 38100"/>
                  <a:gd name="connsiteY0" fmla="*/ 0 h 19050"/>
                  <a:gd name="connsiteX1" fmla="*/ 9525 w 38100"/>
                  <a:gd name="connsiteY1" fmla="*/ 0 h 19050"/>
                  <a:gd name="connsiteX2" fmla="*/ 0 w 38100"/>
                  <a:gd name="connsiteY2" fmla="*/ 9525 h 19050"/>
                  <a:gd name="connsiteX3" fmla="*/ 9525 w 38100"/>
                  <a:gd name="connsiteY3" fmla="*/ 19050 h 19050"/>
                  <a:gd name="connsiteX4" fmla="*/ 28575 w 38100"/>
                  <a:gd name="connsiteY4" fmla="*/ 19050 h 19050"/>
                  <a:gd name="connsiteX5" fmla="*/ 38100 w 38100"/>
                  <a:gd name="connsiteY5" fmla="*/ 9525 h 19050"/>
                  <a:gd name="connsiteX6" fmla="*/ 2857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2857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4156E1A2-02EE-4343-B4DE-F9E1937104B4}"/>
                  </a:ext>
                </a:extLst>
              </p:cNvPr>
              <p:cNvSpPr/>
              <p:nvPr/>
            </p:nvSpPr>
            <p:spPr>
              <a:xfrm>
                <a:off x="5067593" y="1871027"/>
                <a:ext cx="219075" cy="19049"/>
              </a:xfrm>
              <a:custGeom>
                <a:avLst/>
                <a:gdLst>
                  <a:gd name="connsiteX0" fmla="*/ 0 w 219075"/>
                  <a:gd name="connsiteY0" fmla="*/ 9525 h 19049"/>
                  <a:gd name="connsiteX1" fmla="*/ 9525 w 219075"/>
                  <a:gd name="connsiteY1" fmla="*/ 19050 h 19049"/>
                  <a:gd name="connsiteX2" fmla="*/ 209550 w 219075"/>
                  <a:gd name="connsiteY2" fmla="*/ 19050 h 19049"/>
                  <a:gd name="connsiteX3" fmla="*/ 219075 w 219075"/>
                  <a:gd name="connsiteY3" fmla="*/ 9525 h 19049"/>
                  <a:gd name="connsiteX4" fmla="*/ 209550 w 219075"/>
                  <a:gd name="connsiteY4" fmla="*/ 0 h 19049"/>
                  <a:gd name="connsiteX5" fmla="*/ 9525 w 219075"/>
                  <a:gd name="connsiteY5" fmla="*/ 0 h 19049"/>
                  <a:gd name="connsiteX6" fmla="*/ 0 w 219075"/>
                  <a:gd name="connsiteY6" fmla="*/ 9525 h 1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9075" h="19049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09550" y="19050"/>
                    </a:lnTo>
                    <a:cubicBezTo>
                      <a:pt x="215265" y="19050"/>
                      <a:pt x="219075" y="15240"/>
                      <a:pt x="219075" y="9525"/>
                    </a:cubicBezTo>
                    <a:cubicBezTo>
                      <a:pt x="219075" y="3810"/>
                      <a:pt x="215265" y="0"/>
                      <a:pt x="20955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61CBED50-0DDA-4F57-BF05-083BEEDB1BB9}"/>
                  </a:ext>
                </a:extLst>
              </p:cNvPr>
              <p:cNvSpPr/>
              <p:nvPr/>
            </p:nvSpPr>
            <p:spPr>
              <a:xfrm>
                <a:off x="4905668" y="1803400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3" name="Freeform: Shape 392">
                <a:extLst>
                  <a:ext uri="{FF2B5EF4-FFF2-40B4-BE49-F238E27FC236}">
                    <a16:creationId xmlns:a16="http://schemas.microsoft.com/office/drawing/2014/main" id="{7E8F8249-CCE6-4679-B64B-BBD3A1E3CB21}"/>
                  </a:ext>
                </a:extLst>
              </p:cNvPr>
              <p:cNvSpPr/>
              <p:nvPr/>
            </p:nvSpPr>
            <p:spPr>
              <a:xfrm>
                <a:off x="4905668" y="1841500"/>
                <a:ext cx="85725" cy="19050"/>
              </a:xfrm>
              <a:custGeom>
                <a:avLst/>
                <a:gdLst>
                  <a:gd name="connsiteX0" fmla="*/ 9525 w 85725"/>
                  <a:gd name="connsiteY0" fmla="*/ 19050 h 19050"/>
                  <a:gd name="connsiteX1" fmla="*/ 76200 w 85725"/>
                  <a:gd name="connsiteY1" fmla="*/ 19050 h 19050"/>
                  <a:gd name="connsiteX2" fmla="*/ 85725 w 85725"/>
                  <a:gd name="connsiteY2" fmla="*/ 9525 h 19050"/>
                  <a:gd name="connsiteX3" fmla="*/ 76200 w 85725"/>
                  <a:gd name="connsiteY3" fmla="*/ 0 h 19050"/>
                  <a:gd name="connsiteX4" fmla="*/ 9525 w 85725"/>
                  <a:gd name="connsiteY4" fmla="*/ 0 h 19050"/>
                  <a:gd name="connsiteX5" fmla="*/ 0 w 85725"/>
                  <a:gd name="connsiteY5" fmla="*/ 9525 h 19050"/>
                  <a:gd name="connsiteX6" fmla="*/ 9525 w 85725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9525" y="19050"/>
                    </a:move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075F186A-826D-4155-BDA7-48FFAA71014C}"/>
                  </a:ext>
                </a:extLst>
              </p:cNvPr>
              <p:cNvSpPr/>
              <p:nvPr/>
            </p:nvSpPr>
            <p:spPr>
              <a:xfrm>
                <a:off x="4858043" y="1708111"/>
                <a:ext cx="476250" cy="314363"/>
              </a:xfrm>
              <a:custGeom>
                <a:avLst/>
                <a:gdLst>
                  <a:gd name="connsiteX0" fmla="*/ 28575 w 476250"/>
                  <a:gd name="connsiteY0" fmla="*/ 200064 h 314363"/>
                  <a:gd name="connsiteX1" fmla="*/ 161925 w 476250"/>
                  <a:gd name="connsiteY1" fmla="*/ 200064 h 314363"/>
                  <a:gd name="connsiteX2" fmla="*/ 161925 w 476250"/>
                  <a:gd name="connsiteY2" fmla="*/ 238164 h 314363"/>
                  <a:gd name="connsiteX3" fmla="*/ 190500 w 476250"/>
                  <a:gd name="connsiteY3" fmla="*/ 266739 h 314363"/>
                  <a:gd name="connsiteX4" fmla="*/ 272415 w 476250"/>
                  <a:gd name="connsiteY4" fmla="*/ 266739 h 314363"/>
                  <a:gd name="connsiteX5" fmla="*/ 317183 w 476250"/>
                  <a:gd name="connsiteY5" fmla="*/ 311506 h 314363"/>
                  <a:gd name="connsiteX6" fmla="*/ 323850 w 476250"/>
                  <a:gd name="connsiteY6" fmla="*/ 314364 h 314363"/>
                  <a:gd name="connsiteX7" fmla="*/ 327660 w 476250"/>
                  <a:gd name="connsiteY7" fmla="*/ 313411 h 314363"/>
                  <a:gd name="connsiteX8" fmla="*/ 333375 w 476250"/>
                  <a:gd name="connsiteY8" fmla="*/ 304839 h 314363"/>
                  <a:gd name="connsiteX9" fmla="*/ 333375 w 476250"/>
                  <a:gd name="connsiteY9" fmla="*/ 266739 h 314363"/>
                  <a:gd name="connsiteX10" fmla="*/ 447675 w 476250"/>
                  <a:gd name="connsiteY10" fmla="*/ 266739 h 314363"/>
                  <a:gd name="connsiteX11" fmla="*/ 476250 w 476250"/>
                  <a:gd name="connsiteY11" fmla="*/ 238164 h 314363"/>
                  <a:gd name="connsiteX12" fmla="*/ 476250 w 476250"/>
                  <a:gd name="connsiteY12" fmla="*/ 104814 h 314363"/>
                  <a:gd name="connsiteX13" fmla="*/ 447675 w 476250"/>
                  <a:gd name="connsiteY13" fmla="*/ 76239 h 314363"/>
                  <a:gd name="connsiteX14" fmla="*/ 228600 w 476250"/>
                  <a:gd name="connsiteY14" fmla="*/ 76239 h 314363"/>
                  <a:gd name="connsiteX15" fmla="*/ 228600 w 476250"/>
                  <a:gd name="connsiteY15" fmla="*/ 76239 h 314363"/>
                  <a:gd name="connsiteX16" fmla="*/ 200025 w 476250"/>
                  <a:gd name="connsiteY16" fmla="*/ 47664 h 314363"/>
                  <a:gd name="connsiteX17" fmla="*/ 156210 w 476250"/>
                  <a:gd name="connsiteY17" fmla="*/ 47664 h 314363"/>
                  <a:gd name="connsiteX18" fmla="*/ 111443 w 476250"/>
                  <a:gd name="connsiteY18" fmla="*/ 2896 h 314363"/>
                  <a:gd name="connsiteX19" fmla="*/ 100965 w 476250"/>
                  <a:gd name="connsiteY19" fmla="*/ 991 h 314363"/>
                  <a:gd name="connsiteX20" fmla="*/ 95250 w 476250"/>
                  <a:gd name="connsiteY20" fmla="*/ 9564 h 314363"/>
                  <a:gd name="connsiteX21" fmla="*/ 95250 w 476250"/>
                  <a:gd name="connsiteY21" fmla="*/ 47664 h 314363"/>
                  <a:gd name="connsiteX22" fmla="*/ 28575 w 476250"/>
                  <a:gd name="connsiteY22" fmla="*/ 47664 h 314363"/>
                  <a:gd name="connsiteX23" fmla="*/ 0 w 476250"/>
                  <a:gd name="connsiteY23" fmla="*/ 76239 h 314363"/>
                  <a:gd name="connsiteX24" fmla="*/ 0 w 476250"/>
                  <a:gd name="connsiteY24" fmla="*/ 171489 h 314363"/>
                  <a:gd name="connsiteX25" fmla="*/ 28575 w 476250"/>
                  <a:gd name="connsiteY25" fmla="*/ 200064 h 314363"/>
                  <a:gd name="connsiteX26" fmla="*/ 457200 w 476250"/>
                  <a:gd name="connsiteY26" fmla="*/ 104814 h 314363"/>
                  <a:gd name="connsiteX27" fmla="*/ 457200 w 476250"/>
                  <a:gd name="connsiteY27" fmla="*/ 238164 h 314363"/>
                  <a:gd name="connsiteX28" fmla="*/ 447675 w 476250"/>
                  <a:gd name="connsiteY28" fmla="*/ 247689 h 314363"/>
                  <a:gd name="connsiteX29" fmla="*/ 323850 w 476250"/>
                  <a:gd name="connsiteY29" fmla="*/ 247689 h 314363"/>
                  <a:gd name="connsiteX30" fmla="*/ 314325 w 476250"/>
                  <a:gd name="connsiteY30" fmla="*/ 257214 h 314363"/>
                  <a:gd name="connsiteX31" fmla="*/ 314325 w 476250"/>
                  <a:gd name="connsiteY31" fmla="*/ 281979 h 314363"/>
                  <a:gd name="connsiteX32" fmla="*/ 282893 w 476250"/>
                  <a:gd name="connsiteY32" fmla="*/ 250546 h 314363"/>
                  <a:gd name="connsiteX33" fmla="*/ 276225 w 476250"/>
                  <a:gd name="connsiteY33" fmla="*/ 247689 h 314363"/>
                  <a:gd name="connsiteX34" fmla="*/ 190500 w 476250"/>
                  <a:gd name="connsiteY34" fmla="*/ 247689 h 314363"/>
                  <a:gd name="connsiteX35" fmla="*/ 180975 w 476250"/>
                  <a:gd name="connsiteY35" fmla="*/ 238164 h 314363"/>
                  <a:gd name="connsiteX36" fmla="*/ 180975 w 476250"/>
                  <a:gd name="connsiteY36" fmla="*/ 104814 h 314363"/>
                  <a:gd name="connsiteX37" fmla="*/ 190500 w 476250"/>
                  <a:gd name="connsiteY37" fmla="*/ 95289 h 314363"/>
                  <a:gd name="connsiteX38" fmla="*/ 447675 w 476250"/>
                  <a:gd name="connsiteY38" fmla="*/ 95289 h 314363"/>
                  <a:gd name="connsiteX39" fmla="*/ 457200 w 476250"/>
                  <a:gd name="connsiteY39" fmla="*/ 104814 h 314363"/>
                  <a:gd name="connsiteX40" fmla="*/ 19050 w 476250"/>
                  <a:gd name="connsiteY40" fmla="*/ 76239 h 314363"/>
                  <a:gd name="connsiteX41" fmla="*/ 28575 w 476250"/>
                  <a:gd name="connsiteY41" fmla="*/ 66714 h 314363"/>
                  <a:gd name="connsiteX42" fmla="*/ 104775 w 476250"/>
                  <a:gd name="connsiteY42" fmla="*/ 66714 h 314363"/>
                  <a:gd name="connsiteX43" fmla="*/ 114300 w 476250"/>
                  <a:gd name="connsiteY43" fmla="*/ 57189 h 314363"/>
                  <a:gd name="connsiteX44" fmla="*/ 114300 w 476250"/>
                  <a:gd name="connsiteY44" fmla="*/ 32424 h 314363"/>
                  <a:gd name="connsiteX45" fmla="*/ 145733 w 476250"/>
                  <a:gd name="connsiteY45" fmla="*/ 63856 h 314363"/>
                  <a:gd name="connsiteX46" fmla="*/ 152400 w 476250"/>
                  <a:gd name="connsiteY46" fmla="*/ 66714 h 314363"/>
                  <a:gd name="connsiteX47" fmla="*/ 200025 w 476250"/>
                  <a:gd name="connsiteY47" fmla="*/ 66714 h 314363"/>
                  <a:gd name="connsiteX48" fmla="*/ 209550 w 476250"/>
                  <a:gd name="connsiteY48" fmla="*/ 76239 h 314363"/>
                  <a:gd name="connsiteX49" fmla="*/ 209550 w 476250"/>
                  <a:gd name="connsiteY49" fmla="*/ 76239 h 314363"/>
                  <a:gd name="connsiteX50" fmla="*/ 190500 w 476250"/>
                  <a:gd name="connsiteY50" fmla="*/ 76239 h 314363"/>
                  <a:gd name="connsiteX51" fmla="*/ 161925 w 476250"/>
                  <a:gd name="connsiteY51" fmla="*/ 104814 h 314363"/>
                  <a:gd name="connsiteX52" fmla="*/ 161925 w 476250"/>
                  <a:gd name="connsiteY52" fmla="*/ 181014 h 314363"/>
                  <a:gd name="connsiteX53" fmla="*/ 28575 w 476250"/>
                  <a:gd name="connsiteY53" fmla="*/ 181014 h 314363"/>
                  <a:gd name="connsiteX54" fmla="*/ 19050 w 476250"/>
                  <a:gd name="connsiteY54" fmla="*/ 171489 h 314363"/>
                  <a:gd name="connsiteX55" fmla="*/ 19050 w 476250"/>
                  <a:gd name="connsiteY55" fmla="*/ 76239 h 314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476250" h="314363">
                    <a:moveTo>
                      <a:pt x="28575" y="200064"/>
                    </a:moveTo>
                    <a:lnTo>
                      <a:pt x="161925" y="200064"/>
                    </a:lnTo>
                    <a:lnTo>
                      <a:pt x="161925" y="238164"/>
                    </a:lnTo>
                    <a:cubicBezTo>
                      <a:pt x="161925" y="254356"/>
                      <a:pt x="174308" y="266739"/>
                      <a:pt x="190500" y="266739"/>
                    </a:cubicBezTo>
                    <a:lnTo>
                      <a:pt x="272415" y="266739"/>
                    </a:lnTo>
                    <a:lnTo>
                      <a:pt x="317183" y="311506"/>
                    </a:lnTo>
                    <a:cubicBezTo>
                      <a:pt x="319088" y="313411"/>
                      <a:pt x="320993" y="314364"/>
                      <a:pt x="323850" y="314364"/>
                    </a:cubicBezTo>
                    <a:cubicBezTo>
                      <a:pt x="324803" y="314364"/>
                      <a:pt x="326708" y="314364"/>
                      <a:pt x="327660" y="313411"/>
                    </a:cubicBezTo>
                    <a:cubicBezTo>
                      <a:pt x="331470" y="311506"/>
                      <a:pt x="333375" y="308649"/>
                      <a:pt x="333375" y="304839"/>
                    </a:cubicBezTo>
                    <a:lnTo>
                      <a:pt x="333375" y="266739"/>
                    </a:lnTo>
                    <a:lnTo>
                      <a:pt x="447675" y="266739"/>
                    </a:lnTo>
                    <a:cubicBezTo>
                      <a:pt x="463868" y="266739"/>
                      <a:pt x="476250" y="254356"/>
                      <a:pt x="476250" y="238164"/>
                    </a:cubicBezTo>
                    <a:lnTo>
                      <a:pt x="476250" y="104814"/>
                    </a:lnTo>
                    <a:cubicBezTo>
                      <a:pt x="476250" y="88621"/>
                      <a:pt x="463868" y="76239"/>
                      <a:pt x="447675" y="76239"/>
                    </a:cubicBezTo>
                    <a:lnTo>
                      <a:pt x="228600" y="76239"/>
                    </a:lnTo>
                    <a:lnTo>
                      <a:pt x="228600" y="76239"/>
                    </a:lnTo>
                    <a:cubicBezTo>
                      <a:pt x="228600" y="60999"/>
                      <a:pt x="216218" y="47664"/>
                      <a:pt x="200025" y="47664"/>
                    </a:cubicBezTo>
                    <a:lnTo>
                      <a:pt x="156210" y="47664"/>
                    </a:lnTo>
                    <a:lnTo>
                      <a:pt x="111443" y="2896"/>
                    </a:lnTo>
                    <a:cubicBezTo>
                      <a:pt x="108585" y="39"/>
                      <a:pt x="104775" y="-914"/>
                      <a:pt x="100965" y="991"/>
                    </a:cubicBezTo>
                    <a:cubicBezTo>
                      <a:pt x="97155" y="1944"/>
                      <a:pt x="95250" y="5754"/>
                      <a:pt x="95250" y="9564"/>
                    </a:cubicBezTo>
                    <a:lnTo>
                      <a:pt x="95250" y="47664"/>
                    </a:lnTo>
                    <a:lnTo>
                      <a:pt x="28575" y="47664"/>
                    </a:lnTo>
                    <a:cubicBezTo>
                      <a:pt x="12383" y="47664"/>
                      <a:pt x="0" y="60046"/>
                      <a:pt x="0" y="76239"/>
                    </a:cubicBezTo>
                    <a:lnTo>
                      <a:pt x="0" y="171489"/>
                    </a:lnTo>
                    <a:cubicBezTo>
                      <a:pt x="0" y="187681"/>
                      <a:pt x="12383" y="200064"/>
                      <a:pt x="28575" y="200064"/>
                    </a:cubicBezTo>
                    <a:close/>
                    <a:moveTo>
                      <a:pt x="457200" y="104814"/>
                    </a:moveTo>
                    <a:lnTo>
                      <a:pt x="457200" y="238164"/>
                    </a:lnTo>
                    <a:cubicBezTo>
                      <a:pt x="457200" y="243879"/>
                      <a:pt x="453390" y="247689"/>
                      <a:pt x="447675" y="247689"/>
                    </a:cubicBezTo>
                    <a:lnTo>
                      <a:pt x="323850" y="247689"/>
                    </a:lnTo>
                    <a:cubicBezTo>
                      <a:pt x="318135" y="247689"/>
                      <a:pt x="314325" y="251499"/>
                      <a:pt x="314325" y="257214"/>
                    </a:cubicBezTo>
                    <a:lnTo>
                      <a:pt x="314325" y="281979"/>
                    </a:lnTo>
                    <a:lnTo>
                      <a:pt x="282893" y="250546"/>
                    </a:lnTo>
                    <a:cubicBezTo>
                      <a:pt x="280988" y="248641"/>
                      <a:pt x="279083" y="247689"/>
                      <a:pt x="276225" y="247689"/>
                    </a:cubicBezTo>
                    <a:lnTo>
                      <a:pt x="190500" y="247689"/>
                    </a:lnTo>
                    <a:cubicBezTo>
                      <a:pt x="184785" y="247689"/>
                      <a:pt x="180975" y="243879"/>
                      <a:pt x="180975" y="238164"/>
                    </a:cubicBezTo>
                    <a:lnTo>
                      <a:pt x="180975" y="104814"/>
                    </a:lnTo>
                    <a:cubicBezTo>
                      <a:pt x="180975" y="99099"/>
                      <a:pt x="184785" y="95289"/>
                      <a:pt x="190500" y="95289"/>
                    </a:cubicBezTo>
                    <a:lnTo>
                      <a:pt x="447675" y="95289"/>
                    </a:lnTo>
                    <a:cubicBezTo>
                      <a:pt x="453390" y="95289"/>
                      <a:pt x="457200" y="99099"/>
                      <a:pt x="457200" y="104814"/>
                    </a:cubicBezTo>
                    <a:close/>
                    <a:moveTo>
                      <a:pt x="19050" y="76239"/>
                    </a:moveTo>
                    <a:cubicBezTo>
                      <a:pt x="19050" y="70524"/>
                      <a:pt x="22860" y="66714"/>
                      <a:pt x="28575" y="66714"/>
                    </a:cubicBezTo>
                    <a:lnTo>
                      <a:pt x="104775" y="66714"/>
                    </a:lnTo>
                    <a:cubicBezTo>
                      <a:pt x="110490" y="66714"/>
                      <a:pt x="114300" y="62904"/>
                      <a:pt x="114300" y="57189"/>
                    </a:cubicBezTo>
                    <a:lnTo>
                      <a:pt x="114300" y="32424"/>
                    </a:lnTo>
                    <a:lnTo>
                      <a:pt x="145733" y="63856"/>
                    </a:lnTo>
                    <a:cubicBezTo>
                      <a:pt x="147638" y="65761"/>
                      <a:pt x="149543" y="66714"/>
                      <a:pt x="152400" y="66714"/>
                    </a:cubicBezTo>
                    <a:lnTo>
                      <a:pt x="200025" y="66714"/>
                    </a:lnTo>
                    <a:cubicBezTo>
                      <a:pt x="204788" y="66714"/>
                      <a:pt x="209550" y="70524"/>
                      <a:pt x="209550" y="76239"/>
                    </a:cubicBezTo>
                    <a:lnTo>
                      <a:pt x="209550" y="76239"/>
                    </a:lnTo>
                    <a:lnTo>
                      <a:pt x="190500" y="76239"/>
                    </a:lnTo>
                    <a:cubicBezTo>
                      <a:pt x="174308" y="76239"/>
                      <a:pt x="161925" y="88621"/>
                      <a:pt x="161925" y="104814"/>
                    </a:cubicBezTo>
                    <a:lnTo>
                      <a:pt x="161925" y="181014"/>
                    </a:lnTo>
                    <a:lnTo>
                      <a:pt x="28575" y="181014"/>
                    </a:lnTo>
                    <a:cubicBezTo>
                      <a:pt x="22860" y="181014"/>
                      <a:pt x="19050" y="177204"/>
                      <a:pt x="19050" y="171489"/>
                    </a:cubicBezTo>
                    <a:lnTo>
                      <a:pt x="19050" y="762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322A57A4-90C3-4E50-8BBB-556EFC353C87}"/>
                  </a:ext>
                </a:extLst>
              </p:cNvPr>
              <p:cNvSpPr/>
              <p:nvPr/>
            </p:nvSpPr>
            <p:spPr>
              <a:xfrm>
                <a:off x="5086643" y="1574800"/>
                <a:ext cx="170537" cy="180975"/>
              </a:xfrm>
              <a:custGeom>
                <a:avLst/>
                <a:gdLst>
                  <a:gd name="connsiteX0" fmla="*/ 36195 w 170537"/>
                  <a:gd name="connsiteY0" fmla="*/ 180975 h 180975"/>
                  <a:gd name="connsiteX1" fmla="*/ 134302 w 170537"/>
                  <a:gd name="connsiteY1" fmla="*/ 180975 h 180975"/>
                  <a:gd name="connsiteX2" fmla="*/ 170498 w 170537"/>
                  <a:gd name="connsiteY2" fmla="*/ 144780 h 180975"/>
                  <a:gd name="connsiteX3" fmla="*/ 170498 w 170537"/>
                  <a:gd name="connsiteY3" fmla="*/ 36195 h 180975"/>
                  <a:gd name="connsiteX4" fmla="*/ 135255 w 170537"/>
                  <a:gd name="connsiteY4" fmla="*/ 0 h 180975"/>
                  <a:gd name="connsiteX5" fmla="*/ 36195 w 170537"/>
                  <a:gd name="connsiteY5" fmla="*/ 0 h 180975"/>
                  <a:gd name="connsiteX6" fmla="*/ 0 w 170537"/>
                  <a:gd name="connsiteY6" fmla="*/ 36195 h 180975"/>
                  <a:gd name="connsiteX7" fmla="*/ 0 w 170537"/>
                  <a:gd name="connsiteY7" fmla="*/ 143828 h 180975"/>
                  <a:gd name="connsiteX8" fmla="*/ 36195 w 170537"/>
                  <a:gd name="connsiteY8" fmla="*/ 180975 h 180975"/>
                  <a:gd name="connsiteX9" fmla="*/ 19050 w 170537"/>
                  <a:gd name="connsiteY9" fmla="*/ 36195 h 180975"/>
                  <a:gd name="connsiteX10" fmla="*/ 36195 w 170537"/>
                  <a:gd name="connsiteY10" fmla="*/ 19050 h 180975"/>
                  <a:gd name="connsiteX11" fmla="*/ 134302 w 170537"/>
                  <a:gd name="connsiteY11" fmla="*/ 19050 h 180975"/>
                  <a:gd name="connsiteX12" fmla="*/ 151448 w 170537"/>
                  <a:gd name="connsiteY12" fmla="*/ 36195 h 180975"/>
                  <a:gd name="connsiteX13" fmla="*/ 151448 w 170537"/>
                  <a:gd name="connsiteY13" fmla="*/ 143828 h 180975"/>
                  <a:gd name="connsiteX14" fmla="*/ 134302 w 170537"/>
                  <a:gd name="connsiteY14" fmla="*/ 160973 h 180975"/>
                  <a:gd name="connsiteX15" fmla="*/ 36195 w 170537"/>
                  <a:gd name="connsiteY15" fmla="*/ 160973 h 180975"/>
                  <a:gd name="connsiteX16" fmla="*/ 19050 w 170537"/>
                  <a:gd name="connsiteY16" fmla="*/ 143828 h 180975"/>
                  <a:gd name="connsiteX17" fmla="*/ 19050 w 170537"/>
                  <a:gd name="connsiteY17" fmla="*/ 3619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0537" h="180975">
                    <a:moveTo>
                      <a:pt x="36195" y="180975"/>
                    </a:moveTo>
                    <a:lnTo>
                      <a:pt x="134302" y="180975"/>
                    </a:lnTo>
                    <a:cubicBezTo>
                      <a:pt x="154305" y="180975"/>
                      <a:pt x="170498" y="164783"/>
                      <a:pt x="170498" y="144780"/>
                    </a:cubicBezTo>
                    <a:lnTo>
                      <a:pt x="170498" y="36195"/>
                    </a:lnTo>
                    <a:cubicBezTo>
                      <a:pt x="171450" y="16193"/>
                      <a:pt x="155258" y="0"/>
                      <a:pt x="135255" y="0"/>
                    </a:cubicBezTo>
                    <a:lnTo>
                      <a:pt x="36195" y="0"/>
                    </a:lnTo>
                    <a:cubicBezTo>
                      <a:pt x="16193" y="0"/>
                      <a:pt x="0" y="16193"/>
                      <a:pt x="0" y="36195"/>
                    </a:cubicBezTo>
                    <a:lnTo>
                      <a:pt x="0" y="143828"/>
                    </a:lnTo>
                    <a:cubicBezTo>
                      <a:pt x="0" y="164783"/>
                      <a:pt x="16193" y="180975"/>
                      <a:pt x="36195" y="180975"/>
                    </a:cubicBezTo>
                    <a:close/>
                    <a:moveTo>
                      <a:pt x="19050" y="36195"/>
                    </a:moveTo>
                    <a:cubicBezTo>
                      <a:pt x="19050" y="26670"/>
                      <a:pt x="26670" y="19050"/>
                      <a:pt x="36195" y="19050"/>
                    </a:cubicBezTo>
                    <a:lnTo>
                      <a:pt x="134302" y="19050"/>
                    </a:lnTo>
                    <a:cubicBezTo>
                      <a:pt x="143827" y="19050"/>
                      <a:pt x="151448" y="26670"/>
                      <a:pt x="151448" y="36195"/>
                    </a:cubicBezTo>
                    <a:lnTo>
                      <a:pt x="151448" y="143828"/>
                    </a:lnTo>
                    <a:cubicBezTo>
                      <a:pt x="151448" y="153353"/>
                      <a:pt x="143827" y="160973"/>
                      <a:pt x="134302" y="160973"/>
                    </a:cubicBezTo>
                    <a:lnTo>
                      <a:pt x="36195" y="160973"/>
                    </a:lnTo>
                    <a:cubicBezTo>
                      <a:pt x="26670" y="160973"/>
                      <a:pt x="19050" y="153353"/>
                      <a:pt x="19050" y="143828"/>
                    </a:cubicBezTo>
                    <a:lnTo>
                      <a:pt x="19050" y="3619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1CC88DCA-B073-49F6-825A-E0C196512A0F}"/>
                  </a:ext>
                </a:extLst>
              </p:cNvPr>
              <p:cNvSpPr/>
              <p:nvPr/>
            </p:nvSpPr>
            <p:spPr>
              <a:xfrm>
                <a:off x="5128553" y="1622425"/>
                <a:ext cx="86677" cy="85725"/>
              </a:xfrm>
              <a:custGeom>
                <a:avLst/>
                <a:gdLst>
                  <a:gd name="connsiteX0" fmla="*/ 10477 w 86677"/>
                  <a:gd name="connsiteY0" fmla="*/ 85725 h 85725"/>
                  <a:gd name="connsiteX1" fmla="*/ 77152 w 86677"/>
                  <a:gd name="connsiteY1" fmla="*/ 85725 h 85725"/>
                  <a:gd name="connsiteX2" fmla="*/ 86677 w 86677"/>
                  <a:gd name="connsiteY2" fmla="*/ 76200 h 85725"/>
                  <a:gd name="connsiteX3" fmla="*/ 65722 w 86677"/>
                  <a:gd name="connsiteY3" fmla="*/ 40005 h 85725"/>
                  <a:gd name="connsiteX4" fmla="*/ 69532 w 86677"/>
                  <a:gd name="connsiteY4" fmla="*/ 26670 h 85725"/>
                  <a:gd name="connsiteX5" fmla="*/ 43815 w 86677"/>
                  <a:gd name="connsiteY5" fmla="*/ 0 h 85725"/>
                  <a:gd name="connsiteX6" fmla="*/ 17145 w 86677"/>
                  <a:gd name="connsiteY6" fmla="*/ 26670 h 85725"/>
                  <a:gd name="connsiteX7" fmla="*/ 20955 w 86677"/>
                  <a:gd name="connsiteY7" fmla="*/ 40005 h 85725"/>
                  <a:gd name="connsiteX8" fmla="*/ 0 w 86677"/>
                  <a:gd name="connsiteY8" fmla="*/ 76200 h 85725"/>
                  <a:gd name="connsiteX9" fmla="*/ 10477 w 86677"/>
                  <a:gd name="connsiteY9" fmla="*/ 85725 h 85725"/>
                  <a:gd name="connsiteX10" fmla="*/ 21907 w 86677"/>
                  <a:gd name="connsiteY10" fmla="*/ 66675 h 85725"/>
                  <a:gd name="connsiteX11" fmla="*/ 43815 w 86677"/>
                  <a:gd name="connsiteY11" fmla="*/ 52388 h 85725"/>
                  <a:gd name="connsiteX12" fmla="*/ 65722 w 86677"/>
                  <a:gd name="connsiteY12" fmla="*/ 66675 h 85725"/>
                  <a:gd name="connsiteX13" fmla="*/ 21907 w 86677"/>
                  <a:gd name="connsiteY13" fmla="*/ 66675 h 85725"/>
                  <a:gd name="connsiteX14" fmla="*/ 36195 w 86677"/>
                  <a:gd name="connsiteY14" fmla="*/ 26670 h 85725"/>
                  <a:gd name="connsiteX15" fmla="*/ 43815 w 86677"/>
                  <a:gd name="connsiteY15" fmla="*/ 19050 h 85725"/>
                  <a:gd name="connsiteX16" fmla="*/ 51435 w 86677"/>
                  <a:gd name="connsiteY16" fmla="*/ 26670 h 85725"/>
                  <a:gd name="connsiteX17" fmla="*/ 43815 w 86677"/>
                  <a:gd name="connsiteY17" fmla="*/ 33338 h 85725"/>
                  <a:gd name="connsiteX18" fmla="*/ 36195 w 86677"/>
                  <a:gd name="connsiteY18" fmla="*/ 26670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6677" h="85725">
                    <a:moveTo>
                      <a:pt x="10477" y="85725"/>
                    </a:moveTo>
                    <a:lnTo>
                      <a:pt x="77152" y="85725"/>
                    </a:lnTo>
                    <a:cubicBezTo>
                      <a:pt x="82867" y="85725"/>
                      <a:pt x="86677" y="81915"/>
                      <a:pt x="86677" y="76200"/>
                    </a:cubicBezTo>
                    <a:cubicBezTo>
                      <a:pt x="86677" y="60960"/>
                      <a:pt x="78105" y="47625"/>
                      <a:pt x="65722" y="40005"/>
                    </a:cubicBezTo>
                    <a:cubicBezTo>
                      <a:pt x="68580" y="36195"/>
                      <a:pt x="69532" y="31433"/>
                      <a:pt x="69532" y="26670"/>
                    </a:cubicBezTo>
                    <a:cubicBezTo>
                      <a:pt x="70485" y="11430"/>
                      <a:pt x="58102" y="0"/>
                      <a:pt x="43815" y="0"/>
                    </a:cubicBezTo>
                    <a:cubicBezTo>
                      <a:pt x="29527" y="0"/>
                      <a:pt x="17145" y="11430"/>
                      <a:pt x="17145" y="26670"/>
                    </a:cubicBezTo>
                    <a:cubicBezTo>
                      <a:pt x="17145" y="31433"/>
                      <a:pt x="19050" y="36195"/>
                      <a:pt x="20955" y="40005"/>
                    </a:cubicBezTo>
                    <a:cubicBezTo>
                      <a:pt x="8572" y="47625"/>
                      <a:pt x="0" y="60960"/>
                      <a:pt x="0" y="76200"/>
                    </a:cubicBezTo>
                    <a:cubicBezTo>
                      <a:pt x="952" y="81915"/>
                      <a:pt x="4763" y="85725"/>
                      <a:pt x="10477" y="85725"/>
                    </a:cubicBezTo>
                    <a:close/>
                    <a:moveTo>
                      <a:pt x="21907" y="66675"/>
                    </a:moveTo>
                    <a:cubicBezTo>
                      <a:pt x="25717" y="58103"/>
                      <a:pt x="34290" y="52388"/>
                      <a:pt x="43815" y="52388"/>
                    </a:cubicBezTo>
                    <a:cubicBezTo>
                      <a:pt x="53340" y="52388"/>
                      <a:pt x="61913" y="58103"/>
                      <a:pt x="65722" y="66675"/>
                    </a:cubicBezTo>
                    <a:lnTo>
                      <a:pt x="21907" y="66675"/>
                    </a:lnTo>
                    <a:close/>
                    <a:moveTo>
                      <a:pt x="36195" y="26670"/>
                    </a:moveTo>
                    <a:cubicBezTo>
                      <a:pt x="36195" y="21908"/>
                      <a:pt x="40005" y="19050"/>
                      <a:pt x="43815" y="19050"/>
                    </a:cubicBezTo>
                    <a:cubicBezTo>
                      <a:pt x="47625" y="19050"/>
                      <a:pt x="51435" y="21908"/>
                      <a:pt x="51435" y="26670"/>
                    </a:cubicBezTo>
                    <a:cubicBezTo>
                      <a:pt x="51435" y="31433"/>
                      <a:pt x="47625" y="33338"/>
                      <a:pt x="43815" y="33338"/>
                    </a:cubicBezTo>
                    <a:cubicBezTo>
                      <a:pt x="40005" y="33338"/>
                      <a:pt x="36195" y="30480"/>
                      <a:pt x="36195" y="2667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FC2CBC06-0197-4B57-8257-EAABF868C5C8}"/>
                  </a:ext>
                </a:extLst>
              </p:cNvPr>
              <p:cNvSpPr/>
              <p:nvPr/>
            </p:nvSpPr>
            <p:spPr>
              <a:xfrm>
                <a:off x="5229518" y="2003425"/>
                <a:ext cx="170537" cy="180022"/>
              </a:xfrm>
              <a:custGeom>
                <a:avLst/>
                <a:gdLst>
                  <a:gd name="connsiteX0" fmla="*/ 135255 w 170537"/>
                  <a:gd name="connsiteY0" fmla="*/ 0 h 180022"/>
                  <a:gd name="connsiteX1" fmla="*/ 36195 w 170537"/>
                  <a:gd name="connsiteY1" fmla="*/ 0 h 180022"/>
                  <a:gd name="connsiteX2" fmla="*/ 0 w 170537"/>
                  <a:gd name="connsiteY2" fmla="*/ 36195 h 180022"/>
                  <a:gd name="connsiteX3" fmla="*/ 0 w 170537"/>
                  <a:gd name="connsiteY3" fmla="*/ 143827 h 180022"/>
                  <a:gd name="connsiteX4" fmla="*/ 36195 w 170537"/>
                  <a:gd name="connsiteY4" fmla="*/ 180023 h 180022"/>
                  <a:gd name="connsiteX5" fmla="*/ 134302 w 170537"/>
                  <a:gd name="connsiteY5" fmla="*/ 180023 h 180022"/>
                  <a:gd name="connsiteX6" fmla="*/ 170498 w 170537"/>
                  <a:gd name="connsiteY6" fmla="*/ 143827 h 180022"/>
                  <a:gd name="connsiteX7" fmla="*/ 170498 w 170537"/>
                  <a:gd name="connsiteY7" fmla="*/ 36195 h 180022"/>
                  <a:gd name="connsiteX8" fmla="*/ 135255 w 170537"/>
                  <a:gd name="connsiteY8" fmla="*/ 0 h 180022"/>
                  <a:gd name="connsiteX9" fmla="*/ 152400 w 170537"/>
                  <a:gd name="connsiteY9" fmla="*/ 144780 h 180022"/>
                  <a:gd name="connsiteX10" fmla="*/ 135255 w 170537"/>
                  <a:gd name="connsiteY10" fmla="*/ 161925 h 180022"/>
                  <a:gd name="connsiteX11" fmla="*/ 36195 w 170537"/>
                  <a:gd name="connsiteY11" fmla="*/ 161925 h 180022"/>
                  <a:gd name="connsiteX12" fmla="*/ 19050 w 170537"/>
                  <a:gd name="connsiteY12" fmla="*/ 144780 h 180022"/>
                  <a:gd name="connsiteX13" fmla="*/ 19050 w 170537"/>
                  <a:gd name="connsiteY13" fmla="*/ 36195 h 180022"/>
                  <a:gd name="connsiteX14" fmla="*/ 36195 w 170537"/>
                  <a:gd name="connsiteY14" fmla="*/ 19050 h 180022"/>
                  <a:gd name="connsiteX15" fmla="*/ 134302 w 170537"/>
                  <a:gd name="connsiteY15" fmla="*/ 19050 h 180022"/>
                  <a:gd name="connsiteX16" fmla="*/ 151448 w 170537"/>
                  <a:gd name="connsiteY16" fmla="*/ 36195 h 180022"/>
                  <a:gd name="connsiteX17" fmla="*/ 151448 w 170537"/>
                  <a:gd name="connsiteY17" fmla="*/ 144780 h 180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0537" h="180022">
                    <a:moveTo>
                      <a:pt x="135255" y="0"/>
                    </a:moveTo>
                    <a:lnTo>
                      <a:pt x="36195" y="0"/>
                    </a:lnTo>
                    <a:cubicBezTo>
                      <a:pt x="16193" y="0"/>
                      <a:pt x="0" y="16193"/>
                      <a:pt x="0" y="36195"/>
                    </a:cubicBezTo>
                    <a:lnTo>
                      <a:pt x="0" y="143827"/>
                    </a:lnTo>
                    <a:cubicBezTo>
                      <a:pt x="0" y="163830"/>
                      <a:pt x="16193" y="180023"/>
                      <a:pt x="36195" y="180023"/>
                    </a:cubicBezTo>
                    <a:lnTo>
                      <a:pt x="134302" y="180023"/>
                    </a:lnTo>
                    <a:cubicBezTo>
                      <a:pt x="154305" y="180023"/>
                      <a:pt x="170498" y="163830"/>
                      <a:pt x="170498" y="143827"/>
                    </a:cubicBezTo>
                    <a:lnTo>
                      <a:pt x="170498" y="36195"/>
                    </a:lnTo>
                    <a:cubicBezTo>
                      <a:pt x="171450" y="16193"/>
                      <a:pt x="155258" y="0"/>
                      <a:pt x="135255" y="0"/>
                    </a:cubicBezTo>
                    <a:close/>
                    <a:moveTo>
                      <a:pt x="152400" y="144780"/>
                    </a:moveTo>
                    <a:cubicBezTo>
                      <a:pt x="152400" y="154305"/>
                      <a:pt x="144780" y="161925"/>
                      <a:pt x="135255" y="161925"/>
                    </a:cubicBezTo>
                    <a:lnTo>
                      <a:pt x="36195" y="161925"/>
                    </a:lnTo>
                    <a:cubicBezTo>
                      <a:pt x="26670" y="161925"/>
                      <a:pt x="19050" y="154305"/>
                      <a:pt x="19050" y="144780"/>
                    </a:cubicBezTo>
                    <a:lnTo>
                      <a:pt x="19050" y="36195"/>
                    </a:lnTo>
                    <a:cubicBezTo>
                      <a:pt x="19050" y="26670"/>
                      <a:pt x="26670" y="19050"/>
                      <a:pt x="36195" y="19050"/>
                    </a:cubicBezTo>
                    <a:lnTo>
                      <a:pt x="134302" y="19050"/>
                    </a:lnTo>
                    <a:cubicBezTo>
                      <a:pt x="143827" y="19050"/>
                      <a:pt x="151448" y="26670"/>
                      <a:pt x="151448" y="36195"/>
                    </a:cubicBezTo>
                    <a:lnTo>
                      <a:pt x="151448" y="1447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8" name="Freeform: Shape 397">
                <a:extLst>
                  <a:ext uri="{FF2B5EF4-FFF2-40B4-BE49-F238E27FC236}">
                    <a16:creationId xmlns:a16="http://schemas.microsoft.com/office/drawing/2014/main" id="{6606A862-4087-43BE-8604-DBE610F6C494}"/>
                  </a:ext>
                </a:extLst>
              </p:cNvPr>
              <p:cNvSpPr/>
              <p:nvPr/>
            </p:nvSpPr>
            <p:spPr>
              <a:xfrm>
                <a:off x="5270475" y="2051050"/>
                <a:ext cx="85990" cy="85725"/>
              </a:xfrm>
              <a:custGeom>
                <a:avLst/>
                <a:gdLst>
                  <a:gd name="connsiteX0" fmla="*/ 66675 w 85990"/>
                  <a:gd name="connsiteY0" fmla="*/ 40005 h 85725"/>
                  <a:gd name="connsiteX1" fmla="*/ 70485 w 85990"/>
                  <a:gd name="connsiteY1" fmla="*/ 26670 h 85725"/>
                  <a:gd name="connsiteX2" fmla="*/ 43815 w 85990"/>
                  <a:gd name="connsiteY2" fmla="*/ 0 h 85725"/>
                  <a:gd name="connsiteX3" fmla="*/ 17145 w 85990"/>
                  <a:gd name="connsiteY3" fmla="*/ 26670 h 85725"/>
                  <a:gd name="connsiteX4" fmla="*/ 20955 w 85990"/>
                  <a:gd name="connsiteY4" fmla="*/ 40005 h 85725"/>
                  <a:gd name="connsiteX5" fmla="*/ 0 w 85990"/>
                  <a:gd name="connsiteY5" fmla="*/ 76200 h 85725"/>
                  <a:gd name="connsiteX6" fmla="*/ 9525 w 85990"/>
                  <a:gd name="connsiteY6" fmla="*/ 85725 h 85725"/>
                  <a:gd name="connsiteX7" fmla="*/ 76200 w 85990"/>
                  <a:gd name="connsiteY7" fmla="*/ 85725 h 85725"/>
                  <a:gd name="connsiteX8" fmla="*/ 85725 w 85990"/>
                  <a:gd name="connsiteY8" fmla="*/ 76200 h 85725"/>
                  <a:gd name="connsiteX9" fmla="*/ 66675 w 85990"/>
                  <a:gd name="connsiteY9" fmla="*/ 40005 h 85725"/>
                  <a:gd name="connsiteX10" fmla="*/ 37148 w 85990"/>
                  <a:gd name="connsiteY10" fmla="*/ 26670 h 85725"/>
                  <a:gd name="connsiteX11" fmla="*/ 44768 w 85990"/>
                  <a:gd name="connsiteY11" fmla="*/ 19050 h 85725"/>
                  <a:gd name="connsiteX12" fmla="*/ 52388 w 85990"/>
                  <a:gd name="connsiteY12" fmla="*/ 26670 h 85725"/>
                  <a:gd name="connsiteX13" fmla="*/ 44768 w 85990"/>
                  <a:gd name="connsiteY13" fmla="*/ 34290 h 85725"/>
                  <a:gd name="connsiteX14" fmla="*/ 37148 w 85990"/>
                  <a:gd name="connsiteY14" fmla="*/ 26670 h 85725"/>
                  <a:gd name="connsiteX15" fmla="*/ 22860 w 85990"/>
                  <a:gd name="connsiteY15" fmla="*/ 66675 h 85725"/>
                  <a:gd name="connsiteX16" fmla="*/ 44768 w 85990"/>
                  <a:gd name="connsiteY16" fmla="*/ 52388 h 85725"/>
                  <a:gd name="connsiteX17" fmla="*/ 66675 w 85990"/>
                  <a:gd name="connsiteY17" fmla="*/ 66675 h 85725"/>
                  <a:gd name="connsiteX18" fmla="*/ 22860 w 85990"/>
                  <a:gd name="connsiteY18" fmla="*/ 666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990" h="85725">
                    <a:moveTo>
                      <a:pt x="66675" y="40005"/>
                    </a:moveTo>
                    <a:cubicBezTo>
                      <a:pt x="69532" y="36195"/>
                      <a:pt x="70485" y="31432"/>
                      <a:pt x="70485" y="26670"/>
                    </a:cubicBezTo>
                    <a:cubicBezTo>
                      <a:pt x="70485" y="12382"/>
                      <a:pt x="59055" y="0"/>
                      <a:pt x="43815" y="0"/>
                    </a:cubicBezTo>
                    <a:cubicBezTo>
                      <a:pt x="28575" y="0"/>
                      <a:pt x="17145" y="11430"/>
                      <a:pt x="17145" y="26670"/>
                    </a:cubicBezTo>
                    <a:cubicBezTo>
                      <a:pt x="17145" y="31432"/>
                      <a:pt x="19050" y="36195"/>
                      <a:pt x="20955" y="40005"/>
                    </a:cubicBezTo>
                    <a:cubicBezTo>
                      <a:pt x="8573" y="47625"/>
                      <a:pt x="0" y="60960"/>
                      <a:pt x="0" y="76200"/>
                    </a:cubicBezTo>
                    <a:cubicBezTo>
                      <a:pt x="0" y="81915"/>
                      <a:pt x="3810" y="85725"/>
                      <a:pt x="9525" y="85725"/>
                    </a:cubicBezTo>
                    <a:lnTo>
                      <a:pt x="76200" y="85725"/>
                    </a:lnTo>
                    <a:cubicBezTo>
                      <a:pt x="81915" y="85725"/>
                      <a:pt x="85725" y="81915"/>
                      <a:pt x="85725" y="76200"/>
                    </a:cubicBezTo>
                    <a:cubicBezTo>
                      <a:pt x="87630" y="60960"/>
                      <a:pt x="79057" y="47625"/>
                      <a:pt x="66675" y="40005"/>
                    </a:cubicBezTo>
                    <a:close/>
                    <a:moveTo>
                      <a:pt x="37148" y="26670"/>
                    </a:moveTo>
                    <a:cubicBezTo>
                      <a:pt x="37148" y="22860"/>
                      <a:pt x="40005" y="19050"/>
                      <a:pt x="44768" y="19050"/>
                    </a:cubicBezTo>
                    <a:cubicBezTo>
                      <a:pt x="49530" y="19050"/>
                      <a:pt x="52388" y="21907"/>
                      <a:pt x="52388" y="26670"/>
                    </a:cubicBezTo>
                    <a:cubicBezTo>
                      <a:pt x="52388" y="31432"/>
                      <a:pt x="49530" y="34290"/>
                      <a:pt x="44768" y="34290"/>
                    </a:cubicBezTo>
                    <a:cubicBezTo>
                      <a:pt x="40005" y="34290"/>
                      <a:pt x="37148" y="30480"/>
                      <a:pt x="37148" y="26670"/>
                    </a:cubicBezTo>
                    <a:close/>
                    <a:moveTo>
                      <a:pt x="22860" y="66675"/>
                    </a:moveTo>
                    <a:cubicBezTo>
                      <a:pt x="26670" y="58102"/>
                      <a:pt x="35243" y="52388"/>
                      <a:pt x="44768" y="52388"/>
                    </a:cubicBezTo>
                    <a:cubicBezTo>
                      <a:pt x="54293" y="52388"/>
                      <a:pt x="62865" y="58102"/>
                      <a:pt x="66675" y="66675"/>
                    </a:cubicBezTo>
                    <a:lnTo>
                      <a:pt x="22860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99" name="Freeform: Shape 398">
                <a:extLst>
                  <a:ext uri="{FF2B5EF4-FFF2-40B4-BE49-F238E27FC236}">
                    <a16:creationId xmlns:a16="http://schemas.microsoft.com/office/drawing/2014/main" id="{5E8AF4D1-07F8-4B15-B19B-D2C0A19F0066}"/>
                  </a:ext>
                </a:extLst>
              </p:cNvPr>
              <p:cNvSpPr/>
              <p:nvPr/>
            </p:nvSpPr>
            <p:spPr>
              <a:xfrm>
                <a:off x="4791368" y="1946275"/>
                <a:ext cx="170537" cy="180975"/>
              </a:xfrm>
              <a:custGeom>
                <a:avLst/>
                <a:gdLst>
                  <a:gd name="connsiteX0" fmla="*/ 135255 w 170537"/>
                  <a:gd name="connsiteY0" fmla="*/ 0 h 180975"/>
                  <a:gd name="connsiteX1" fmla="*/ 36195 w 170537"/>
                  <a:gd name="connsiteY1" fmla="*/ 0 h 180975"/>
                  <a:gd name="connsiteX2" fmla="*/ 0 w 170537"/>
                  <a:gd name="connsiteY2" fmla="*/ 36195 h 180975"/>
                  <a:gd name="connsiteX3" fmla="*/ 0 w 170537"/>
                  <a:gd name="connsiteY3" fmla="*/ 143827 h 180975"/>
                  <a:gd name="connsiteX4" fmla="*/ 36195 w 170537"/>
                  <a:gd name="connsiteY4" fmla="*/ 180975 h 180975"/>
                  <a:gd name="connsiteX5" fmla="*/ 134303 w 170537"/>
                  <a:gd name="connsiteY5" fmla="*/ 180975 h 180975"/>
                  <a:gd name="connsiteX6" fmla="*/ 170498 w 170537"/>
                  <a:gd name="connsiteY6" fmla="*/ 144780 h 180975"/>
                  <a:gd name="connsiteX7" fmla="*/ 170498 w 170537"/>
                  <a:gd name="connsiteY7" fmla="*/ 36195 h 180975"/>
                  <a:gd name="connsiteX8" fmla="*/ 135255 w 170537"/>
                  <a:gd name="connsiteY8" fmla="*/ 0 h 180975"/>
                  <a:gd name="connsiteX9" fmla="*/ 152400 w 170537"/>
                  <a:gd name="connsiteY9" fmla="*/ 144780 h 180975"/>
                  <a:gd name="connsiteX10" fmla="*/ 135255 w 170537"/>
                  <a:gd name="connsiteY10" fmla="*/ 161925 h 180975"/>
                  <a:gd name="connsiteX11" fmla="*/ 36195 w 170537"/>
                  <a:gd name="connsiteY11" fmla="*/ 161925 h 180975"/>
                  <a:gd name="connsiteX12" fmla="*/ 19050 w 170537"/>
                  <a:gd name="connsiteY12" fmla="*/ 144780 h 180975"/>
                  <a:gd name="connsiteX13" fmla="*/ 19050 w 170537"/>
                  <a:gd name="connsiteY13" fmla="*/ 36195 h 180975"/>
                  <a:gd name="connsiteX14" fmla="*/ 36195 w 170537"/>
                  <a:gd name="connsiteY14" fmla="*/ 19050 h 180975"/>
                  <a:gd name="connsiteX15" fmla="*/ 134303 w 170537"/>
                  <a:gd name="connsiteY15" fmla="*/ 19050 h 180975"/>
                  <a:gd name="connsiteX16" fmla="*/ 151448 w 170537"/>
                  <a:gd name="connsiteY16" fmla="*/ 36195 h 180975"/>
                  <a:gd name="connsiteX17" fmla="*/ 151448 w 170537"/>
                  <a:gd name="connsiteY17" fmla="*/ 14478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0537" h="180975">
                    <a:moveTo>
                      <a:pt x="135255" y="0"/>
                    </a:moveTo>
                    <a:lnTo>
                      <a:pt x="36195" y="0"/>
                    </a:lnTo>
                    <a:cubicBezTo>
                      <a:pt x="16193" y="0"/>
                      <a:pt x="0" y="16193"/>
                      <a:pt x="0" y="36195"/>
                    </a:cubicBezTo>
                    <a:lnTo>
                      <a:pt x="0" y="143827"/>
                    </a:lnTo>
                    <a:cubicBezTo>
                      <a:pt x="0" y="164783"/>
                      <a:pt x="16193" y="180975"/>
                      <a:pt x="36195" y="180975"/>
                    </a:cubicBezTo>
                    <a:lnTo>
                      <a:pt x="134303" y="180975"/>
                    </a:lnTo>
                    <a:cubicBezTo>
                      <a:pt x="154305" y="180975"/>
                      <a:pt x="170498" y="164783"/>
                      <a:pt x="170498" y="144780"/>
                    </a:cubicBezTo>
                    <a:lnTo>
                      <a:pt x="170498" y="36195"/>
                    </a:lnTo>
                    <a:cubicBezTo>
                      <a:pt x="171450" y="16193"/>
                      <a:pt x="155258" y="0"/>
                      <a:pt x="135255" y="0"/>
                    </a:cubicBezTo>
                    <a:close/>
                    <a:moveTo>
                      <a:pt x="152400" y="144780"/>
                    </a:moveTo>
                    <a:cubicBezTo>
                      <a:pt x="152400" y="154305"/>
                      <a:pt x="144780" y="161925"/>
                      <a:pt x="135255" y="161925"/>
                    </a:cubicBezTo>
                    <a:lnTo>
                      <a:pt x="36195" y="161925"/>
                    </a:lnTo>
                    <a:cubicBezTo>
                      <a:pt x="26670" y="161925"/>
                      <a:pt x="19050" y="154305"/>
                      <a:pt x="19050" y="144780"/>
                    </a:cubicBezTo>
                    <a:lnTo>
                      <a:pt x="19050" y="36195"/>
                    </a:lnTo>
                    <a:cubicBezTo>
                      <a:pt x="19050" y="26670"/>
                      <a:pt x="26670" y="19050"/>
                      <a:pt x="36195" y="19050"/>
                    </a:cubicBezTo>
                    <a:lnTo>
                      <a:pt x="134303" y="19050"/>
                    </a:lnTo>
                    <a:cubicBezTo>
                      <a:pt x="143828" y="19050"/>
                      <a:pt x="151448" y="26670"/>
                      <a:pt x="151448" y="36195"/>
                    </a:cubicBezTo>
                    <a:lnTo>
                      <a:pt x="151448" y="14478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id="{D19FA8D8-FDA9-4D52-B83B-2FE018C55565}"/>
                  </a:ext>
                </a:extLst>
              </p:cNvPr>
              <p:cNvSpPr/>
              <p:nvPr/>
            </p:nvSpPr>
            <p:spPr>
              <a:xfrm>
                <a:off x="4834230" y="1993900"/>
                <a:ext cx="85725" cy="85725"/>
              </a:xfrm>
              <a:custGeom>
                <a:avLst/>
                <a:gdLst>
                  <a:gd name="connsiteX0" fmla="*/ 64770 w 85725"/>
                  <a:gd name="connsiteY0" fmla="*/ 40005 h 85725"/>
                  <a:gd name="connsiteX1" fmla="*/ 68580 w 85725"/>
                  <a:gd name="connsiteY1" fmla="*/ 26670 h 85725"/>
                  <a:gd name="connsiteX2" fmla="*/ 41910 w 85725"/>
                  <a:gd name="connsiteY2" fmla="*/ 0 h 85725"/>
                  <a:gd name="connsiteX3" fmla="*/ 15240 w 85725"/>
                  <a:gd name="connsiteY3" fmla="*/ 26670 h 85725"/>
                  <a:gd name="connsiteX4" fmla="*/ 19050 w 85725"/>
                  <a:gd name="connsiteY4" fmla="*/ 40005 h 85725"/>
                  <a:gd name="connsiteX5" fmla="*/ 0 w 85725"/>
                  <a:gd name="connsiteY5" fmla="*/ 76200 h 85725"/>
                  <a:gd name="connsiteX6" fmla="*/ 9525 w 85725"/>
                  <a:gd name="connsiteY6" fmla="*/ 85725 h 85725"/>
                  <a:gd name="connsiteX7" fmla="*/ 76200 w 85725"/>
                  <a:gd name="connsiteY7" fmla="*/ 85725 h 85725"/>
                  <a:gd name="connsiteX8" fmla="*/ 85725 w 85725"/>
                  <a:gd name="connsiteY8" fmla="*/ 76200 h 85725"/>
                  <a:gd name="connsiteX9" fmla="*/ 64770 w 85725"/>
                  <a:gd name="connsiteY9" fmla="*/ 40005 h 85725"/>
                  <a:gd name="connsiteX10" fmla="*/ 35243 w 85725"/>
                  <a:gd name="connsiteY10" fmla="*/ 26670 h 85725"/>
                  <a:gd name="connsiteX11" fmla="*/ 42863 w 85725"/>
                  <a:gd name="connsiteY11" fmla="*/ 19050 h 85725"/>
                  <a:gd name="connsiteX12" fmla="*/ 50483 w 85725"/>
                  <a:gd name="connsiteY12" fmla="*/ 26670 h 85725"/>
                  <a:gd name="connsiteX13" fmla="*/ 42863 w 85725"/>
                  <a:gd name="connsiteY13" fmla="*/ 33338 h 85725"/>
                  <a:gd name="connsiteX14" fmla="*/ 35243 w 85725"/>
                  <a:gd name="connsiteY14" fmla="*/ 26670 h 85725"/>
                  <a:gd name="connsiteX15" fmla="*/ 20955 w 85725"/>
                  <a:gd name="connsiteY15" fmla="*/ 66675 h 85725"/>
                  <a:gd name="connsiteX16" fmla="*/ 42863 w 85725"/>
                  <a:gd name="connsiteY16" fmla="*/ 52388 h 85725"/>
                  <a:gd name="connsiteX17" fmla="*/ 64770 w 85725"/>
                  <a:gd name="connsiteY17" fmla="*/ 66675 h 85725"/>
                  <a:gd name="connsiteX18" fmla="*/ 20955 w 85725"/>
                  <a:gd name="connsiteY18" fmla="*/ 66675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5725" h="85725">
                    <a:moveTo>
                      <a:pt x="64770" y="40005"/>
                    </a:moveTo>
                    <a:cubicBezTo>
                      <a:pt x="67628" y="36195"/>
                      <a:pt x="68580" y="31432"/>
                      <a:pt x="68580" y="26670"/>
                    </a:cubicBezTo>
                    <a:cubicBezTo>
                      <a:pt x="68580" y="12382"/>
                      <a:pt x="57150" y="0"/>
                      <a:pt x="41910" y="0"/>
                    </a:cubicBezTo>
                    <a:cubicBezTo>
                      <a:pt x="26670" y="0"/>
                      <a:pt x="15240" y="11430"/>
                      <a:pt x="15240" y="26670"/>
                    </a:cubicBezTo>
                    <a:cubicBezTo>
                      <a:pt x="15240" y="31432"/>
                      <a:pt x="17145" y="36195"/>
                      <a:pt x="19050" y="40005"/>
                    </a:cubicBezTo>
                    <a:cubicBezTo>
                      <a:pt x="8573" y="47625"/>
                      <a:pt x="0" y="60960"/>
                      <a:pt x="0" y="76200"/>
                    </a:cubicBezTo>
                    <a:cubicBezTo>
                      <a:pt x="0" y="81915"/>
                      <a:pt x="3810" y="85725"/>
                      <a:pt x="9525" y="85725"/>
                    </a:cubicBezTo>
                    <a:lnTo>
                      <a:pt x="76200" y="85725"/>
                    </a:lnTo>
                    <a:cubicBezTo>
                      <a:pt x="81915" y="85725"/>
                      <a:pt x="85725" y="81915"/>
                      <a:pt x="85725" y="76200"/>
                    </a:cubicBezTo>
                    <a:cubicBezTo>
                      <a:pt x="85725" y="60960"/>
                      <a:pt x="77153" y="47625"/>
                      <a:pt x="64770" y="40005"/>
                    </a:cubicBezTo>
                    <a:close/>
                    <a:moveTo>
                      <a:pt x="35243" y="26670"/>
                    </a:moveTo>
                    <a:cubicBezTo>
                      <a:pt x="35243" y="21907"/>
                      <a:pt x="39053" y="19050"/>
                      <a:pt x="42863" y="19050"/>
                    </a:cubicBezTo>
                    <a:cubicBezTo>
                      <a:pt x="46672" y="19050"/>
                      <a:pt x="50483" y="21907"/>
                      <a:pt x="50483" y="26670"/>
                    </a:cubicBezTo>
                    <a:cubicBezTo>
                      <a:pt x="50483" y="31432"/>
                      <a:pt x="46672" y="33338"/>
                      <a:pt x="42863" y="33338"/>
                    </a:cubicBezTo>
                    <a:cubicBezTo>
                      <a:pt x="39053" y="33338"/>
                      <a:pt x="35243" y="30480"/>
                      <a:pt x="35243" y="26670"/>
                    </a:cubicBezTo>
                    <a:close/>
                    <a:moveTo>
                      <a:pt x="20955" y="66675"/>
                    </a:moveTo>
                    <a:cubicBezTo>
                      <a:pt x="24765" y="58102"/>
                      <a:pt x="33338" y="52388"/>
                      <a:pt x="42863" y="52388"/>
                    </a:cubicBezTo>
                    <a:cubicBezTo>
                      <a:pt x="52388" y="52388"/>
                      <a:pt x="60960" y="58102"/>
                      <a:pt x="64770" y="66675"/>
                    </a:cubicBezTo>
                    <a:lnTo>
                      <a:pt x="20955" y="666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id="{DFDE7A97-A18C-4E57-B203-71FF266E84A0}"/>
                  </a:ext>
                </a:extLst>
              </p:cNvPr>
              <p:cNvSpPr/>
              <p:nvPr/>
            </p:nvSpPr>
            <p:spPr>
              <a:xfrm>
                <a:off x="4972342" y="1612900"/>
                <a:ext cx="95250" cy="95250"/>
              </a:xfrm>
              <a:custGeom>
                <a:avLst/>
                <a:gdLst>
                  <a:gd name="connsiteX0" fmla="*/ 21907 w 95250"/>
                  <a:gd name="connsiteY0" fmla="*/ 92393 h 95250"/>
                  <a:gd name="connsiteX1" fmla="*/ 28575 w 95250"/>
                  <a:gd name="connsiteY1" fmla="*/ 95250 h 95250"/>
                  <a:gd name="connsiteX2" fmla="*/ 35243 w 95250"/>
                  <a:gd name="connsiteY2" fmla="*/ 92393 h 95250"/>
                  <a:gd name="connsiteX3" fmla="*/ 54293 w 95250"/>
                  <a:gd name="connsiteY3" fmla="*/ 73343 h 95250"/>
                  <a:gd name="connsiteX4" fmla="*/ 54293 w 95250"/>
                  <a:gd name="connsiteY4" fmla="*/ 60008 h 95250"/>
                  <a:gd name="connsiteX5" fmla="*/ 40957 w 95250"/>
                  <a:gd name="connsiteY5" fmla="*/ 60008 h 95250"/>
                  <a:gd name="connsiteX6" fmla="*/ 38100 w 95250"/>
                  <a:gd name="connsiteY6" fmla="*/ 61913 h 95250"/>
                  <a:gd name="connsiteX7" fmla="*/ 85725 w 95250"/>
                  <a:gd name="connsiteY7" fmla="*/ 19050 h 95250"/>
                  <a:gd name="connsiteX8" fmla="*/ 95250 w 95250"/>
                  <a:gd name="connsiteY8" fmla="*/ 9525 h 95250"/>
                  <a:gd name="connsiteX9" fmla="*/ 85725 w 95250"/>
                  <a:gd name="connsiteY9" fmla="*/ 0 h 95250"/>
                  <a:gd name="connsiteX10" fmla="*/ 19050 w 95250"/>
                  <a:gd name="connsiteY10" fmla="*/ 62865 h 95250"/>
                  <a:gd name="connsiteX11" fmla="*/ 16193 w 95250"/>
                  <a:gd name="connsiteY11" fmla="*/ 60008 h 95250"/>
                  <a:gd name="connsiteX12" fmla="*/ 2857 w 95250"/>
                  <a:gd name="connsiteY12" fmla="*/ 60008 h 95250"/>
                  <a:gd name="connsiteX13" fmla="*/ 2857 w 95250"/>
                  <a:gd name="connsiteY13" fmla="*/ 73343 h 95250"/>
                  <a:gd name="connsiteX14" fmla="*/ 21907 w 95250"/>
                  <a:gd name="connsiteY14" fmla="*/ 92393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250" h="95250">
                    <a:moveTo>
                      <a:pt x="21907" y="92393"/>
                    </a:moveTo>
                    <a:cubicBezTo>
                      <a:pt x="23813" y="94298"/>
                      <a:pt x="26670" y="95250"/>
                      <a:pt x="28575" y="95250"/>
                    </a:cubicBezTo>
                    <a:cubicBezTo>
                      <a:pt x="30480" y="95250"/>
                      <a:pt x="33338" y="94298"/>
                      <a:pt x="35243" y="92393"/>
                    </a:cubicBezTo>
                    <a:lnTo>
                      <a:pt x="54293" y="73343"/>
                    </a:lnTo>
                    <a:cubicBezTo>
                      <a:pt x="58103" y="69533"/>
                      <a:pt x="58103" y="63818"/>
                      <a:pt x="54293" y="60008"/>
                    </a:cubicBezTo>
                    <a:cubicBezTo>
                      <a:pt x="50482" y="56197"/>
                      <a:pt x="44768" y="56197"/>
                      <a:pt x="40957" y="60008"/>
                    </a:cubicBezTo>
                    <a:lnTo>
                      <a:pt x="38100" y="61913"/>
                    </a:lnTo>
                    <a:cubicBezTo>
                      <a:pt x="40957" y="38100"/>
                      <a:pt x="60960" y="19050"/>
                      <a:pt x="85725" y="19050"/>
                    </a:cubicBezTo>
                    <a:cubicBezTo>
                      <a:pt x="91440" y="19050"/>
                      <a:pt x="95250" y="15240"/>
                      <a:pt x="95250" y="9525"/>
                    </a:cubicBezTo>
                    <a:cubicBezTo>
                      <a:pt x="95250" y="3810"/>
                      <a:pt x="91440" y="0"/>
                      <a:pt x="85725" y="0"/>
                    </a:cubicBezTo>
                    <a:cubicBezTo>
                      <a:pt x="50482" y="0"/>
                      <a:pt x="20955" y="27623"/>
                      <a:pt x="19050" y="62865"/>
                    </a:cubicBezTo>
                    <a:lnTo>
                      <a:pt x="16193" y="60008"/>
                    </a:lnTo>
                    <a:cubicBezTo>
                      <a:pt x="12382" y="56197"/>
                      <a:pt x="6668" y="56197"/>
                      <a:pt x="2857" y="60008"/>
                    </a:cubicBezTo>
                    <a:cubicBezTo>
                      <a:pt x="-952" y="63818"/>
                      <a:pt x="-952" y="69533"/>
                      <a:pt x="2857" y="73343"/>
                    </a:cubicBezTo>
                    <a:lnTo>
                      <a:pt x="21907" y="9239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2" name="Freeform: Shape 401">
                <a:extLst>
                  <a:ext uri="{FF2B5EF4-FFF2-40B4-BE49-F238E27FC236}">
                    <a16:creationId xmlns:a16="http://schemas.microsoft.com/office/drawing/2014/main" id="{979F875F-BB9A-4D09-9960-E0FE8921F60A}"/>
                  </a:ext>
                </a:extLst>
              </p:cNvPr>
              <p:cNvSpPr/>
              <p:nvPr/>
            </p:nvSpPr>
            <p:spPr>
              <a:xfrm>
                <a:off x="5114265" y="2041525"/>
                <a:ext cx="95250" cy="95249"/>
              </a:xfrm>
              <a:custGeom>
                <a:avLst/>
                <a:gdLst>
                  <a:gd name="connsiteX0" fmla="*/ 86678 w 95250"/>
                  <a:gd name="connsiteY0" fmla="*/ 76200 h 95249"/>
                  <a:gd name="connsiteX1" fmla="*/ 39053 w 95250"/>
                  <a:gd name="connsiteY1" fmla="*/ 33337 h 95249"/>
                  <a:gd name="connsiteX2" fmla="*/ 40958 w 95250"/>
                  <a:gd name="connsiteY2" fmla="*/ 35243 h 95249"/>
                  <a:gd name="connsiteX3" fmla="*/ 47625 w 95250"/>
                  <a:gd name="connsiteY3" fmla="*/ 38100 h 95249"/>
                  <a:gd name="connsiteX4" fmla="*/ 54292 w 95250"/>
                  <a:gd name="connsiteY4" fmla="*/ 35243 h 95249"/>
                  <a:gd name="connsiteX5" fmla="*/ 54292 w 95250"/>
                  <a:gd name="connsiteY5" fmla="*/ 21907 h 95249"/>
                  <a:gd name="connsiteX6" fmla="*/ 35242 w 95250"/>
                  <a:gd name="connsiteY6" fmla="*/ 2857 h 95249"/>
                  <a:gd name="connsiteX7" fmla="*/ 21908 w 95250"/>
                  <a:gd name="connsiteY7" fmla="*/ 2857 h 95249"/>
                  <a:gd name="connsiteX8" fmla="*/ 2858 w 95250"/>
                  <a:gd name="connsiteY8" fmla="*/ 21907 h 95249"/>
                  <a:gd name="connsiteX9" fmla="*/ 2858 w 95250"/>
                  <a:gd name="connsiteY9" fmla="*/ 35243 h 95249"/>
                  <a:gd name="connsiteX10" fmla="*/ 16192 w 95250"/>
                  <a:gd name="connsiteY10" fmla="*/ 35243 h 95249"/>
                  <a:gd name="connsiteX11" fmla="*/ 19050 w 95250"/>
                  <a:gd name="connsiteY11" fmla="*/ 32385 h 95249"/>
                  <a:gd name="connsiteX12" fmla="*/ 85725 w 95250"/>
                  <a:gd name="connsiteY12" fmla="*/ 95250 h 95249"/>
                  <a:gd name="connsiteX13" fmla="*/ 95250 w 95250"/>
                  <a:gd name="connsiteY13" fmla="*/ 85725 h 95249"/>
                  <a:gd name="connsiteX14" fmla="*/ 86678 w 95250"/>
                  <a:gd name="connsiteY14" fmla="*/ 76200 h 9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250" h="95249">
                    <a:moveTo>
                      <a:pt x="86678" y="76200"/>
                    </a:moveTo>
                    <a:cubicBezTo>
                      <a:pt x="61913" y="76200"/>
                      <a:pt x="41910" y="57150"/>
                      <a:pt x="39053" y="33337"/>
                    </a:cubicBezTo>
                    <a:lnTo>
                      <a:pt x="40958" y="35243"/>
                    </a:lnTo>
                    <a:cubicBezTo>
                      <a:pt x="42863" y="37148"/>
                      <a:pt x="45720" y="38100"/>
                      <a:pt x="47625" y="38100"/>
                    </a:cubicBezTo>
                    <a:cubicBezTo>
                      <a:pt x="49530" y="38100"/>
                      <a:pt x="52388" y="37148"/>
                      <a:pt x="54292" y="35243"/>
                    </a:cubicBezTo>
                    <a:cubicBezTo>
                      <a:pt x="58103" y="31432"/>
                      <a:pt x="58103" y="25717"/>
                      <a:pt x="54292" y="21907"/>
                    </a:cubicBezTo>
                    <a:lnTo>
                      <a:pt x="35242" y="2857"/>
                    </a:lnTo>
                    <a:cubicBezTo>
                      <a:pt x="31433" y="-952"/>
                      <a:pt x="25717" y="-952"/>
                      <a:pt x="21908" y="2857"/>
                    </a:cubicBezTo>
                    <a:lnTo>
                      <a:pt x="2858" y="21907"/>
                    </a:lnTo>
                    <a:cubicBezTo>
                      <a:pt x="-953" y="25717"/>
                      <a:pt x="-953" y="31432"/>
                      <a:pt x="2858" y="35243"/>
                    </a:cubicBezTo>
                    <a:cubicBezTo>
                      <a:pt x="6667" y="39052"/>
                      <a:pt x="12383" y="39052"/>
                      <a:pt x="16192" y="35243"/>
                    </a:cubicBezTo>
                    <a:lnTo>
                      <a:pt x="19050" y="32385"/>
                    </a:lnTo>
                    <a:cubicBezTo>
                      <a:pt x="20955" y="67627"/>
                      <a:pt x="50483" y="95250"/>
                      <a:pt x="85725" y="95250"/>
                    </a:cubicBezTo>
                    <a:cubicBezTo>
                      <a:pt x="91440" y="95250"/>
                      <a:pt x="95250" y="91440"/>
                      <a:pt x="95250" y="85725"/>
                    </a:cubicBezTo>
                    <a:cubicBezTo>
                      <a:pt x="95250" y="80010"/>
                      <a:pt x="92392" y="76200"/>
                      <a:pt x="86678" y="762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3" name="Freeform: Shape 402">
                <a:extLst>
                  <a:ext uri="{FF2B5EF4-FFF2-40B4-BE49-F238E27FC236}">
                    <a16:creationId xmlns:a16="http://schemas.microsoft.com/office/drawing/2014/main" id="{995EF082-4A99-40E5-BC4D-0FB70F6D7030}"/>
                  </a:ext>
                </a:extLst>
              </p:cNvPr>
              <p:cNvSpPr/>
              <p:nvPr/>
            </p:nvSpPr>
            <p:spPr>
              <a:xfrm>
                <a:off x="4972343" y="1993900"/>
                <a:ext cx="95250" cy="95249"/>
              </a:xfrm>
              <a:custGeom>
                <a:avLst/>
                <a:gdLst>
                  <a:gd name="connsiteX0" fmla="*/ 73343 w 95250"/>
                  <a:gd name="connsiteY0" fmla="*/ 2857 h 95249"/>
                  <a:gd name="connsiteX1" fmla="*/ 60007 w 95250"/>
                  <a:gd name="connsiteY1" fmla="*/ 2857 h 95249"/>
                  <a:gd name="connsiteX2" fmla="*/ 40957 w 95250"/>
                  <a:gd name="connsiteY2" fmla="*/ 21907 h 95249"/>
                  <a:gd name="connsiteX3" fmla="*/ 40957 w 95250"/>
                  <a:gd name="connsiteY3" fmla="*/ 35243 h 95249"/>
                  <a:gd name="connsiteX4" fmla="*/ 54293 w 95250"/>
                  <a:gd name="connsiteY4" fmla="*/ 35243 h 95249"/>
                  <a:gd name="connsiteX5" fmla="*/ 56197 w 95250"/>
                  <a:gd name="connsiteY5" fmla="*/ 33337 h 95249"/>
                  <a:gd name="connsiteX6" fmla="*/ 9525 w 95250"/>
                  <a:gd name="connsiteY6" fmla="*/ 76200 h 95249"/>
                  <a:gd name="connsiteX7" fmla="*/ 0 w 95250"/>
                  <a:gd name="connsiteY7" fmla="*/ 85725 h 95249"/>
                  <a:gd name="connsiteX8" fmla="*/ 9525 w 95250"/>
                  <a:gd name="connsiteY8" fmla="*/ 95250 h 95249"/>
                  <a:gd name="connsiteX9" fmla="*/ 76200 w 95250"/>
                  <a:gd name="connsiteY9" fmla="*/ 32385 h 95249"/>
                  <a:gd name="connsiteX10" fmla="*/ 79057 w 95250"/>
                  <a:gd name="connsiteY10" fmla="*/ 35243 h 95249"/>
                  <a:gd name="connsiteX11" fmla="*/ 85725 w 95250"/>
                  <a:gd name="connsiteY11" fmla="*/ 38100 h 95249"/>
                  <a:gd name="connsiteX12" fmla="*/ 92393 w 95250"/>
                  <a:gd name="connsiteY12" fmla="*/ 35243 h 95249"/>
                  <a:gd name="connsiteX13" fmla="*/ 92393 w 95250"/>
                  <a:gd name="connsiteY13" fmla="*/ 21907 h 95249"/>
                  <a:gd name="connsiteX14" fmla="*/ 73343 w 95250"/>
                  <a:gd name="connsiteY14" fmla="*/ 2857 h 9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5250" h="95249">
                    <a:moveTo>
                      <a:pt x="73343" y="2857"/>
                    </a:moveTo>
                    <a:cubicBezTo>
                      <a:pt x="69532" y="-952"/>
                      <a:pt x="63818" y="-952"/>
                      <a:pt x="60007" y="2857"/>
                    </a:cubicBezTo>
                    <a:lnTo>
                      <a:pt x="40957" y="21907"/>
                    </a:lnTo>
                    <a:cubicBezTo>
                      <a:pt x="37147" y="25717"/>
                      <a:pt x="37147" y="31432"/>
                      <a:pt x="40957" y="35243"/>
                    </a:cubicBezTo>
                    <a:cubicBezTo>
                      <a:pt x="44768" y="39052"/>
                      <a:pt x="50482" y="39052"/>
                      <a:pt x="54293" y="35243"/>
                    </a:cubicBezTo>
                    <a:lnTo>
                      <a:pt x="56197" y="33337"/>
                    </a:lnTo>
                    <a:cubicBezTo>
                      <a:pt x="54293" y="57150"/>
                      <a:pt x="34290" y="76200"/>
                      <a:pt x="9525" y="76200"/>
                    </a:cubicBezTo>
                    <a:cubicBezTo>
                      <a:pt x="3810" y="76200"/>
                      <a:pt x="0" y="80010"/>
                      <a:pt x="0" y="85725"/>
                    </a:cubicBezTo>
                    <a:cubicBezTo>
                      <a:pt x="0" y="91440"/>
                      <a:pt x="3810" y="95250"/>
                      <a:pt x="9525" y="95250"/>
                    </a:cubicBezTo>
                    <a:cubicBezTo>
                      <a:pt x="44768" y="95250"/>
                      <a:pt x="74295" y="67627"/>
                      <a:pt x="76200" y="32385"/>
                    </a:cubicBezTo>
                    <a:lnTo>
                      <a:pt x="79057" y="35243"/>
                    </a:lnTo>
                    <a:cubicBezTo>
                      <a:pt x="80963" y="37148"/>
                      <a:pt x="83820" y="38100"/>
                      <a:pt x="85725" y="38100"/>
                    </a:cubicBezTo>
                    <a:cubicBezTo>
                      <a:pt x="87630" y="38100"/>
                      <a:pt x="90488" y="37148"/>
                      <a:pt x="92393" y="35243"/>
                    </a:cubicBezTo>
                    <a:cubicBezTo>
                      <a:pt x="96203" y="31432"/>
                      <a:pt x="96203" y="25717"/>
                      <a:pt x="92393" y="21907"/>
                    </a:cubicBezTo>
                    <a:lnTo>
                      <a:pt x="73343" y="285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185B7A23-21DC-450E-A0D3-ACA8507EBFF3}"/>
              </a:ext>
            </a:extLst>
          </p:cNvPr>
          <p:cNvGrpSpPr/>
          <p:nvPr/>
        </p:nvGrpSpPr>
        <p:grpSpPr>
          <a:xfrm>
            <a:off x="4158715" y="1337434"/>
            <a:ext cx="476250" cy="591502"/>
            <a:chOff x="4167424" y="1622912"/>
            <a:chExt cx="476250" cy="591502"/>
          </a:xfrm>
        </p:grpSpPr>
        <p:grpSp>
          <p:nvGrpSpPr>
            <p:cNvPr id="405" name="Graphic 62">
              <a:extLst>
                <a:ext uri="{FF2B5EF4-FFF2-40B4-BE49-F238E27FC236}">
                  <a16:creationId xmlns:a16="http://schemas.microsoft.com/office/drawing/2014/main" id="{5AD43A6B-81D7-4C0F-9483-6A4DA919EE30}"/>
                </a:ext>
              </a:extLst>
            </p:cNvPr>
            <p:cNvGrpSpPr/>
            <p:nvPr/>
          </p:nvGrpSpPr>
          <p:grpSpPr>
            <a:xfrm>
              <a:off x="4224574" y="1628033"/>
              <a:ext cx="361950" cy="289560"/>
              <a:chOff x="3771900" y="1609089"/>
              <a:chExt cx="361950" cy="28956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id="{5A42AE88-4D2D-4C8F-A0EC-E2745232E210}"/>
                  </a:ext>
                </a:extLst>
              </p:cNvPr>
              <p:cNvSpPr/>
              <p:nvPr/>
            </p:nvSpPr>
            <p:spPr>
              <a:xfrm>
                <a:off x="3932872" y="1707197"/>
                <a:ext cx="40005" cy="40005"/>
              </a:xfrm>
              <a:custGeom>
                <a:avLst/>
                <a:gdLst>
                  <a:gd name="connsiteX0" fmla="*/ 40005 w 40005"/>
                  <a:gd name="connsiteY0" fmla="*/ 20003 h 40005"/>
                  <a:gd name="connsiteX1" fmla="*/ 20002 w 40005"/>
                  <a:gd name="connsiteY1" fmla="*/ 40005 h 40005"/>
                  <a:gd name="connsiteX2" fmla="*/ 0 w 40005"/>
                  <a:gd name="connsiteY2" fmla="*/ 20003 h 40005"/>
                  <a:gd name="connsiteX3" fmla="*/ 20002 w 40005"/>
                  <a:gd name="connsiteY3" fmla="*/ 0 h 40005"/>
                  <a:gd name="connsiteX4" fmla="*/ 40005 w 40005"/>
                  <a:gd name="connsiteY4" fmla="*/ 20003 h 40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005" h="40005">
                    <a:moveTo>
                      <a:pt x="40005" y="20003"/>
                    </a:moveTo>
                    <a:cubicBezTo>
                      <a:pt x="40005" y="31050"/>
                      <a:pt x="31050" y="40005"/>
                      <a:pt x="20002" y="40005"/>
                    </a:cubicBezTo>
                    <a:cubicBezTo>
                      <a:pt x="8955" y="40005"/>
                      <a:pt x="0" y="31050"/>
                      <a:pt x="0" y="20003"/>
                    </a:cubicBezTo>
                    <a:cubicBezTo>
                      <a:pt x="0" y="8955"/>
                      <a:pt x="8955" y="0"/>
                      <a:pt x="20002" y="0"/>
                    </a:cubicBezTo>
                    <a:cubicBezTo>
                      <a:pt x="31050" y="0"/>
                      <a:pt x="40005" y="8955"/>
                      <a:pt x="40005" y="2000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B3BE4F21-18AD-4DEE-8BC9-D6DE2DFA9020}"/>
                  </a:ext>
                </a:extLst>
              </p:cNvPr>
              <p:cNvSpPr/>
              <p:nvPr/>
            </p:nvSpPr>
            <p:spPr>
              <a:xfrm>
                <a:off x="3771900" y="1609089"/>
                <a:ext cx="361950" cy="289560"/>
              </a:xfrm>
              <a:custGeom>
                <a:avLst/>
                <a:gdLst>
                  <a:gd name="connsiteX0" fmla="*/ 351473 w 361950"/>
                  <a:gd name="connsiteY0" fmla="*/ 0 h 289560"/>
                  <a:gd name="connsiteX1" fmla="*/ 352425 w 361950"/>
                  <a:gd name="connsiteY1" fmla="*/ 3810 h 289560"/>
                  <a:gd name="connsiteX2" fmla="*/ 342900 w 361950"/>
                  <a:gd name="connsiteY2" fmla="*/ 13335 h 289560"/>
                  <a:gd name="connsiteX3" fmla="*/ 19050 w 361950"/>
                  <a:gd name="connsiteY3" fmla="*/ 13335 h 289560"/>
                  <a:gd name="connsiteX4" fmla="*/ 9525 w 361950"/>
                  <a:gd name="connsiteY4" fmla="*/ 3810 h 289560"/>
                  <a:gd name="connsiteX5" fmla="*/ 10478 w 361950"/>
                  <a:gd name="connsiteY5" fmla="*/ 0 h 289560"/>
                  <a:gd name="connsiteX6" fmla="*/ 7620 w 361950"/>
                  <a:gd name="connsiteY6" fmla="*/ 0 h 289560"/>
                  <a:gd name="connsiteX7" fmla="*/ 0 w 361950"/>
                  <a:gd name="connsiteY7" fmla="*/ 22860 h 289560"/>
                  <a:gd name="connsiteX8" fmla="*/ 0 w 361950"/>
                  <a:gd name="connsiteY8" fmla="*/ 234315 h 289560"/>
                  <a:gd name="connsiteX9" fmla="*/ 76200 w 361950"/>
                  <a:gd name="connsiteY9" fmla="*/ 289560 h 289560"/>
                  <a:gd name="connsiteX10" fmla="*/ 161925 w 361950"/>
                  <a:gd name="connsiteY10" fmla="*/ 232410 h 289560"/>
                  <a:gd name="connsiteX11" fmla="*/ 200025 w 361950"/>
                  <a:gd name="connsiteY11" fmla="*/ 232410 h 289560"/>
                  <a:gd name="connsiteX12" fmla="*/ 285750 w 361950"/>
                  <a:gd name="connsiteY12" fmla="*/ 289560 h 289560"/>
                  <a:gd name="connsiteX13" fmla="*/ 361950 w 361950"/>
                  <a:gd name="connsiteY13" fmla="*/ 234315 h 289560"/>
                  <a:gd name="connsiteX14" fmla="*/ 361950 w 361950"/>
                  <a:gd name="connsiteY14" fmla="*/ 22860 h 289560"/>
                  <a:gd name="connsiteX15" fmla="*/ 354330 w 361950"/>
                  <a:gd name="connsiteY15" fmla="*/ 0 h 289560"/>
                  <a:gd name="connsiteX16" fmla="*/ 351473 w 361950"/>
                  <a:gd name="connsiteY16" fmla="*/ 0 h 289560"/>
                  <a:gd name="connsiteX17" fmla="*/ 229552 w 361950"/>
                  <a:gd name="connsiteY17" fmla="*/ 145733 h 289560"/>
                  <a:gd name="connsiteX18" fmla="*/ 213360 w 361950"/>
                  <a:gd name="connsiteY18" fmla="*/ 140018 h 289560"/>
                  <a:gd name="connsiteX19" fmla="*/ 181928 w 361950"/>
                  <a:gd name="connsiteY19" fmla="*/ 156210 h 289560"/>
                  <a:gd name="connsiteX20" fmla="*/ 142875 w 361950"/>
                  <a:gd name="connsiteY20" fmla="*/ 117158 h 289560"/>
                  <a:gd name="connsiteX21" fmla="*/ 181928 w 361950"/>
                  <a:gd name="connsiteY21" fmla="*/ 78105 h 289560"/>
                  <a:gd name="connsiteX22" fmla="*/ 220980 w 361950"/>
                  <a:gd name="connsiteY22" fmla="*/ 117158 h 289560"/>
                  <a:gd name="connsiteX23" fmla="*/ 229552 w 361950"/>
                  <a:gd name="connsiteY23" fmla="*/ 125730 h 289560"/>
                  <a:gd name="connsiteX24" fmla="*/ 238125 w 361950"/>
                  <a:gd name="connsiteY24" fmla="*/ 118110 h 289560"/>
                  <a:gd name="connsiteX25" fmla="*/ 180975 w 361950"/>
                  <a:gd name="connsiteY25" fmla="*/ 60960 h 289560"/>
                  <a:gd name="connsiteX26" fmla="*/ 123825 w 361950"/>
                  <a:gd name="connsiteY26" fmla="*/ 118110 h 289560"/>
                  <a:gd name="connsiteX27" fmla="*/ 180975 w 361950"/>
                  <a:gd name="connsiteY27" fmla="*/ 175260 h 289560"/>
                  <a:gd name="connsiteX28" fmla="*/ 219075 w 361950"/>
                  <a:gd name="connsiteY28" fmla="*/ 160973 h 289560"/>
                  <a:gd name="connsiteX29" fmla="*/ 232410 w 361950"/>
                  <a:gd name="connsiteY29" fmla="*/ 161925 h 289560"/>
                  <a:gd name="connsiteX30" fmla="*/ 231458 w 361950"/>
                  <a:gd name="connsiteY30" fmla="*/ 175260 h 289560"/>
                  <a:gd name="connsiteX31" fmla="*/ 180975 w 361950"/>
                  <a:gd name="connsiteY31" fmla="*/ 194310 h 289560"/>
                  <a:gd name="connsiteX32" fmla="*/ 104775 w 361950"/>
                  <a:gd name="connsiteY32" fmla="*/ 118110 h 289560"/>
                  <a:gd name="connsiteX33" fmla="*/ 180975 w 361950"/>
                  <a:gd name="connsiteY33" fmla="*/ 41910 h 289560"/>
                  <a:gd name="connsiteX34" fmla="*/ 257175 w 361950"/>
                  <a:gd name="connsiteY34" fmla="*/ 118110 h 289560"/>
                  <a:gd name="connsiteX35" fmla="*/ 229552 w 361950"/>
                  <a:gd name="connsiteY35" fmla="*/ 145733 h 289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1950" h="289560">
                    <a:moveTo>
                      <a:pt x="351473" y="0"/>
                    </a:moveTo>
                    <a:cubicBezTo>
                      <a:pt x="352425" y="953"/>
                      <a:pt x="352425" y="2858"/>
                      <a:pt x="352425" y="3810"/>
                    </a:cubicBezTo>
                    <a:cubicBezTo>
                      <a:pt x="352425" y="8573"/>
                      <a:pt x="347663" y="13335"/>
                      <a:pt x="342900" y="13335"/>
                    </a:cubicBezTo>
                    <a:lnTo>
                      <a:pt x="19050" y="13335"/>
                    </a:lnTo>
                    <a:cubicBezTo>
                      <a:pt x="13335" y="13335"/>
                      <a:pt x="9525" y="8573"/>
                      <a:pt x="9525" y="3810"/>
                    </a:cubicBezTo>
                    <a:cubicBezTo>
                      <a:pt x="9525" y="2858"/>
                      <a:pt x="9525" y="1905"/>
                      <a:pt x="10478" y="0"/>
                    </a:cubicBezTo>
                    <a:lnTo>
                      <a:pt x="7620" y="0"/>
                    </a:lnTo>
                    <a:cubicBezTo>
                      <a:pt x="2858" y="6668"/>
                      <a:pt x="0" y="14288"/>
                      <a:pt x="0" y="22860"/>
                    </a:cubicBezTo>
                    <a:lnTo>
                      <a:pt x="0" y="234315"/>
                    </a:lnTo>
                    <a:lnTo>
                      <a:pt x="76200" y="289560"/>
                    </a:lnTo>
                    <a:lnTo>
                      <a:pt x="161925" y="232410"/>
                    </a:lnTo>
                    <a:cubicBezTo>
                      <a:pt x="161925" y="232410"/>
                      <a:pt x="180975" y="222885"/>
                      <a:pt x="200025" y="232410"/>
                    </a:cubicBezTo>
                    <a:cubicBezTo>
                      <a:pt x="219075" y="241935"/>
                      <a:pt x="285750" y="289560"/>
                      <a:pt x="285750" y="289560"/>
                    </a:cubicBezTo>
                    <a:lnTo>
                      <a:pt x="361950" y="234315"/>
                    </a:lnTo>
                    <a:lnTo>
                      <a:pt x="361950" y="22860"/>
                    </a:lnTo>
                    <a:cubicBezTo>
                      <a:pt x="361950" y="14288"/>
                      <a:pt x="359093" y="6668"/>
                      <a:pt x="354330" y="0"/>
                    </a:cubicBezTo>
                    <a:lnTo>
                      <a:pt x="351473" y="0"/>
                    </a:lnTo>
                    <a:close/>
                    <a:moveTo>
                      <a:pt x="229552" y="145733"/>
                    </a:moveTo>
                    <a:cubicBezTo>
                      <a:pt x="223838" y="145733"/>
                      <a:pt x="218123" y="143828"/>
                      <a:pt x="213360" y="140018"/>
                    </a:cubicBezTo>
                    <a:cubicBezTo>
                      <a:pt x="206693" y="149543"/>
                      <a:pt x="194310" y="156210"/>
                      <a:pt x="181928" y="156210"/>
                    </a:cubicBezTo>
                    <a:cubicBezTo>
                      <a:pt x="160020" y="156210"/>
                      <a:pt x="142875" y="139065"/>
                      <a:pt x="142875" y="117158"/>
                    </a:cubicBezTo>
                    <a:cubicBezTo>
                      <a:pt x="142875" y="95250"/>
                      <a:pt x="160020" y="78105"/>
                      <a:pt x="181928" y="78105"/>
                    </a:cubicBezTo>
                    <a:cubicBezTo>
                      <a:pt x="203835" y="78105"/>
                      <a:pt x="220980" y="95250"/>
                      <a:pt x="220980" y="117158"/>
                    </a:cubicBezTo>
                    <a:cubicBezTo>
                      <a:pt x="220980" y="121920"/>
                      <a:pt x="224790" y="125730"/>
                      <a:pt x="229552" y="125730"/>
                    </a:cubicBezTo>
                    <a:cubicBezTo>
                      <a:pt x="234315" y="125730"/>
                      <a:pt x="238125" y="122873"/>
                      <a:pt x="238125" y="118110"/>
                    </a:cubicBezTo>
                    <a:cubicBezTo>
                      <a:pt x="238125" y="86678"/>
                      <a:pt x="212408" y="60960"/>
                      <a:pt x="180975" y="60960"/>
                    </a:cubicBezTo>
                    <a:cubicBezTo>
                      <a:pt x="149543" y="60960"/>
                      <a:pt x="123825" y="86678"/>
                      <a:pt x="123825" y="118110"/>
                    </a:cubicBezTo>
                    <a:cubicBezTo>
                      <a:pt x="123825" y="149543"/>
                      <a:pt x="149543" y="175260"/>
                      <a:pt x="180975" y="175260"/>
                    </a:cubicBezTo>
                    <a:cubicBezTo>
                      <a:pt x="195263" y="175260"/>
                      <a:pt x="208598" y="170498"/>
                      <a:pt x="219075" y="160973"/>
                    </a:cubicBezTo>
                    <a:cubicBezTo>
                      <a:pt x="222885" y="157163"/>
                      <a:pt x="228600" y="158115"/>
                      <a:pt x="232410" y="161925"/>
                    </a:cubicBezTo>
                    <a:cubicBezTo>
                      <a:pt x="236220" y="165735"/>
                      <a:pt x="235268" y="171450"/>
                      <a:pt x="231458" y="175260"/>
                    </a:cubicBezTo>
                    <a:cubicBezTo>
                      <a:pt x="217170" y="187643"/>
                      <a:pt x="199073" y="194310"/>
                      <a:pt x="180975" y="194310"/>
                    </a:cubicBezTo>
                    <a:cubicBezTo>
                      <a:pt x="139065" y="194310"/>
                      <a:pt x="104775" y="160020"/>
                      <a:pt x="104775" y="118110"/>
                    </a:cubicBezTo>
                    <a:cubicBezTo>
                      <a:pt x="104775" y="76200"/>
                      <a:pt x="139065" y="41910"/>
                      <a:pt x="180975" y="41910"/>
                    </a:cubicBezTo>
                    <a:cubicBezTo>
                      <a:pt x="222885" y="41910"/>
                      <a:pt x="257175" y="76200"/>
                      <a:pt x="257175" y="118110"/>
                    </a:cubicBezTo>
                    <a:cubicBezTo>
                      <a:pt x="257175" y="133350"/>
                      <a:pt x="244793" y="145733"/>
                      <a:pt x="229552" y="1457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06" name="Freeform: Shape 405">
              <a:extLst>
                <a:ext uri="{FF2B5EF4-FFF2-40B4-BE49-F238E27FC236}">
                  <a16:creationId xmlns:a16="http://schemas.microsoft.com/office/drawing/2014/main" id="{435601DF-5C90-4161-8663-3416DACDE765}"/>
                </a:ext>
              </a:extLst>
            </p:cNvPr>
            <p:cNvSpPr/>
            <p:nvPr/>
          </p:nvSpPr>
          <p:spPr>
            <a:xfrm>
              <a:off x="4386499" y="1851988"/>
              <a:ext cx="133236" cy="133350"/>
            </a:xfrm>
            <a:custGeom>
              <a:avLst/>
              <a:gdLst>
                <a:gd name="connsiteX0" fmla="*/ 127635 w 133236"/>
                <a:gd name="connsiteY0" fmla="*/ 100965 h 133350"/>
                <a:gd name="connsiteX1" fmla="*/ 80010 w 133236"/>
                <a:gd name="connsiteY1" fmla="*/ 53340 h 133350"/>
                <a:gd name="connsiteX2" fmla="*/ 113348 w 133236"/>
                <a:gd name="connsiteY2" fmla="*/ 19050 h 133350"/>
                <a:gd name="connsiteX3" fmla="*/ 94298 w 133236"/>
                <a:gd name="connsiteY3" fmla="*/ 0 h 133350"/>
                <a:gd name="connsiteX4" fmla="*/ 19050 w 133236"/>
                <a:gd name="connsiteY4" fmla="*/ 0 h 133350"/>
                <a:gd name="connsiteX5" fmla="*/ 0 w 133236"/>
                <a:gd name="connsiteY5" fmla="*/ 19050 h 133350"/>
                <a:gd name="connsiteX6" fmla="*/ 0 w 133236"/>
                <a:gd name="connsiteY6" fmla="*/ 95250 h 133350"/>
                <a:gd name="connsiteX7" fmla="*/ 19050 w 133236"/>
                <a:gd name="connsiteY7" fmla="*/ 114300 h 133350"/>
                <a:gd name="connsiteX8" fmla="*/ 52388 w 133236"/>
                <a:gd name="connsiteY8" fmla="*/ 80010 h 133350"/>
                <a:gd name="connsiteX9" fmla="*/ 100013 w 133236"/>
                <a:gd name="connsiteY9" fmla="*/ 127635 h 133350"/>
                <a:gd name="connsiteX10" fmla="*/ 126682 w 133236"/>
                <a:gd name="connsiteY10" fmla="*/ 127635 h 133350"/>
                <a:gd name="connsiteX11" fmla="*/ 127635 w 133236"/>
                <a:gd name="connsiteY11" fmla="*/ 10096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236" h="133350">
                  <a:moveTo>
                    <a:pt x="127635" y="100965"/>
                  </a:moveTo>
                  <a:lnTo>
                    <a:pt x="80010" y="53340"/>
                  </a:lnTo>
                  <a:lnTo>
                    <a:pt x="113348" y="19050"/>
                  </a:lnTo>
                  <a:cubicBezTo>
                    <a:pt x="113348" y="8573"/>
                    <a:pt x="104775" y="0"/>
                    <a:pt x="94298" y="0"/>
                  </a:cubicBezTo>
                  <a:lnTo>
                    <a:pt x="19050" y="0"/>
                  </a:lnTo>
                  <a:cubicBezTo>
                    <a:pt x="8572" y="0"/>
                    <a:pt x="0" y="8573"/>
                    <a:pt x="0" y="19050"/>
                  </a:cubicBezTo>
                  <a:lnTo>
                    <a:pt x="0" y="95250"/>
                  </a:lnTo>
                  <a:cubicBezTo>
                    <a:pt x="0" y="105727"/>
                    <a:pt x="8572" y="114300"/>
                    <a:pt x="19050" y="114300"/>
                  </a:cubicBezTo>
                  <a:lnTo>
                    <a:pt x="52388" y="80010"/>
                  </a:lnTo>
                  <a:lnTo>
                    <a:pt x="100013" y="127635"/>
                  </a:lnTo>
                  <a:cubicBezTo>
                    <a:pt x="107632" y="135255"/>
                    <a:pt x="120015" y="135255"/>
                    <a:pt x="126682" y="127635"/>
                  </a:cubicBezTo>
                  <a:cubicBezTo>
                    <a:pt x="135255" y="120968"/>
                    <a:pt x="135255" y="108585"/>
                    <a:pt x="127635" y="100965"/>
                  </a:cubicBez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07" name="Graphic 62">
              <a:extLst>
                <a:ext uri="{FF2B5EF4-FFF2-40B4-BE49-F238E27FC236}">
                  <a16:creationId xmlns:a16="http://schemas.microsoft.com/office/drawing/2014/main" id="{45BC9A36-58A5-40AD-9FA2-63774B8A4D5A}"/>
                </a:ext>
              </a:extLst>
            </p:cNvPr>
            <p:cNvGrpSpPr/>
            <p:nvPr/>
          </p:nvGrpSpPr>
          <p:grpSpPr>
            <a:xfrm>
              <a:off x="4167424" y="1622912"/>
              <a:ext cx="476250" cy="591502"/>
              <a:chOff x="3714750" y="1584325"/>
              <a:chExt cx="476250" cy="59150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08" name="Freeform: Shape 407">
                <a:extLst>
                  <a:ext uri="{FF2B5EF4-FFF2-40B4-BE49-F238E27FC236}">
                    <a16:creationId xmlns:a16="http://schemas.microsoft.com/office/drawing/2014/main" id="{B3F171FE-8A52-42B2-84E9-62FA01DA29BF}"/>
                  </a:ext>
                </a:extLst>
              </p:cNvPr>
              <p:cNvSpPr/>
              <p:nvPr/>
            </p:nvSpPr>
            <p:spPr>
              <a:xfrm>
                <a:off x="3714750" y="1584325"/>
                <a:ext cx="476250" cy="591502"/>
              </a:xfrm>
              <a:custGeom>
                <a:avLst/>
                <a:gdLst>
                  <a:gd name="connsiteX0" fmla="*/ 441960 w 476250"/>
                  <a:gd name="connsiteY0" fmla="*/ 161925 h 591502"/>
                  <a:gd name="connsiteX1" fmla="*/ 428625 w 476250"/>
                  <a:gd name="connsiteY1" fmla="*/ 161925 h 591502"/>
                  <a:gd name="connsiteX2" fmla="*/ 428625 w 476250"/>
                  <a:gd name="connsiteY2" fmla="*/ 40005 h 591502"/>
                  <a:gd name="connsiteX3" fmla="*/ 390525 w 476250"/>
                  <a:gd name="connsiteY3" fmla="*/ 0 h 591502"/>
                  <a:gd name="connsiteX4" fmla="*/ 85725 w 476250"/>
                  <a:gd name="connsiteY4" fmla="*/ 0 h 591502"/>
                  <a:gd name="connsiteX5" fmla="*/ 47625 w 476250"/>
                  <a:gd name="connsiteY5" fmla="*/ 38100 h 591502"/>
                  <a:gd name="connsiteX6" fmla="*/ 47625 w 476250"/>
                  <a:gd name="connsiteY6" fmla="*/ 161925 h 591502"/>
                  <a:gd name="connsiteX7" fmla="*/ 34290 w 476250"/>
                  <a:gd name="connsiteY7" fmla="*/ 161925 h 591502"/>
                  <a:gd name="connsiteX8" fmla="*/ 0 w 476250"/>
                  <a:gd name="connsiteY8" fmla="*/ 193358 h 591502"/>
                  <a:gd name="connsiteX9" fmla="*/ 0 w 476250"/>
                  <a:gd name="connsiteY9" fmla="*/ 425768 h 591502"/>
                  <a:gd name="connsiteX10" fmla="*/ 34290 w 476250"/>
                  <a:gd name="connsiteY10" fmla="*/ 457200 h 591502"/>
                  <a:gd name="connsiteX11" fmla="*/ 85725 w 476250"/>
                  <a:gd name="connsiteY11" fmla="*/ 457200 h 591502"/>
                  <a:gd name="connsiteX12" fmla="*/ 84773 w 476250"/>
                  <a:gd name="connsiteY12" fmla="*/ 466725 h 591502"/>
                  <a:gd name="connsiteX13" fmla="*/ 128588 w 476250"/>
                  <a:gd name="connsiteY13" fmla="*/ 573405 h 591502"/>
                  <a:gd name="connsiteX14" fmla="*/ 135255 w 476250"/>
                  <a:gd name="connsiteY14" fmla="*/ 576263 h 591502"/>
                  <a:gd name="connsiteX15" fmla="*/ 141923 w 476250"/>
                  <a:gd name="connsiteY15" fmla="*/ 573405 h 591502"/>
                  <a:gd name="connsiteX16" fmla="*/ 141923 w 476250"/>
                  <a:gd name="connsiteY16" fmla="*/ 560070 h 591502"/>
                  <a:gd name="connsiteX17" fmla="*/ 103823 w 476250"/>
                  <a:gd name="connsiteY17" fmla="*/ 466725 h 591502"/>
                  <a:gd name="connsiteX18" fmla="*/ 237173 w 476250"/>
                  <a:gd name="connsiteY18" fmla="*/ 333375 h 591502"/>
                  <a:gd name="connsiteX19" fmla="*/ 246698 w 476250"/>
                  <a:gd name="connsiteY19" fmla="*/ 323850 h 591502"/>
                  <a:gd name="connsiteX20" fmla="*/ 237173 w 476250"/>
                  <a:gd name="connsiteY20" fmla="*/ 314325 h 591502"/>
                  <a:gd name="connsiteX21" fmla="*/ 87630 w 476250"/>
                  <a:gd name="connsiteY21" fmla="*/ 438150 h 591502"/>
                  <a:gd name="connsiteX22" fmla="*/ 34290 w 476250"/>
                  <a:gd name="connsiteY22" fmla="*/ 438150 h 591502"/>
                  <a:gd name="connsiteX23" fmla="*/ 19050 w 476250"/>
                  <a:gd name="connsiteY23" fmla="*/ 425768 h 591502"/>
                  <a:gd name="connsiteX24" fmla="*/ 19050 w 476250"/>
                  <a:gd name="connsiteY24" fmla="*/ 414338 h 591502"/>
                  <a:gd name="connsiteX25" fmla="*/ 220980 w 476250"/>
                  <a:gd name="connsiteY25" fmla="*/ 262890 h 591502"/>
                  <a:gd name="connsiteX26" fmla="*/ 255270 w 476250"/>
                  <a:gd name="connsiteY26" fmla="*/ 262890 h 591502"/>
                  <a:gd name="connsiteX27" fmla="*/ 457200 w 476250"/>
                  <a:gd name="connsiteY27" fmla="*/ 414338 h 591502"/>
                  <a:gd name="connsiteX28" fmla="*/ 457200 w 476250"/>
                  <a:gd name="connsiteY28" fmla="*/ 425768 h 591502"/>
                  <a:gd name="connsiteX29" fmla="*/ 441960 w 476250"/>
                  <a:gd name="connsiteY29" fmla="*/ 438150 h 591502"/>
                  <a:gd name="connsiteX30" fmla="*/ 440055 w 476250"/>
                  <a:gd name="connsiteY30" fmla="*/ 438150 h 591502"/>
                  <a:gd name="connsiteX31" fmla="*/ 438150 w 476250"/>
                  <a:gd name="connsiteY31" fmla="*/ 438150 h 591502"/>
                  <a:gd name="connsiteX32" fmla="*/ 313373 w 476250"/>
                  <a:gd name="connsiteY32" fmla="*/ 438150 h 591502"/>
                  <a:gd name="connsiteX33" fmla="*/ 276225 w 476250"/>
                  <a:gd name="connsiteY33" fmla="*/ 438150 h 591502"/>
                  <a:gd name="connsiteX34" fmla="*/ 238125 w 476250"/>
                  <a:gd name="connsiteY34" fmla="*/ 438150 h 591502"/>
                  <a:gd name="connsiteX35" fmla="*/ 209550 w 476250"/>
                  <a:gd name="connsiteY35" fmla="*/ 466725 h 591502"/>
                  <a:gd name="connsiteX36" fmla="*/ 209550 w 476250"/>
                  <a:gd name="connsiteY36" fmla="*/ 542925 h 591502"/>
                  <a:gd name="connsiteX37" fmla="*/ 238125 w 476250"/>
                  <a:gd name="connsiteY37" fmla="*/ 571500 h 591502"/>
                  <a:gd name="connsiteX38" fmla="*/ 244793 w 476250"/>
                  <a:gd name="connsiteY38" fmla="*/ 568643 h 591502"/>
                  <a:gd name="connsiteX39" fmla="*/ 271463 w 476250"/>
                  <a:gd name="connsiteY39" fmla="*/ 541973 h 591502"/>
                  <a:gd name="connsiteX40" fmla="*/ 312420 w 476250"/>
                  <a:gd name="connsiteY40" fmla="*/ 582930 h 591502"/>
                  <a:gd name="connsiteX41" fmla="*/ 332423 w 476250"/>
                  <a:gd name="connsiteY41" fmla="*/ 591503 h 591502"/>
                  <a:gd name="connsiteX42" fmla="*/ 352425 w 476250"/>
                  <a:gd name="connsiteY42" fmla="*/ 582930 h 591502"/>
                  <a:gd name="connsiteX43" fmla="*/ 352425 w 476250"/>
                  <a:gd name="connsiteY43" fmla="*/ 542925 h 591502"/>
                  <a:gd name="connsiteX44" fmla="*/ 311468 w 476250"/>
                  <a:gd name="connsiteY44" fmla="*/ 501968 h 591502"/>
                  <a:gd name="connsiteX45" fmla="*/ 338138 w 476250"/>
                  <a:gd name="connsiteY45" fmla="*/ 474345 h 591502"/>
                  <a:gd name="connsiteX46" fmla="*/ 340995 w 476250"/>
                  <a:gd name="connsiteY46" fmla="*/ 467678 h 591502"/>
                  <a:gd name="connsiteX47" fmla="*/ 339090 w 476250"/>
                  <a:gd name="connsiteY47" fmla="*/ 458153 h 591502"/>
                  <a:gd name="connsiteX48" fmla="*/ 438150 w 476250"/>
                  <a:gd name="connsiteY48" fmla="*/ 458153 h 591502"/>
                  <a:gd name="connsiteX49" fmla="*/ 440055 w 476250"/>
                  <a:gd name="connsiteY49" fmla="*/ 458153 h 591502"/>
                  <a:gd name="connsiteX50" fmla="*/ 441960 w 476250"/>
                  <a:gd name="connsiteY50" fmla="*/ 458153 h 591502"/>
                  <a:gd name="connsiteX51" fmla="*/ 476250 w 476250"/>
                  <a:gd name="connsiteY51" fmla="*/ 426720 h 591502"/>
                  <a:gd name="connsiteX52" fmla="*/ 476250 w 476250"/>
                  <a:gd name="connsiteY52" fmla="*/ 193358 h 591502"/>
                  <a:gd name="connsiteX53" fmla="*/ 441960 w 476250"/>
                  <a:gd name="connsiteY53" fmla="*/ 161925 h 591502"/>
                  <a:gd name="connsiteX54" fmla="*/ 321945 w 476250"/>
                  <a:gd name="connsiteY54" fmla="*/ 463868 h 591502"/>
                  <a:gd name="connsiteX55" fmla="*/ 291465 w 476250"/>
                  <a:gd name="connsiteY55" fmla="*/ 494348 h 591502"/>
                  <a:gd name="connsiteX56" fmla="*/ 291465 w 476250"/>
                  <a:gd name="connsiteY56" fmla="*/ 507683 h 591502"/>
                  <a:gd name="connsiteX57" fmla="*/ 339090 w 476250"/>
                  <a:gd name="connsiteY57" fmla="*/ 555308 h 591502"/>
                  <a:gd name="connsiteX58" fmla="*/ 339090 w 476250"/>
                  <a:gd name="connsiteY58" fmla="*/ 568643 h 591502"/>
                  <a:gd name="connsiteX59" fmla="*/ 325755 w 476250"/>
                  <a:gd name="connsiteY59" fmla="*/ 568643 h 591502"/>
                  <a:gd name="connsiteX60" fmla="*/ 278130 w 476250"/>
                  <a:gd name="connsiteY60" fmla="*/ 521018 h 591502"/>
                  <a:gd name="connsiteX61" fmla="*/ 271463 w 476250"/>
                  <a:gd name="connsiteY61" fmla="*/ 518160 h 591502"/>
                  <a:gd name="connsiteX62" fmla="*/ 271463 w 476250"/>
                  <a:gd name="connsiteY62" fmla="*/ 518160 h 591502"/>
                  <a:gd name="connsiteX63" fmla="*/ 264795 w 476250"/>
                  <a:gd name="connsiteY63" fmla="*/ 521018 h 591502"/>
                  <a:gd name="connsiteX64" fmla="*/ 234315 w 476250"/>
                  <a:gd name="connsiteY64" fmla="*/ 551498 h 591502"/>
                  <a:gd name="connsiteX65" fmla="*/ 227648 w 476250"/>
                  <a:gd name="connsiteY65" fmla="*/ 541973 h 591502"/>
                  <a:gd name="connsiteX66" fmla="*/ 227648 w 476250"/>
                  <a:gd name="connsiteY66" fmla="*/ 465773 h 591502"/>
                  <a:gd name="connsiteX67" fmla="*/ 237173 w 476250"/>
                  <a:gd name="connsiteY67" fmla="*/ 456248 h 591502"/>
                  <a:gd name="connsiteX68" fmla="*/ 275273 w 476250"/>
                  <a:gd name="connsiteY68" fmla="*/ 456248 h 591502"/>
                  <a:gd name="connsiteX69" fmla="*/ 312420 w 476250"/>
                  <a:gd name="connsiteY69" fmla="*/ 456248 h 591502"/>
                  <a:gd name="connsiteX70" fmla="*/ 321945 w 476250"/>
                  <a:gd name="connsiteY70" fmla="*/ 463868 h 591502"/>
                  <a:gd name="connsiteX71" fmla="*/ 441960 w 476250"/>
                  <a:gd name="connsiteY71" fmla="*/ 180975 h 591502"/>
                  <a:gd name="connsiteX72" fmla="*/ 457200 w 476250"/>
                  <a:gd name="connsiteY72" fmla="*/ 193358 h 591502"/>
                  <a:gd name="connsiteX73" fmla="*/ 457200 w 476250"/>
                  <a:gd name="connsiteY73" fmla="*/ 214313 h 591502"/>
                  <a:gd name="connsiteX74" fmla="*/ 428625 w 476250"/>
                  <a:gd name="connsiteY74" fmla="*/ 235268 h 591502"/>
                  <a:gd name="connsiteX75" fmla="*/ 428625 w 476250"/>
                  <a:gd name="connsiteY75" fmla="*/ 180975 h 591502"/>
                  <a:gd name="connsiteX76" fmla="*/ 441960 w 476250"/>
                  <a:gd name="connsiteY76" fmla="*/ 180975 h 591502"/>
                  <a:gd name="connsiteX77" fmla="*/ 34290 w 476250"/>
                  <a:gd name="connsiteY77" fmla="*/ 180975 h 591502"/>
                  <a:gd name="connsiteX78" fmla="*/ 47625 w 476250"/>
                  <a:gd name="connsiteY78" fmla="*/ 180975 h 591502"/>
                  <a:gd name="connsiteX79" fmla="*/ 47625 w 476250"/>
                  <a:gd name="connsiteY79" fmla="*/ 236220 h 591502"/>
                  <a:gd name="connsiteX80" fmla="*/ 19050 w 476250"/>
                  <a:gd name="connsiteY80" fmla="*/ 215265 h 591502"/>
                  <a:gd name="connsiteX81" fmla="*/ 19050 w 476250"/>
                  <a:gd name="connsiteY81" fmla="*/ 194310 h 591502"/>
                  <a:gd name="connsiteX82" fmla="*/ 34290 w 476250"/>
                  <a:gd name="connsiteY82" fmla="*/ 180975 h 591502"/>
                  <a:gd name="connsiteX83" fmla="*/ 19050 w 476250"/>
                  <a:gd name="connsiteY83" fmla="*/ 238125 h 591502"/>
                  <a:gd name="connsiteX84" fmla="*/ 120968 w 476250"/>
                  <a:gd name="connsiteY84" fmla="*/ 314325 h 591502"/>
                  <a:gd name="connsiteX85" fmla="*/ 19050 w 476250"/>
                  <a:gd name="connsiteY85" fmla="*/ 390525 h 591502"/>
                  <a:gd name="connsiteX86" fmla="*/ 19050 w 476250"/>
                  <a:gd name="connsiteY86" fmla="*/ 238125 h 591502"/>
                  <a:gd name="connsiteX87" fmla="*/ 209550 w 476250"/>
                  <a:gd name="connsiteY87" fmla="*/ 247650 h 591502"/>
                  <a:gd name="connsiteX88" fmla="*/ 136208 w 476250"/>
                  <a:gd name="connsiteY88" fmla="*/ 301943 h 591502"/>
                  <a:gd name="connsiteX89" fmla="*/ 66675 w 476250"/>
                  <a:gd name="connsiteY89" fmla="*/ 249555 h 591502"/>
                  <a:gd name="connsiteX90" fmla="*/ 66675 w 476250"/>
                  <a:gd name="connsiteY90" fmla="*/ 247650 h 591502"/>
                  <a:gd name="connsiteX91" fmla="*/ 66675 w 476250"/>
                  <a:gd name="connsiteY91" fmla="*/ 38100 h 591502"/>
                  <a:gd name="connsiteX92" fmla="*/ 85725 w 476250"/>
                  <a:gd name="connsiteY92" fmla="*/ 19050 h 591502"/>
                  <a:gd name="connsiteX93" fmla="*/ 390525 w 476250"/>
                  <a:gd name="connsiteY93" fmla="*/ 19050 h 591502"/>
                  <a:gd name="connsiteX94" fmla="*/ 409575 w 476250"/>
                  <a:gd name="connsiteY94" fmla="*/ 40005 h 591502"/>
                  <a:gd name="connsiteX95" fmla="*/ 409575 w 476250"/>
                  <a:gd name="connsiteY95" fmla="*/ 247650 h 591502"/>
                  <a:gd name="connsiteX96" fmla="*/ 409575 w 476250"/>
                  <a:gd name="connsiteY96" fmla="*/ 249555 h 591502"/>
                  <a:gd name="connsiteX97" fmla="*/ 339090 w 476250"/>
                  <a:gd name="connsiteY97" fmla="*/ 301943 h 591502"/>
                  <a:gd name="connsiteX98" fmla="*/ 266700 w 476250"/>
                  <a:gd name="connsiteY98" fmla="*/ 247650 h 591502"/>
                  <a:gd name="connsiteX99" fmla="*/ 209550 w 476250"/>
                  <a:gd name="connsiteY99" fmla="*/ 247650 h 591502"/>
                  <a:gd name="connsiteX100" fmla="*/ 355283 w 476250"/>
                  <a:gd name="connsiteY100" fmla="*/ 314325 h 591502"/>
                  <a:gd name="connsiteX101" fmla="*/ 457200 w 476250"/>
                  <a:gd name="connsiteY101" fmla="*/ 238125 h 591502"/>
                  <a:gd name="connsiteX102" fmla="*/ 457200 w 476250"/>
                  <a:gd name="connsiteY102" fmla="*/ 390525 h 591502"/>
                  <a:gd name="connsiteX103" fmla="*/ 355283 w 476250"/>
                  <a:gd name="connsiteY103" fmla="*/ 314325 h 591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76250" h="591502">
                    <a:moveTo>
                      <a:pt x="441960" y="161925"/>
                    </a:moveTo>
                    <a:lnTo>
                      <a:pt x="428625" y="161925"/>
                    </a:lnTo>
                    <a:lnTo>
                      <a:pt x="428625" y="40005"/>
                    </a:lnTo>
                    <a:cubicBezTo>
                      <a:pt x="428625" y="16193"/>
                      <a:pt x="413385" y="0"/>
                      <a:pt x="390525" y="0"/>
                    </a:cubicBezTo>
                    <a:lnTo>
                      <a:pt x="85725" y="0"/>
                    </a:lnTo>
                    <a:cubicBezTo>
                      <a:pt x="62865" y="0"/>
                      <a:pt x="47625" y="15240"/>
                      <a:pt x="47625" y="38100"/>
                    </a:cubicBezTo>
                    <a:lnTo>
                      <a:pt x="47625" y="161925"/>
                    </a:lnTo>
                    <a:lnTo>
                      <a:pt x="34290" y="161925"/>
                    </a:lnTo>
                    <a:cubicBezTo>
                      <a:pt x="15240" y="161925"/>
                      <a:pt x="0" y="176213"/>
                      <a:pt x="0" y="193358"/>
                    </a:cubicBezTo>
                    <a:lnTo>
                      <a:pt x="0" y="425768"/>
                    </a:lnTo>
                    <a:cubicBezTo>
                      <a:pt x="0" y="442913"/>
                      <a:pt x="15240" y="457200"/>
                      <a:pt x="34290" y="457200"/>
                    </a:cubicBezTo>
                    <a:lnTo>
                      <a:pt x="85725" y="457200"/>
                    </a:lnTo>
                    <a:cubicBezTo>
                      <a:pt x="85725" y="460058"/>
                      <a:pt x="84773" y="463868"/>
                      <a:pt x="84773" y="466725"/>
                    </a:cubicBezTo>
                    <a:cubicBezTo>
                      <a:pt x="84773" y="506730"/>
                      <a:pt x="100013" y="544830"/>
                      <a:pt x="128588" y="573405"/>
                    </a:cubicBezTo>
                    <a:cubicBezTo>
                      <a:pt x="130493" y="575310"/>
                      <a:pt x="133350" y="576263"/>
                      <a:pt x="135255" y="576263"/>
                    </a:cubicBezTo>
                    <a:cubicBezTo>
                      <a:pt x="138113" y="576263"/>
                      <a:pt x="140018" y="575310"/>
                      <a:pt x="141923" y="573405"/>
                    </a:cubicBezTo>
                    <a:cubicBezTo>
                      <a:pt x="145733" y="569595"/>
                      <a:pt x="145733" y="563880"/>
                      <a:pt x="141923" y="560070"/>
                    </a:cubicBezTo>
                    <a:cubicBezTo>
                      <a:pt x="117157" y="535305"/>
                      <a:pt x="103823" y="501968"/>
                      <a:pt x="103823" y="466725"/>
                    </a:cubicBezTo>
                    <a:cubicBezTo>
                      <a:pt x="103823" y="393383"/>
                      <a:pt x="163830" y="333375"/>
                      <a:pt x="237173" y="333375"/>
                    </a:cubicBezTo>
                    <a:cubicBezTo>
                      <a:pt x="242888" y="333375"/>
                      <a:pt x="246698" y="329565"/>
                      <a:pt x="246698" y="323850"/>
                    </a:cubicBezTo>
                    <a:cubicBezTo>
                      <a:pt x="246698" y="318135"/>
                      <a:pt x="242888" y="314325"/>
                      <a:pt x="237173" y="314325"/>
                    </a:cubicBezTo>
                    <a:cubicBezTo>
                      <a:pt x="162878" y="314325"/>
                      <a:pt x="100965" y="367665"/>
                      <a:pt x="87630" y="438150"/>
                    </a:cubicBezTo>
                    <a:lnTo>
                      <a:pt x="34290" y="438150"/>
                    </a:lnTo>
                    <a:cubicBezTo>
                      <a:pt x="25717" y="438150"/>
                      <a:pt x="19050" y="432435"/>
                      <a:pt x="19050" y="425768"/>
                    </a:cubicBezTo>
                    <a:lnTo>
                      <a:pt x="19050" y="414338"/>
                    </a:lnTo>
                    <a:lnTo>
                      <a:pt x="220980" y="262890"/>
                    </a:lnTo>
                    <a:cubicBezTo>
                      <a:pt x="231458" y="255270"/>
                      <a:pt x="245745" y="255270"/>
                      <a:pt x="255270" y="262890"/>
                    </a:cubicBezTo>
                    <a:lnTo>
                      <a:pt x="457200" y="414338"/>
                    </a:lnTo>
                    <a:lnTo>
                      <a:pt x="457200" y="425768"/>
                    </a:lnTo>
                    <a:cubicBezTo>
                      <a:pt x="457200" y="432435"/>
                      <a:pt x="450533" y="438150"/>
                      <a:pt x="441960" y="438150"/>
                    </a:cubicBezTo>
                    <a:cubicBezTo>
                      <a:pt x="441008" y="438150"/>
                      <a:pt x="441008" y="438150"/>
                      <a:pt x="440055" y="438150"/>
                    </a:cubicBezTo>
                    <a:cubicBezTo>
                      <a:pt x="439103" y="438150"/>
                      <a:pt x="439103" y="438150"/>
                      <a:pt x="438150" y="438150"/>
                    </a:cubicBezTo>
                    <a:lnTo>
                      <a:pt x="313373" y="438150"/>
                    </a:lnTo>
                    <a:lnTo>
                      <a:pt x="276225" y="438150"/>
                    </a:lnTo>
                    <a:lnTo>
                      <a:pt x="238125" y="438150"/>
                    </a:lnTo>
                    <a:cubicBezTo>
                      <a:pt x="221933" y="438150"/>
                      <a:pt x="209550" y="451485"/>
                      <a:pt x="209550" y="466725"/>
                    </a:cubicBezTo>
                    <a:lnTo>
                      <a:pt x="209550" y="542925"/>
                    </a:lnTo>
                    <a:cubicBezTo>
                      <a:pt x="209550" y="559118"/>
                      <a:pt x="222885" y="571500"/>
                      <a:pt x="238125" y="571500"/>
                    </a:cubicBezTo>
                    <a:cubicBezTo>
                      <a:pt x="240983" y="571500"/>
                      <a:pt x="242888" y="570548"/>
                      <a:pt x="244793" y="568643"/>
                    </a:cubicBezTo>
                    <a:lnTo>
                      <a:pt x="271463" y="541973"/>
                    </a:lnTo>
                    <a:lnTo>
                      <a:pt x="312420" y="582930"/>
                    </a:lnTo>
                    <a:cubicBezTo>
                      <a:pt x="318135" y="588645"/>
                      <a:pt x="325755" y="591503"/>
                      <a:pt x="332423" y="591503"/>
                    </a:cubicBezTo>
                    <a:cubicBezTo>
                      <a:pt x="340043" y="591503"/>
                      <a:pt x="346710" y="588645"/>
                      <a:pt x="352425" y="582930"/>
                    </a:cubicBezTo>
                    <a:cubicBezTo>
                      <a:pt x="363855" y="571500"/>
                      <a:pt x="363855" y="553403"/>
                      <a:pt x="352425" y="542925"/>
                    </a:cubicBezTo>
                    <a:lnTo>
                      <a:pt x="311468" y="501968"/>
                    </a:lnTo>
                    <a:lnTo>
                      <a:pt x="338138" y="474345"/>
                    </a:lnTo>
                    <a:cubicBezTo>
                      <a:pt x="340043" y="472440"/>
                      <a:pt x="340995" y="470535"/>
                      <a:pt x="340995" y="467678"/>
                    </a:cubicBezTo>
                    <a:cubicBezTo>
                      <a:pt x="340995" y="463868"/>
                      <a:pt x="340043" y="461010"/>
                      <a:pt x="339090" y="458153"/>
                    </a:cubicBezTo>
                    <a:lnTo>
                      <a:pt x="438150" y="458153"/>
                    </a:lnTo>
                    <a:cubicBezTo>
                      <a:pt x="439103" y="458153"/>
                      <a:pt x="439103" y="458153"/>
                      <a:pt x="440055" y="458153"/>
                    </a:cubicBezTo>
                    <a:cubicBezTo>
                      <a:pt x="441008" y="458153"/>
                      <a:pt x="441008" y="458153"/>
                      <a:pt x="441960" y="458153"/>
                    </a:cubicBezTo>
                    <a:cubicBezTo>
                      <a:pt x="461010" y="458153"/>
                      <a:pt x="476250" y="443865"/>
                      <a:pt x="476250" y="426720"/>
                    </a:cubicBezTo>
                    <a:lnTo>
                      <a:pt x="476250" y="193358"/>
                    </a:lnTo>
                    <a:cubicBezTo>
                      <a:pt x="476250" y="176213"/>
                      <a:pt x="461010" y="161925"/>
                      <a:pt x="441960" y="161925"/>
                    </a:cubicBezTo>
                    <a:close/>
                    <a:moveTo>
                      <a:pt x="321945" y="463868"/>
                    </a:moveTo>
                    <a:lnTo>
                      <a:pt x="291465" y="494348"/>
                    </a:lnTo>
                    <a:cubicBezTo>
                      <a:pt x="287655" y="498158"/>
                      <a:pt x="287655" y="503873"/>
                      <a:pt x="291465" y="507683"/>
                    </a:cubicBezTo>
                    <a:lnTo>
                      <a:pt x="339090" y="555308"/>
                    </a:lnTo>
                    <a:cubicBezTo>
                      <a:pt x="342900" y="559118"/>
                      <a:pt x="342900" y="564833"/>
                      <a:pt x="339090" y="568643"/>
                    </a:cubicBezTo>
                    <a:cubicBezTo>
                      <a:pt x="335280" y="572453"/>
                      <a:pt x="329565" y="572453"/>
                      <a:pt x="325755" y="568643"/>
                    </a:cubicBezTo>
                    <a:lnTo>
                      <a:pt x="278130" y="521018"/>
                    </a:lnTo>
                    <a:cubicBezTo>
                      <a:pt x="276225" y="519113"/>
                      <a:pt x="274320" y="518160"/>
                      <a:pt x="271463" y="518160"/>
                    </a:cubicBezTo>
                    <a:cubicBezTo>
                      <a:pt x="271463" y="518160"/>
                      <a:pt x="271463" y="518160"/>
                      <a:pt x="271463" y="518160"/>
                    </a:cubicBezTo>
                    <a:cubicBezTo>
                      <a:pt x="268605" y="518160"/>
                      <a:pt x="266700" y="519113"/>
                      <a:pt x="264795" y="521018"/>
                    </a:cubicBezTo>
                    <a:lnTo>
                      <a:pt x="234315" y="551498"/>
                    </a:lnTo>
                    <a:cubicBezTo>
                      <a:pt x="230505" y="550545"/>
                      <a:pt x="227648" y="546735"/>
                      <a:pt x="227648" y="541973"/>
                    </a:cubicBezTo>
                    <a:lnTo>
                      <a:pt x="227648" y="465773"/>
                    </a:lnTo>
                    <a:cubicBezTo>
                      <a:pt x="227648" y="460058"/>
                      <a:pt x="232410" y="456248"/>
                      <a:pt x="237173" y="456248"/>
                    </a:cubicBezTo>
                    <a:lnTo>
                      <a:pt x="275273" y="456248"/>
                    </a:lnTo>
                    <a:lnTo>
                      <a:pt x="312420" y="456248"/>
                    </a:lnTo>
                    <a:cubicBezTo>
                      <a:pt x="317183" y="457200"/>
                      <a:pt x="320993" y="460058"/>
                      <a:pt x="321945" y="463868"/>
                    </a:cubicBezTo>
                    <a:close/>
                    <a:moveTo>
                      <a:pt x="441960" y="180975"/>
                    </a:moveTo>
                    <a:cubicBezTo>
                      <a:pt x="450533" y="180975"/>
                      <a:pt x="457200" y="186690"/>
                      <a:pt x="457200" y="193358"/>
                    </a:cubicBezTo>
                    <a:lnTo>
                      <a:pt x="457200" y="214313"/>
                    </a:lnTo>
                    <a:lnTo>
                      <a:pt x="428625" y="235268"/>
                    </a:lnTo>
                    <a:lnTo>
                      <a:pt x="428625" y="180975"/>
                    </a:lnTo>
                    <a:lnTo>
                      <a:pt x="441960" y="180975"/>
                    </a:lnTo>
                    <a:close/>
                    <a:moveTo>
                      <a:pt x="34290" y="180975"/>
                    </a:moveTo>
                    <a:lnTo>
                      <a:pt x="47625" y="180975"/>
                    </a:lnTo>
                    <a:lnTo>
                      <a:pt x="47625" y="236220"/>
                    </a:lnTo>
                    <a:lnTo>
                      <a:pt x="19050" y="215265"/>
                    </a:lnTo>
                    <a:lnTo>
                      <a:pt x="19050" y="194310"/>
                    </a:lnTo>
                    <a:cubicBezTo>
                      <a:pt x="19050" y="186690"/>
                      <a:pt x="25717" y="180975"/>
                      <a:pt x="34290" y="180975"/>
                    </a:cubicBezTo>
                    <a:close/>
                    <a:moveTo>
                      <a:pt x="19050" y="238125"/>
                    </a:moveTo>
                    <a:lnTo>
                      <a:pt x="120968" y="314325"/>
                    </a:lnTo>
                    <a:lnTo>
                      <a:pt x="19050" y="390525"/>
                    </a:lnTo>
                    <a:lnTo>
                      <a:pt x="19050" y="238125"/>
                    </a:lnTo>
                    <a:close/>
                    <a:moveTo>
                      <a:pt x="209550" y="247650"/>
                    </a:moveTo>
                    <a:lnTo>
                      <a:pt x="136208" y="301943"/>
                    </a:lnTo>
                    <a:lnTo>
                      <a:pt x="66675" y="249555"/>
                    </a:lnTo>
                    <a:cubicBezTo>
                      <a:pt x="66675" y="248603"/>
                      <a:pt x="66675" y="248603"/>
                      <a:pt x="66675" y="247650"/>
                    </a:cubicBezTo>
                    <a:lnTo>
                      <a:pt x="66675" y="38100"/>
                    </a:lnTo>
                    <a:cubicBezTo>
                      <a:pt x="66675" y="25718"/>
                      <a:pt x="73343" y="19050"/>
                      <a:pt x="85725" y="19050"/>
                    </a:cubicBezTo>
                    <a:lnTo>
                      <a:pt x="390525" y="19050"/>
                    </a:lnTo>
                    <a:cubicBezTo>
                      <a:pt x="407670" y="19050"/>
                      <a:pt x="409575" y="34290"/>
                      <a:pt x="409575" y="40005"/>
                    </a:cubicBezTo>
                    <a:lnTo>
                      <a:pt x="409575" y="247650"/>
                    </a:lnTo>
                    <a:cubicBezTo>
                      <a:pt x="409575" y="248603"/>
                      <a:pt x="409575" y="248603"/>
                      <a:pt x="409575" y="249555"/>
                    </a:cubicBezTo>
                    <a:lnTo>
                      <a:pt x="339090" y="301943"/>
                    </a:lnTo>
                    <a:lnTo>
                      <a:pt x="266700" y="247650"/>
                    </a:lnTo>
                    <a:cubicBezTo>
                      <a:pt x="249555" y="235268"/>
                      <a:pt x="226695" y="235268"/>
                      <a:pt x="209550" y="247650"/>
                    </a:cubicBezTo>
                    <a:close/>
                    <a:moveTo>
                      <a:pt x="355283" y="314325"/>
                    </a:moveTo>
                    <a:lnTo>
                      <a:pt x="457200" y="238125"/>
                    </a:lnTo>
                    <a:lnTo>
                      <a:pt x="457200" y="390525"/>
                    </a:lnTo>
                    <a:lnTo>
                      <a:pt x="355283" y="31432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: Shape 408">
                <a:extLst>
                  <a:ext uri="{FF2B5EF4-FFF2-40B4-BE49-F238E27FC236}">
                    <a16:creationId xmlns:a16="http://schemas.microsoft.com/office/drawing/2014/main" id="{EFB7E934-2EAC-4FF8-BABD-3ABF6C6C8230}"/>
                  </a:ext>
                </a:extLst>
              </p:cNvPr>
              <p:cNvSpPr/>
              <p:nvPr/>
            </p:nvSpPr>
            <p:spPr>
              <a:xfrm>
                <a:off x="3904653" y="1936750"/>
                <a:ext cx="129184" cy="47625"/>
              </a:xfrm>
              <a:custGeom>
                <a:avLst/>
                <a:gdLst>
                  <a:gd name="connsiteX0" fmla="*/ 6312 w 129184"/>
                  <a:gd name="connsiteY0" fmla="*/ 7620 h 47625"/>
                  <a:gd name="connsiteX1" fmla="*/ 597 w 129184"/>
                  <a:gd name="connsiteY1" fmla="*/ 20002 h 47625"/>
                  <a:gd name="connsiteX2" fmla="*/ 12979 w 129184"/>
                  <a:gd name="connsiteY2" fmla="*/ 25718 h 47625"/>
                  <a:gd name="connsiteX3" fmla="*/ 47269 w 129184"/>
                  <a:gd name="connsiteY3" fmla="*/ 19050 h 47625"/>
                  <a:gd name="connsiteX4" fmla="*/ 112992 w 129184"/>
                  <a:gd name="connsiteY4" fmla="*/ 44768 h 47625"/>
                  <a:gd name="connsiteX5" fmla="*/ 119659 w 129184"/>
                  <a:gd name="connsiteY5" fmla="*/ 47625 h 47625"/>
                  <a:gd name="connsiteX6" fmla="*/ 126327 w 129184"/>
                  <a:gd name="connsiteY6" fmla="*/ 44768 h 47625"/>
                  <a:gd name="connsiteX7" fmla="*/ 126327 w 129184"/>
                  <a:gd name="connsiteY7" fmla="*/ 31432 h 47625"/>
                  <a:gd name="connsiteX8" fmla="*/ 48222 w 129184"/>
                  <a:gd name="connsiteY8" fmla="*/ 0 h 47625"/>
                  <a:gd name="connsiteX9" fmla="*/ 6312 w 129184"/>
                  <a:gd name="connsiteY9" fmla="*/ 7620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9184" h="47625">
                    <a:moveTo>
                      <a:pt x="6312" y="7620"/>
                    </a:moveTo>
                    <a:cubicBezTo>
                      <a:pt x="1549" y="9525"/>
                      <a:pt x="-1308" y="15240"/>
                      <a:pt x="597" y="20002"/>
                    </a:cubicBezTo>
                    <a:cubicBezTo>
                      <a:pt x="2502" y="24765"/>
                      <a:pt x="8217" y="27623"/>
                      <a:pt x="12979" y="25718"/>
                    </a:cubicBezTo>
                    <a:cubicBezTo>
                      <a:pt x="24409" y="20955"/>
                      <a:pt x="35839" y="19050"/>
                      <a:pt x="47269" y="19050"/>
                    </a:cubicBezTo>
                    <a:cubicBezTo>
                      <a:pt x="72034" y="19050"/>
                      <a:pt x="94894" y="28575"/>
                      <a:pt x="112992" y="44768"/>
                    </a:cubicBezTo>
                    <a:cubicBezTo>
                      <a:pt x="114897" y="46673"/>
                      <a:pt x="116802" y="47625"/>
                      <a:pt x="119659" y="47625"/>
                    </a:cubicBezTo>
                    <a:cubicBezTo>
                      <a:pt x="122517" y="47625"/>
                      <a:pt x="124422" y="46673"/>
                      <a:pt x="126327" y="44768"/>
                    </a:cubicBezTo>
                    <a:cubicBezTo>
                      <a:pt x="130137" y="40957"/>
                      <a:pt x="130137" y="35243"/>
                      <a:pt x="126327" y="31432"/>
                    </a:cubicBezTo>
                    <a:cubicBezTo>
                      <a:pt x="105372" y="10477"/>
                      <a:pt x="77749" y="0"/>
                      <a:pt x="48222" y="0"/>
                    </a:cubicBezTo>
                    <a:cubicBezTo>
                      <a:pt x="33934" y="0"/>
                      <a:pt x="19647" y="2857"/>
                      <a:pt x="6312" y="76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: Shape 409">
                <a:extLst>
                  <a:ext uri="{FF2B5EF4-FFF2-40B4-BE49-F238E27FC236}">
                    <a16:creationId xmlns:a16="http://schemas.microsoft.com/office/drawing/2014/main" id="{39E76EBC-06C6-42C1-BDE1-48981F95F097}"/>
                  </a:ext>
                </a:extLst>
              </p:cNvPr>
              <p:cNvSpPr/>
              <p:nvPr/>
            </p:nvSpPr>
            <p:spPr>
              <a:xfrm>
                <a:off x="3838575" y="1983720"/>
                <a:ext cx="47625" cy="148292"/>
              </a:xfrm>
              <a:custGeom>
                <a:avLst/>
                <a:gdLst>
                  <a:gd name="connsiteX0" fmla="*/ 19050 w 47625"/>
                  <a:gd name="connsiteY0" fmla="*/ 67330 h 148292"/>
                  <a:gd name="connsiteX1" fmla="*/ 34290 w 47625"/>
                  <a:gd name="connsiteY1" fmla="*/ 14942 h 148292"/>
                  <a:gd name="connsiteX2" fmla="*/ 31432 w 47625"/>
                  <a:gd name="connsiteY2" fmla="*/ 1607 h 148292"/>
                  <a:gd name="connsiteX3" fmla="*/ 18097 w 47625"/>
                  <a:gd name="connsiteY3" fmla="*/ 4465 h 148292"/>
                  <a:gd name="connsiteX4" fmla="*/ 0 w 47625"/>
                  <a:gd name="connsiteY4" fmla="*/ 67330 h 148292"/>
                  <a:gd name="connsiteX5" fmla="*/ 31432 w 47625"/>
                  <a:gd name="connsiteY5" fmla="*/ 145435 h 148292"/>
                  <a:gd name="connsiteX6" fmla="*/ 38100 w 47625"/>
                  <a:gd name="connsiteY6" fmla="*/ 148292 h 148292"/>
                  <a:gd name="connsiteX7" fmla="*/ 44768 w 47625"/>
                  <a:gd name="connsiteY7" fmla="*/ 145435 h 148292"/>
                  <a:gd name="connsiteX8" fmla="*/ 44768 w 47625"/>
                  <a:gd name="connsiteY8" fmla="*/ 132100 h 148292"/>
                  <a:gd name="connsiteX9" fmla="*/ 19050 w 47625"/>
                  <a:gd name="connsiteY9" fmla="*/ 67330 h 148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7625" h="148292">
                    <a:moveTo>
                      <a:pt x="19050" y="67330"/>
                    </a:moveTo>
                    <a:cubicBezTo>
                      <a:pt x="19050" y="49232"/>
                      <a:pt x="24765" y="31135"/>
                      <a:pt x="34290" y="14942"/>
                    </a:cubicBezTo>
                    <a:cubicBezTo>
                      <a:pt x="37147" y="10180"/>
                      <a:pt x="36195" y="4465"/>
                      <a:pt x="31432" y="1607"/>
                    </a:cubicBezTo>
                    <a:cubicBezTo>
                      <a:pt x="26670" y="-1250"/>
                      <a:pt x="20955" y="-298"/>
                      <a:pt x="18097" y="4465"/>
                    </a:cubicBezTo>
                    <a:cubicBezTo>
                      <a:pt x="6668" y="23515"/>
                      <a:pt x="0" y="45422"/>
                      <a:pt x="0" y="67330"/>
                    </a:cubicBezTo>
                    <a:cubicBezTo>
                      <a:pt x="0" y="96857"/>
                      <a:pt x="11430" y="124480"/>
                      <a:pt x="31432" y="145435"/>
                    </a:cubicBezTo>
                    <a:cubicBezTo>
                      <a:pt x="33338" y="147340"/>
                      <a:pt x="36195" y="148292"/>
                      <a:pt x="38100" y="148292"/>
                    </a:cubicBezTo>
                    <a:cubicBezTo>
                      <a:pt x="40005" y="148292"/>
                      <a:pt x="42863" y="147340"/>
                      <a:pt x="44768" y="145435"/>
                    </a:cubicBezTo>
                    <a:cubicBezTo>
                      <a:pt x="48578" y="141625"/>
                      <a:pt x="48578" y="135910"/>
                      <a:pt x="44768" y="132100"/>
                    </a:cubicBezTo>
                    <a:cubicBezTo>
                      <a:pt x="28575" y="114955"/>
                      <a:pt x="19050" y="91142"/>
                      <a:pt x="19050" y="673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: Shape 410">
                <a:extLst>
                  <a:ext uri="{FF2B5EF4-FFF2-40B4-BE49-F238E27FC236}">
                    <a16:creationId xmlns:a16="http://schemas.microsoft.com/office/drawing/2014/main" id="{6B727308-CC57-47C2-AEA0-B227DFD1362C}"/>
                  </a:ext>
                </a:extLst>
              </p:cNvPr>
              <p:cNvSpPr/>
              <p:nvPr/>
            </p:nvSpPr>
            <p:spPr>
              <a:xfrm>
                <a:off x="3876675" y="1974850"/>
                <a:ext cx="132397" cy="95250"/>
              </a:xfrm>
              <a:custGeom>
                <a:avLst/>
                <a:gdLst>
                  <a:gd name="connsiteX0" fmla="*/ 20003 w 132397"/>
                  <a:gd name="connsiteY0" fmla="*/ 83820 h 95250"/>
                  <a:gd name="connsiteX1" fmla="*/ 19050 w 132397"/>
                  <a:gd name="connsiteY1" fmla="*/ 75248 h 95250"/>
                  <a:gd name="connsiteX2" fmla="*/ 76200 w 132397"/>
                  <a:gd name="connsiteY2" fmla="*/ 18098 h 95250"/>
                  <a:gd name="connsiteX3" fmla="*/ 116205 w 132397"/>
                  <a:gd name="connsiteY3" fmla="*/ 34290 h 95250"/>
                  <a:gd name="connsiteX4" fmla="*/ 129540 w 132397"/>
                  <a:gd name="connsiteY4" fmla="*/ 34290 h 95250"/>
                  <a:gd name="connsiteX5" fmla="*/ 129540 w 132397"/>
                  <a:gd name="connsiteY5" fmla="*/ 20955 h 95250"/>
                  <a:gd name="connsiteX6" fmla="*/ 76200 w 132397"/>
                  <a:gd name="connsiteY6" fmla="*/ 0 h 95250"/>
                  <a:gd name="connsiteX7" fmla="*/ 0 w 132397"/>
                  <a:gd name="connsiteY7" fmla="*/ 76200 h 95250"/>
                  <a:gd name="connsiteX8" fmla="*/ 953 w 132397"/>
                  <a:gd name="connsiteY8" fmla="*/ 86677 h 95250"/>
                  <a:gd name="connsiteX9" fmla="*/ 10478 w 132397"/>
                  <a:gd name="connsiteY9" fmla="*/ 95250 h 95250"/>
                  <a:gd name="connsiteX10" fmla="*/ 11430 w 132397"/>
                  <a:gd name="connsiteY10" fmla="*/ 95250 h 95250"/>
                  <a:gd name="connsiteX11" fmla="*/ 20003 w 132397"/>
                  <a:gd name="connsiteY11" fmla="*/ 83820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2397" h="95250">
                    <a:moveTo>
                      <a:pt x="20003" y="83820"/>
                    </a:moveTo>
                    <a:cubicBezTo>
                      <a:pt x="20003" y="80963"/>
                      <a:pt x="19050" y="78105"/>
                      <a:pt x="19050" y="75248"/>
                    </a:cubicBezTo>
                    <a:cubicBezTo>
                      <a:pt x="19050" y="43815"/>
                      <a:pt x="44768" y="18098"/>
                      <a:pt x="76200" y="18098"/>
                    </a:cubicBezTo>
                    <a:cubicBezTo>
                      <a:pt x="91440" y="18098"/>
                      <a:pt x="105727" y="23813"/>
                      <a:pt x="116205" y="34290"/>
                    </a:cubicBezTo>
                    <a:cubicBezTo>
                      <a:pt x="120015" y="38100"/>
                      <a:pt x="125730" y="38100"/>
                      <a:pt x="129540" y="34290"/>
                    </a:cubicBezTo>
                    <a:cubicBezTo>
                      <a:pt x="133350" y="30480"/>
                      <a:pt x="133350" y="24765"/>
                      <a:pt x="129540" y="20955"/>
                    </a:cubicBezTo>
                    <a:cubicBezTo>
                      <a:pt x="115252" y="7620"/>
                      <a:pt x="96202" y="0"/>
                      <a:pt x="76200" y="0"/>
                    </a:cubicBezTo>
                    <a:cubicBezTo>
                      <a:pt x="34290" y="0"/>
                      <a:pt x="0" y="34290"/>
                      <a:pt x="0" y="76200"/>
                    </a:cubicBezTo>
                    <a:cubicBezTo>
                      <a:pt x="0" y="80010"/>
                      <a:pt x="0" y="83820"/>
                      <a:pt x="953" y="86677"/>
                    </a:cubicBezTo>
                    <a:cubicBezTo>
                      <a:pt x="1905" y="91440"/>
                      <a:pt x="5715" y="95250"/>
                      <a:pt x="10478" y="95250"/>
                    </a:cubicBezTo>
                    <a:cubicBezTo>
                      <a:pt x="10478" y="95250"/>
                      <a:pt x="11430" y="95250"/>
                      <a:pt x="11430" y="95250"/>
                    </a:cubicBezTo>
                    <a:cubicBezTo>
                      <a:pt x="17145" y="94298"/>
                      <a:pt x="20003" y="89535"/>
                      <a:pt x="20003" y="838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: Shape 411">
                <a:extLst>
                  <a:ext uri="{FF2B5EF4-FFF2-40B4-BE49-F238E27FC236}">
                    <a16:creationId xmlns:a16="http://schemas.microsoft.com/office/drawing/2014/main" id="{0CC948ED-B9AB-4392-9D01-09A00D3C4F50}"/>
                  </a:ext>
                </a:extLst>
              </p:cNvPr>
              <p:cNvSpPr/>
              <p:nvPr/>
            </p:nvSpPr>
            <p:spPr>
              <a:xfrm>
                <a:off x="3888611" y="2079179"/>
                <a:ext cx="26163" cy="27115"/>
              </a:xfrm>
              <a:custGeom>
                <a:avLst/>
                <a:gdLst>
                  <a:gd name="connsiteX0" fmla="*/ 17591 w 26163"/>
                  <a:gd name="connsiteY0" fmla="*/ 4256 h 27115"/>
                  <a:gd name="connsiteX1" fmla="*/ 4256 w 26163"/>
                  <a:gd name="connsiteY1" fmla="*/ 2351 h 27115"/>
                  <a:gd name="connsiteX2" fmla="*/ 2351 w 26163"/>
                  <a:gd name="connsiteY2" fmla="*/ 15686 h 27115"/>
                  <a:gd name="connsiteX3" fmla="*/ 9971 w 26163"/>
                  <a:gd name="connsiteY3" fmla="*/ 24258 h 27115"/>
                  <a:gd name="connsiteX4" fmla="*/ 16638 w 26163"/>
                  <a:gd name="connsiteY4" fmla="*/ 27116 h 27115"/>
                  <a:gd name="connsiteX5" fmla="*/ 23306 w 26163"/>
                  <a:gd name="connsiteY5" fmla="*/ 24258 h 27115"/>
                  <a:gd name="connsiteX6" fmla="*/ 23306 w 26163"/>
                  <a:gd name="connsiteY6" fmla="*/ 10923 h 27115"/>
                  <a:gd name="connsiteX7" fmla="*/ 17591 w 26163"/>
                  <a:gd name="connsiteY7" fmla="*/ 4256 h 2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163" h="27115">
                    <a:moveTo>
                      <a:pt x="17591" y="4256"/>
                    </a:moveTo>
                    <a:cubicBezTo>
                      <a:pt x="14733" y="-507"/>
                      <a:pt x="9018" y="-1459"/>
                      <a:pt x="4256" y="2351"/>
                    </a:cubicBezTo>
                    <a:cubicBezTo>
                      <a:pt x="-507" y="5208"/>
                      <a:pt x="-1459" y="10923"/>
                      <a:pt x="2351" y="15686"/>
                    </a:cubicBezTo>
                    <a:cubicBezTo>
                      <a:pt x="4256" y="18543"/>
                      <a:pt x="7113" y="22353"/>
                      <a:pt x="9971" y="24258"/>
                    </a:cubicBezTo>
                    <a:cubicBezTo>
                      <a:pt x="11876" y="26163"/>
                      <a:pt x="14733" y="27116"/>
                      <a:pt x="16638" y="27116"/>
                    </a:cubicBezTo>
                    <a:cubicBezTo>
                      <a:pt x="18543" y="27116"/>
                      <a:pt x="21401" y="26163"/>
                      <a:pt x="23306" y="24258"/>
                    </a:cubicBezTo>
                    <a:cubicBezTo>
                      <a:pt x="27116" y="20448"/>
                      <a:pt x="27116" y="14733"/>
                      <a:pt x="23306" y="10923"/>
                    </a:cubicBezTo>
                    <a:cubicBezTo>
                      <a:pt x="20448" y="9018"/>
                      <a:pt x="18543" y="7113"/>
                      <a:pt x="17591" y="42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BEBCC083-4DD6-42D2-9877-ABA83650B68B}"/>
                  </a:ext>
                </a:extLst>
              </p:cNvPr>
              <p:cNvSpPr/>
              <p:nvPr/>
            </p:nvSpPr>
            <p:spPr>
              <a:xfrm>
                <a:off x="3994188" y="1907578"/>
                <a:ext cx="68224" cy="51079"/>
              </a:xfrm>
              <a:custGeom>
                <a:avLst/>
                <a:gdLst>
                  <a:gd name="connsiteX0" fmla="*/ 49174 w 68224"/>
                  <a:gd name="connsiteY0" fmla="*/ 45364 h 51079"/>
                  <a:gd name="connsiteX1" fmla="*/ 52032 w 68224"/>
                  <a:gd name="connsiteY1" fmla="*/ 48222 h 51079"/>
                  <a:gd name="connsiteX2" fmla="*/ 58699 w 68224"/>
                  <a:gd name="connsiteY2" fmla="*/ 51079 h 51079"/>
                  <a:gd name="connsiteX3" fmla="*/ 65367 w 68224"/>
                  <a:gd name="connsiteY3" fmla="*/ 48222 h 51079"/>
                  <a:gd name="connsiteX4" fmla="*/ 65367 w 68224"/>
                  <a:gd name="connsiteY4" fmla="*/ 34887 h 51079"/>
                  <a:gd name="connsiteX5" fmla="*/ 61557 w 68224"/>
                  <a:gd name="connsiteY5" fmla="*/ 31077 h 51079"/>
                  <a:gd name="connsiteX6" fmla="*/ 12979 w 68224"/>
                  <a:gd name="connsiteY6" fmla="*/ 597 h 51079"/>
                  <a:gd name="connsiteX7" fmla="*/ 597 w 68224"/>
                  <a:gd name="connsiteY7" fmla="*/ 6312 h 51079"/>
                  <a:gd name="connsiteX8" fmla="*/ 6312 w 68224"/>
                  <a:gd name="connsiteY8" fmla="*/ 18694 h 51079"/>
                  <a:gd name="connsiteX9" fmla="*/ 49174 w 68224"/>
                  <a:gd name="connsiteY9" fmla="*/ 45364 h 51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224" h="51079">
                    <a:moveTo>
                      <a:pt x="49174" y="45364"/>
                    </a:moveTo>
                    <a:cubicBezTo>
                      <a:pt x="50127" y="46317"/>
                      <a:pt x="51079" y="47269"/>
                      <a:pt x="52032" y="48222"/>
                    </a:cubicBezTo>
                    <a:cubicBezTo>
                      <a:pt x="53937" y="50127"/>
                      <a:pt x="55842" y="51079"/>
                      <a:pt x="58699" y="51079"/>
                    </a:cubicBezTo>
                    <a:cubicBezTo>
                      <a:pt x="61557" y="51079"/>
                      <a:pt x="63462" y="50127"/>
                      <a:pt x="65367" y="48222"/>
                    </a:cubicBezTo>
                    <a:cubicBezTo>
                      <a:pt x="69177" y="44412"/>
                      <a:pt x="69177" y="38697"/>
                      <a:pt x="65367" y="34887"/>
                    </a:cubicBezTo>
                    <a:cubicBezTo>
                      <a:pt x="64414" y="33934"/>
                      <a:pt x="63462" y="32982"/>
                      <a:pt x="61557" y="31077"/>
                    </a:cubicBezTo>
                    <a:cubicBezTo>
                      <a:pt x="47269" y="17742"/>
                      <a:pt x="31077" y="7264"/>
                      <a:pt x="12979" y="597"/>
                    </a:cubicBezTo>
                    <a:cubicBezTo>
                      <a:pt x="8217" y="-1308"/>
                      <a:pt x="2502" y="1549"/>
                      <a:pt x="597" y="6312"/>
                    </a:cubicBezTo>
                    <a:cubicBezTo>
                      <a:pt x="-1308" y="11074"/>
                      <a:pt x="1549" y="16789"/>
                      <a:pt x="6312" y="18694"/>
                    </a:cubicBezTo>
                    <a:cubicBezTo>
                      <a:pt x="22504" y="25362"/>
                      <a:pt x="36792" y="33934"/>
                      <a:pt x="49174" y="453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2AD9D78D-1806-4EF4-BFC2-CDFE7D56966C}"/>
                  </a:ext>
                </a:extLst>
              </p:cNvPr>
              <p:cNvSpPr/>
              <p:nvPr/>
            </p:nvSpPr>
            <p:spPr>
              <a:xfrm>
                <a:off x="3800475" y="1784350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76038BF2-5F1E-4D9D-BEF2-A873D64A9484}"/>
                  </a:ext>
                </a:extLst>
              </p:cNvPr>
              <p:cNvSpPr/>
              <p:nvPr/>
            </p:nvSpPr>
            <p:spPr>
              <a:xfrm>
                <a:off x="3800475" y="1822450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18" name="Group 417">
            <a:extLst>
              <a:ext uri="{FF2B5EF4-FFF2-40B4-BE49-F238E27FC236}">
                <a16:creationId xmlns:a16="http://schemas.microsoft.com/office/drawing/2014/main" id="{49A48E32-6F1C-4D07-9935-4EBF954A8ADF}"/>
              </a:ext>
            </a:extLst>
          </p:cNvPr>
          <p:cNvGrpSpPr/>
          <p:nvPr/>
        </p:nvGrpSpPr>
        <p:grpSpPr>
          <a:xfrm>
            <a:off x="2977322" y="1337910"/>
            <a:ext cx="590550" cy="590550"/>
            <a:chOff x="2986031" y="1623388"/>
            <a:chExt cx="590550" cy="590550"/>
          </a:xfrm>
        </p:grpSpPr>
        <p:grpSp>
          <p:nvGrpSpPr>
            <p:cNvPr id="419" name="Graphic 64">
              <a:extLst>
                <a:ext uri="{FF2B5EF4-FFF2-40B4-BE49-F238E27FC236}">
                  <a16:creationId xmlns:a16="http://schemas.microsoft.com/office/drawing/2014/main" id="{2FB78D25-8703-4613-AF5C-326FA8BB5DE8}"/>
                </a:ext>
              </a:extLst>
            </p:cNvPr>
            <p:cNvGrpSpPr/>
            <p:nvPr/>
          </p:nvGrpSpPr>
          <p:grpSpPr>
            <a:xfrm>
              <a:off x="3071756" y="1858862"/>
              <a:ext cx="419100" cy="247650"/>
              <a:chOff x="2619082" y="1822450"/>
              <a:chExt cx="419100" cy="247650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426" name="Freeform: Shape 425">
                <a:extLst>
                  <a:ext uri="{FF2B5EF4-FFF2-40B4-BE49-F238E27FC236}">
                    <a16:creationId xmlns:a16="http://schemas.microsoft.com/office/drawing/2014/main" id="{BA159A8A-8861-4CFE-AD09-4B1AC1B2FC35}"/>
                  </a:ext>
                </a:extLst>
              </p:cNvPr>
              <p:cNvSpPr/>
              <p:nvPr/>
            </p:nvSpPr>
            <p:spPr>
              <a:xfrm>
                <a:off x="2619082" y="1822450"/>
                <a:ext cx="116681" cy="247650"/>
              </a:xfrm>
              <a:custGeom>
                <a:avLst/>
                <a:gdLst>
                  <a:gd name="connsiteX0" fmla="*/ 38100 w 116681"/>
                  <a:gd name="connsiteY0" fmla="*/ 219075 h 247650"/>
                  <a:gd name="connsiteX1" fmla="*/ 95250 w 116681"/>
                  <a:gd name="connsiteY1" fmla="*/ 180975 h 247650"/>
                  <a:gd name="connsiteX2" fmla="*/ 114300 w 116681"/>
                  <a:gd name="connsiteY2" fmla="*/ 161925 h 247650"/>
                  <a:gd name="connsiteX3" fmla="*/ 114300 w 116681"/>
                  <a:gd name="connsiteY3" fmla="*/ 133350 h 247650"/>
                  <a:gd name="connsiteX4" fmla="*/ 104775 w 116681"/>
                  <a:gd name="connsiteY4" fmla="*/ 85725 h 247650"/>
                  <a:gd name="connsiteX5" fmla="*/ 85725 w 116681"/>
                  <a:gd name="connsiteY5" fmla="*/ 57150 h 247650"/>
                  <a:gd name="connsiteX6" fmla="*/ 85725 w 116681"/>
                  <a:gd name="connsiteY6" fmla="*/ 0 h 247650"/>
                  <a:gd name="connsiteX7" fmla="*/ 19050 w 116681"/>
                  <a:gd name="connsiteY7" fmla="*/ 0 h 247650"/>
                  <a:gd name="connsiteX8" fmla="*/ 0 w 116681"/>
                  <a:gd name="connsiteY8" fmla="*/ 19050 h 247650"/>
                  <a:gd name="connsiteX9" fmla="*/ 0 w 116681"/>
                  <a:gd name="connsiteY9" fmla="*/ 228600 h 247650"/>
                  <a:gd name="connsiteX10" fmla="*/ 19050 w 116681"/>
                  <a:gd name="connsiteY10" fmla="*/ 247650 h 247650"/>
                  <a:gd name="connsiteX11" fmla="*/ 47625 w 116681"/>
                  <a:gd name="connsiteY11" fmla="*/ 247650 h 247650"/>
                  <a:gd name="connsiteX12" fmla="*/ 38100 w 116681"/>
                  <a:gd name="connsiteY12" fmla="*/ 238125 h 247650"/>
                  <a:gd name="connsiteX13" fmla="*/ 38100 w 116681"/>
                  <a:gd name="connsiteY13" fmla="*/ 219075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6681" h="247650">
                    <a:moveTo>
                      <a:pt x="38100" y="219075"/>
                    </a:moveTo>
                    <a:cubicBezTo>
                      <a:pt x="47625" y="180975"/>
                      <a:pt x="76200" y="180975"/>
                      <a:pt x="95250" y="180975"/>
                    </a:cubicBezTo>
                    <a:cubicBezTo>
                      <a:pt x="114300" y="180975"/>
                      <a:pt x="114300" y="161925"/>
                      <a:pt x="114300" y="161925"/>
                    </a:cubicBezTo>
                    <a:lnTo>
                      <a:pt x="114300" y="133350"/>
                    </a:lnTo>
                    <a:cubicBezTo>
                      <a:pt x="114300" y="133350"/>
                      <a:pt x="123825" y="95250"/>
                      <a:pt x="104775" y="85725"/>
                    </a:cubicBezTo>
                    <a:cubicBezTo>
                      <a:pt x="85725" y="76200"/>
                      <a:pt x="85725" y="57150"/>
                      <a:pt x="85725" y="57150"/>
                    </a:cubicBezTo>
                    <a:lnTo>
                      <a:pt x="85725" y="0"/>
                    </a:lnTo>
                    <a:lnTo>
                      <a:pt x="19050" y="0"/>
                    </a:lnTo>
                    <a:cubicBezTo>
                      <a:pt x="8572" y="0"/>
                      <a:pt x="0" y="8572"/>
                      <a:pt x="0" y="19050"/>
                    </a:cubicBezTo>
                    <a:lnTo>
                      <a:pt x="0" y="228600"/>
                    </a:lnTo>
                    <a:cubicBezTo>
                      <a:pt x="0" y="239077"/>
                      <a:pt x="8572" y="247650"/>
                      <a:pt x="19050" y="247650"/>
                    </a:cubicBezTo>
                    <a:lnTo>
                      <a:pt x="47625" y="247650"/>
                    </a:lnTo>
                    <a:lnTo>
                      <a:pt x="38100" y="238125"/>
                    </a:lnTo>
                    <a:lnTo>
                      <a:pt x="38100" y="219075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: Shape 426">
                <a:extLst>
                  <a:ext uri="{FF2B5EF4-FFF2-40B4-BE49-F238E27FC236}">
                    <a16:creationId xmlns:a16="http://schemas.microsoft.com/office/drawing/2014/main" id="{789599AF-3386-4437-B794-829E7D288D5D}"/>
                  </a:ext>
                </a:extLst>
              </p:cNvPr>
              <p:cNvSpPr/>
              <p:nvPr/>
            </p:nvSpPr>
            <p:spPr>
              <a:xfrm>
                <a:off x="2821012" y="1822450"/>
                <a:ext cx="217169" cy="247650"/>
              </a:xfrm>
              <a:custGeom>
                <a:avLst/>
                <a:gdLst>
                  <a:gd name="connsiteX0" fmla="*/ 198120 w 217169"/>
                  <a:gd name="connsiteY0" fmla="*/ 0 h 247650"/>
                  <a:gd name="connsiteX1" fmla="*/ 0 w 217169"/>
                  <a:gd name="connsiteY1" fmla="*/ 0 h 247650"/>
                  <a:gd name="connsiteX2" fmla="*/ 55245 w 217169"/>
                  <a:gd name="connsiteY2" fmla="*/ 47625 h 247650"/>
                  <a:gd name="connsiteX3" fmla="*/ 102870 w 217169"/>
                  <a:gd name="connsiteY3" fmla="*/ 95250 h 247650"/>
                  <a:gd name="connsiteX4" fmla="*/ 102870 w 217169"/>
                  <a:gd name="connsiteY4" fmla="*/ 161925 h 247650"/>
                  <a:gd name="connsiteX5" fmla="*/ 121920 w 217169"/>
                  <a:gd name="connsiteY5" fmla="*/ 180975 h 247650"/>
                  <a:gd name="connsiteX6" fmla="*/ 169545 w 217169"/>
                  <a:gd name="connsiteY6" fmla="*/ 200025 h 247650"/>
                  <a:gd name="connsiteX7" fmla="*/ 179070 w 217169"/>
                  <a:gd name="connsiteY7" fmla="*/ 238125 h 247650"/>
                  <a:gd name="connsiteX8" fmla="*/ 160020 w 217169"/>
                  <a:gd name="connsiteY8" fmla="*/ 247650 h 247650"/>
                  <a:gd name="connsiteX9" fmla="*/ 198120 w 217169"/>
                  <a:gd name="connsiteY9" fmla="*/ 247650 h 247650"/>
                  <a:gd name="connsiteX10" fmla="*/ 217170 w 217169"/>
                  <a:gd name="connsiteY10" fmla="*/ 228600 h 247650"/>
                  <a:gd name="connsiteX11" fmla="*/ 217170 w 217169"/>
                  <a:gd name="connsiteY11" fmla="*/ 19050 h 247650"/>
                  <a:gd name="connsiteX12" fmla="*/ 198120 w 217169"/>
                  <a:gd name="connsiteY12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7169" h="247650">
                    <a:moveTo>
                      <a:pt x="198120" y="0"/>
                    </a:moveTo>
                    <a:lnTo>
                      <a:pt x="0" y="0"/>
                    </a:lnTo>
                    <a:lnTo>
                      <a:pt x="55245" y="47625"/>
                    </a:lnTo>
                    <a:cubicBezTo>
                      <a:pt x="55245" y="47625"/>
                      <a:pt x="93345" y="76200"/>
                      <a:pt x="102870" y="95250"/>
                    </a:cubicBezTo>
                    <a:cubicBezTo>
                      <a:pt x="112395" y="114300"/>
                      <a:pt x="102870" y="152400"/>
                      <a:pt x="102870" y="161925"/>
                    </a:cubicBezTo>
                    <a:cubicBezTo>
                      <a:pt x="102870" y="171450"/>
                      <a:pt x="121920" y="180975"/>
                      <a:pt x="121920" y="180975"/>
                    </a:cubicBezTo>
                    <a:cubicBezTo>
                      <a:pt x="121920" y="180975"/>
                      <a:pt x="160020" y="190500"/>
                      <a:pt x="169545" y="200025"/>
                    </a:cubicBezTo>
                    <a:cubicBezTo>
                      <a:pt x="179070" y="209550"/>
                      <a:pt x="179070" y="238125"/>
                      <a:pt x="179070" y="238125"/>
                    </a:cubicBezTo>
                    <a:lnTo>
                      <a:pt x="160020" y="247650"/>
                    </a:lnTo>
                    <a:lnTo>
                      <a:pt x="198120" y="247650"/>
                    </a:lnTo>
                    <a:cubicBezTo>
                      <a:pt x="208597" y="247650"/>
                      <a:pt x="217170" y="239077"/>
                      <a:pt x="217170" y="228600"/>
                    </a:cubicBezTo>
                    <a:lnTo>
                      <a:pt x="217170" y="19050"/>
                    </a:lnTo>
                    <a:cubicBezTo>
                      <a:pt x="217170" y="8572"/>
                      <a:pt x="208597" y="0"/>
                      <a:pt x="19812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C07675A9-0160-46F6-9242-498A97D50B12}"/>
                </a:ext>
              </a:extLst>
            </p:cNvPr>
            <p:cNvSpPr/>
            <p:nvPr/>
          </p:nvSpPr>
          <p:spPr>
            <a:xfrm>
              <a:off x="3214631" y="2152025"/>
              <a:ext cx="152400" cy="28575"/>
            </a:xfrm>
            <a:custGeom>
              <a:avLst/>
              <a:gdLst>
                <a:gd name="connsiteX0" fmla="*/ 0 w 152400"/>
                <a:gd name="connsiteY0" fmla="*/ 0 h 28575"/>
                <a:gd name="connsiteX1" fmla="*/ 28575 w 152400"/>
                <a:gd name="connsiteY1" fmla="*/ 28575 h 28575"/>
                <a:gd name="connsiteX2" fmla="*/ 123825 w 152400"/>
                <a:gd name="connsiteY2" fmla="*/ 28575 h 28575"/>
                <a:gd name="connsiteX3" fmla="*/ 152400 w 152400"/>
                <a:gd name="connsiteY3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28575">
                  <a:moveTo>
                    <a:pt x="0" y="0"/>
                  </a:moveTo>
                  <a:cubicBezTo>
                    <a:pt x="0" y="28575"/>
                    <a:pt x="28575" y="28575"/>
                    <a:pt x="28575" y="28575"/>
                  </a:cubicBezTo>
                  <a:lnTo>
                    <a:pt x="123825" y="28575"/>
                  </a:lnTo>
                  <a:cubicBezTo>
                    <a:pt x="123825" y="28575"/>
                    <a:pt x="152400" y="28575"/>
                    <a:pt x="152400" y="0"/>
                  </a:cubicBezTo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21" name="Graphic 64">
              <a:extLst>
                <a:ext uri="{FF2B5EF4-FFF2-40B4-BE49-F238E27FC236}">
                  <a16:creationId xmlns:a16="http://schemas.microsoft.com/office/drawing/2014/main" id="{5896AE87-178F-43C1-81B2-FD35774D1B82}"/>
                </a:ext>
              </a:extLst>
            </p:cNvPr>
            <p:cNvGrpSpPr/>
            <p:nvPr/>
          </p:nvGrpSpPr>
          <p:grpSpPr>
            <a:xfrm>
              <a:off x="2986031" y="1623388"/>
              <a:ext cx="590550" cy="590550"/>
              <a:chOff x="2533357" y="1584325"/>
              <a:chExt cx="590550" cy="59055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22" name="Freeform: Shape 421">
                <a:extLst>
                  <a:ext uri="{FF2B5EF4-FFF2-40B4-BE49-F238E27FC236}">
                    <a16:creationId xmlns:a16="http://schemas.microsoft.com/office/drawing/2014/main" id="{7B236799-4810-4433-BE7E-6C4B086B6145}"/>
                  </a:ext>
                </a:extLst>
              </p:cNvPr>
              <p:cNvSpPr/>
              <p:nvPr/>
            </p:nvSpPr>
            <p:spPr>
              <a:xfrm>
                <a:off x="2533357" y="1584325"/>
                <a:ext cx="590550" cy="590550"/>
              </a:xfrm>
              <a:custGeom>
                <a:avLst/>
                <a:gdLst>
                  <a:gd name="connsiteX0" fmla="*/ 581025 w 590550"/>
                  <a:gd name="connsiteY0" fmla="*/ 514350 h 590550"/>
                  <a:gd name="connsiteX1" fmla="*/ 552450 w 590550"/>
                  <a:gd name="connsiteY1" fmla="*/ 514350 h 590550"/>
                  <a:gd name="connsiteX2" fmla="*/ 552450 w 590550"/>
                  <a:gd name="connsiteY2" fmla="*/ 228600 h 590550"/>
                  <a:gd name="connsiteX3" fmla="*/ 514350 w 590550"/>
                  <a:gd name="connsiteY3" fmla="*/ 190500 h 590550"/>
                  <a:gd name="connsiteX4" fmla="*/ 457200 w 590550"/>
                  <a:gd name="connsiteY4" fmla="*/ 190500 h 590550"/>
                  <a:gd name="connsiteX5" fmla="*/ 447675 w 590550"/>
                  <a:gd name="connsiteY5" fmla="*/ 200025 h 590550"/>
                  <a:gd name="connsiteX6" fmla="*/ 457200 w 590550"/>
                  <a:gd name="connsiteY6" fmla="*/ 209550 h 590550"/>
                  <a:gd name="connsiteX7" fmla="*/ 514350 w 590550"/>
                  <a:gd name="connsiteY7" fmla="*/ 209550 h 590550"/>
                  <a:gd name="connsiteX8" fmla="*/ 533400 w 590550"/>
                  <a:gd name="connsiteY8" fmla="*/ 228600 h 590550"/>
                  <a:gd name="connsiteX9" fmla="*/ 533400 w 590550"/>
                  <a:gd name="connsiteY9" fmla="*/ 514350 h 590550"/>
                  <a:gd name="connsiteX10" fmla="*/ 57150 w 590550"/>
                  <a:gd name="connsiteY10" fmla="*/ 514350 h 590550"/>
                  <a:gd name="connsiteX11" fmla="*/ 57150 w 590550"/>
                  <a:gd name="connsiteY11" fmla="*/ 228600 h 590550"/>
                  <a:gd name="connsiteX12" fmla="*/ 76200 w 590550"/>
                  <a:gd name="connsiteY12" fmla="*/ 209550 h 590550"/>
                  <a:gd name="connsiteX13" fmla="*/ 133350 w 590550"/>
                  <a:gd name="connsiteY13" fmla="*/ 209550 h 590550"/>
                  <a:gd name="connsiteX14" fmla="*/ 142875 w 590550"/>
                  <a:gd name="connsiteY14" fmla="*/ 200025 h 590550"/>
                  <a:gd name="connsiteX15" fmla="*/ 133350 w 590550"/>
                  <a:gd name="connsiteY15" fmla="*/ 190500 h 590550"/>
                  <a:gd name="connsiteX16" fmla="*/ 124778 w 590550"/>
                  <a:gd name="connsiteY16" fmla="*/ 190500 h 590550"/>
                  <a:gd name="connsiteX17" fmla="*/ 123825 w 590550"/>
                  <a:gd name="connsiteY17" fmla="*/ 176213 h 590550"/>
                  <a:gd name="connsiteX18" fmla="*/ 280988 w 590550"/>
                  <a:gd name="connsiteY18" fmla="*/ 19050 h 590550"/>
                  <a:gd name="connsiteX19" fmla="*/ 320040 w 590550"/>
                  <a:gd name="connsiteY19" fmla="*/ 23813 h 590550"/>
                  <a:gd name="connsiteX20" fmla="*/ 299085 w 590550"/>
                  <a:gd name="connsiteY20" fmla="*/ 65723 h 590550"/>
                  <a:gd name="connsiteX21" fmla="*/ 291465 w 590550"/>
                  <a:gd name="connsiteY21" fmla="*/ 59055 h 590550"/>
                  <a:gd name="connsiteX22" fmla="*/ 285750 w 590550"/>
                  <a:gd name="connsiteY22" fmla="*/ 57150 h 590550"/>
                  <a:gd name="connsiteX23" fmla="*/ 161925 w 590550"/>
                  <a:gd name="connsiteY23" fmla="*/ 180975 h 590550"/>
                  <a:gd name="connsiteX24" fmla="*/ 161925 w 590550"/>
                  <a:gd name="connsiteY24" fmla="*/ 295275 h 590550"/>
                  <a:gd name="connsiteX25" fmla="*/ 180023 w 590550"/>
                  <a:gd name="connsiteY25" fmla="*/ 326708 h 590550"/>
                  <a:gd name="connsiteX26" fmla="*/ 190500 w 590550"/>
                  <a:gd name="connsiteY26" fmla="*/ 352425 h 590550"/>
                  <a:gd name="connsiteX27" fmla="*/ 190500 w 590550"/>
                  <a:gd name="connsiteY27" fmla="*/ 390525 h 590550"/>
                  <a:gd name="connsiteX28" fmla="*/ 172403 w 590550"/>
                  <a:gd name="connsiteY28" fmla="*/ 409575 h 590550"/>
                  <a:gd name="connsiteX29" fmla="*/ 114300 w 590550"/>
                  <a:gd name="connsiteY29" fmla="*/ 465773 h 590550"/>
                  <a:gd name="connsiteX30" fmla="*/ 114300 w 590550"/>
                  <a:gd name="connsiteY30" fmla="*/ 476250 h 590550"/>
                  <a:gd name="connsiteX31" fmla="*/ 104775 w 590550"/>
                  <a:gd name="connsiteY31" fmla="*/ 476250 h 590550"/>
                  <a:gd name="connsiteX32" fmla="*/ 95250 w 590550"/>
                  <a:gd name="connsiteY32" fmla="*/ 466725 h 590550"/>
                  <a:gd name="connsiteX33" fmla="*/ 95250 w 590550"/>
                  <a:gd name="connsiteY33" fmla="*/ 438150 h 590550"/>
                  <a:gd name="connsiteX34" fmla="*/ 85725 w 590550"/>
                  <a:gd name="connsiteY34" fmla="*/ 428625 h 590550"/>
                  <a:gd name="connsiteX35" fmla="*/ 76200 w 590550"/>
                  <a:gd name="connsiteY35" fmla="*/ 438150 h 590550"/>
                  <a:gd name="connsiteX36" fmla="*/ 76200 w 590550"/>
                  <a:gd name="connsiteY36" fmla="*/ 466725 h 590550"/>
                  <a:gd name="connsiteX37" fmla="*/ 104775 w 590550"/>
                  <a:gd name="connsiteY37" fmla="*/ 495300 h 590550"/>
                  <a:gd name="connsiteX38" fmla="*/ 485775 w 590550"/>
                  <a:gd name="connsiteY38" fmla="*/ 495300 h 590550"/>
                  <a:gd name="connsiteX39" fmla="*/ 514350 w 590550"/>
                  <a:gd name="connsiteY39" fmla="*/ 466725 h 590550"/>
                  <a:gd name="connsiteX40" fmla="*/ 514350 w 590550"/>
                  <a:gd name="connsiteY40" fmla="*/ 438150 h 590550"/>
                  <a:gd name="connsiteX41" fmla="*/ 504825 w 590550"/>
                  <a:gd name="connsiteY41" fmla="*/ 428625 h 590550"/>
                  <a:gd name="connsiteX42" fmla="*/ 495300 w 590550"/>
                  <a:gd name="connsiteY42" fmla="*/ 438150 h 590550"/>
                  <a:gd name="connsiteX43" fmla="*/ 495300 w 590550"/>
                  <a:gd name="connsiteY43" fmla="*/ 466725 h 590550"/>
                  <a:gd name="connsiteX44" fmla="*/ 485775 w 590550"/>
                  <a:gd name="connsiteY44" fmla="*/ 476250 h 590550"/>
                  <a:gd name="connsiteX45" fmla="*/ 476250 w 590550"/>
                  <a:gd name="connsiteY45" fmla="*/ 476250 h 590550"/>
                  <a:gd name="connsiteX46" fmla="*/ 476250 w 590550"/>
                  <a:gd name="connsiteY46" fmla="*/ 465773 h 590550"/>
                  <a:gd name="connsiteX47" fmla="*/ 418148 w 590550"/>
                  <a:gd name="connsiteY47" fmla="*/ 409575 h 590550"/>
                  <a:gd name="connsiteX48" fmla="*/ 400050 w 590550"/>
                  <a:gd name="connsiteY48" fmla="*/ 390525 h 590550"/>
                  <a:gd name="connsiteX49" fmla="*/ 400050 w 590550"/>
                  <a:gd name="connsiteY49" fmla="*/ 352425 h 590550"/>
                  <a:gd name="connsiteX50" fmla="*/ 367665 w 590550"/>
                  <a:gd name="connsiteY50" fmla="*/ 287655 h 590550"/>
                  <a:gd name="connsiteX51" fmla="*/ 300990 w 590550"/>
                  <a:gd name="connsiteY51" fmla="*/ 240030 h 590550"/>
                  <a:gd name="connsiteX52" fmla="*/ 284798 w 590550"/>
                  <a:gd name="connsiteY52" fmla="*/ 214313 h 590550"/>
                  <a:gd name="connsiteX53" fmla="*/ 300990 w 590550"/>
                  <a:gd name="connsiteY53" fmla="*/ 208598 h 590550"/>
                  <a:gd name="connsiteX54" fmla="*/ 302895 w 590550"/>
                  <a:gd name="connsiteY54" fmla="*/ 209550 h 590550"/>
                  <a:gd name="connsiteX55" fmla="*/ 336233 w 590550"/>
                  <a:gd name="connsiteY55" fmla="*/ 219075 h 590550"/>
                  <a:gd name="connsiteX56" fmla="*/ 422910 w 590550"/>
                  <a:gd name="connsiteY56" fmla="*/ 207645 h 590550"/>
                  <a:gd name="connsiteX57" fmla="*/ 405765 w 590550"/>
                  <a:gd name="connsiteY57" fmla="*/ 156210 h 590550"/>
                  <a:gd name="connsiteX58" fmla="*/ 315278 w 590550"/>
                  <a:gd name="connsiteY58" fmla="*/ 80010 h 590550"/>
                  <a:gd name="connsiteX59" fmla="*/ 342900 w 590550"/>
                  <a:gd name="connsiteY59" fmla="*/ 23813 h 590550"/>
                  <a:gd name="connsiteX60" fmla="*/ 342900 w 590550"/>
                  <a:gd name="connsiteY60" fmla="*/ 16193 h 590550"/>
                  <a:gd name="connsiteX61" fmla="*/ 337185 w 590550"/>
                  <a:gd name="connsiteY61" fmla="*/ 10477 h 590550"/>
                  <a:gd name="connsiteX62" fmla="*/ 280988 w 590550"/>
                  <a:gd name="connsiteY62" fmla="*/ 0 h 590550"/>
                  <a:gd name="connsiteX63" fmla="*/ 104775 w 590550"/>
                  <a:gd name="connsiteY63" fmla="*/ 176213 h 590550"/>
                  <a:gd name="connsiteX64" fmla="*/ 105728 w 590550"/>
                  <a:gd name="connsiteY64" fmla="*/ 190500 h 590550"/>
                  <a:gd name="connsiteX65" fmla="*/ 76200 w 590550"/>
                  <a:gd name="connsiteY65" fmla="*/ 190500 h 590550"/>
                  <a:gd name="connsiteX66" fmla="*/ 38100 w 590550"/>
                  <a:gd name="connsiteY66" fmla="*/ 228600 h 590550"/>
                  <a:gd name="connsiteX67" fmla="*/ 38100 w 590550"/>
                  <a:gd name="connsiteY67" fmla="*/ 514350 h 590550"/>
                  <a:gd name="connsiteX68" fmla="*/ 9525 w 590550"/>
                  <a:gd name="connsiteY68" fmla="*/ 514350 h 590550"/>
                  <a:gd name="connsiteX69" fmla="*/ 0 w 590550"/>
                  <a:gd name="connsiteY69" fmla="*/ 523875 h 590550"/>
                  <a:gd name="connsiteX70" fmla="*/ 0 w 590550"/>
                  <a:gd name="connsiteY70" fmla="*/ 557213 h 590550"/>
                  <a:gd name="connsiteX71" fmla="*/ 42863 w 590550"/>
                  <a:gd name="connsiteY71" fmla="*/ 590550 h 590550"/>
                  <a:gd name="connsiteX72" fmla="*/ 547688 w 590550"/>
                  <a:gd name="connsiteY72" fmla="*/ 590550 h 590550"/>
                  <a:gd name="connsiteX73" fmla="*/ 590550 w 590550"/>
                  <a:gd name="connsiteY73" fmla="*/ 547688 h 590550"/>
                  <a:gd name="connsiteX74" fmla="*/ 590550 w 590550"/>
                  <a:gd name="connsiteY74" fmla="*/ 523875 h 590550"/>
                  <a:gd name="connsiteX75" fmla="*/ 581025 w 590550"/>
                  <a:gd name="connsiteY75" fmla="*/ 514350 h 590550"/>
                  <a:gd name="connsiteX76" fmla="*/ 405765 w 590550"/>
                  <a:gd name="connsiteY76" fmla="*/ 198120 h 590550"/>
                  <a:gd name="connsiteX77" fmla="*/ 342900 w 590550"/>
                  <a:gd name="connsiteY77" fmla="*/ 200978 h 590550"/>
                  <a:gd name="connsiteX78" fmla="*/ 341948 w 590550"/>
                  <a:gd name="connsiteY78" fmla="*/ 200978 h 590550"/>
                  <a:gd name="connsiteX79" fmla="*/ 308610 w 590550"/>
                  <a:gd name="connsiteY79" fmla="*/ 191453 h 590550"/>
                  <a:gd name="connsiteX80" fmla="*/ 268605 w 590550"/>
                  <a:gd name="connsiteY80" fmla="*/ 205740 h 590550"/>
                  <a:gd name="connsiteX81" fmla="*/ 290513 w 590550"/>
                  <a:gd name="connsiteY81" fmla="*/ 256223 h 590550"/>
                  <a:gd name="connsiteX82" fmla="*/ 357188 w 590550"/>
                  <a:gd name="connsiteY82" fmla="*/ 303848 h 590550"/>
                  <a:gd name="connsiteX83" fmla="*/ 381953 w 590550"/>
                  <a:gd name="connsiteY83" fmla="*/ 353378 h 590550"/>
                  <a:gd name="connsiteX84" fmla="*/ 381953 w 590550"/>
                  <a:gd name="connsiteY84" fmla="*/ 391478 h 590550"/>
                  <a:gd name="connsiteX85" fmla="*/ 419100 w 590550"/>
                  <a:gd name="connsiteY85" fmla="*/ 429578 h 590550"/>
                  <a:gd name="connsiteX86" fmla="*/ 458153 w 590550"/>
                  <a:gd name="connsiteY86" fmla="*/ 466725 h 590550"/>
                  <a:gd name="connsiteX87" fmla="*/ 458153 w 590550"/>
                  <a:gd name="connsiteY87" fmla="*/ 476250 h 590550"/>
                  <a:gd name="connsiteX88" fmla="*/ 133350 w 590550"/>
                  <a:gd name="connsiteY88" fmla="*/ 476250 h 590550"/>
                  <a:gd name="connsiteX89" fmla="*/ 133350 w 590550"/>
                  <a:gd name="connsiteY89" fmla="*/ 465773 h 590550"/>
                  <a:gd name="connsiteX90" fmla="*/ 172403 w 590550"/>
                  <a:gd name="connsiteY90" fmla="*/ 428625 h 590550"/>
                  <a:gd name="connsiteX91" fmla="*/ 209550 w 590550"/>
                  <a:gd name="connsiteY91" fmla="*/ 390525 h 590550"/>
                  <a:gd name="connsiteX92" fmla="*/ 209550 w 590550"/>
                  <a:gd name="connsiteY92" fmla="*/ 352425 h 590550"/>
                  <a:gd name="connsiteX93" fmla="*/ 189548 w 590550"/>
                  <a:gd name="connsiteY93" fmla="*/ 310515 h 590550"/>
                  <a:gd name="connsiteX94" fmla="*/ 180975 w 590550"/>
                  <a:gd name="connsiteY94" fmla="*/ 295275 h 590550"/>
                  <a:gd name="connsiteX95" fmla="*/ 180975 w 590550"/>
                  <a:gd name="connsiteY95" fmla="*/ 180975 h 590550"/>
                  <a:gd name="connsiteX96" fmla="*/ 281940 w 590550"/>
                  <a:gd name="connsiteY96" fmla="*/ 76200 h 590550"/>
                  <a:gd name="connsiteX97" fmla="*/ 392430 w 590550"/>
                  <a:gd name="connsiteY97" fmla="*/ 169545 h 590550"/>
                  <a:gd name="connsiteX98" fmla="*/ 405765 w 590550"/>
                  <a:gd name="connsiteY98" fmla="*/ 198120 h 590550"/>
                  <a:gd name="connsiteX99" fmla="*/ 360045 w 590550"/>
                  <a:gd name="connsiteY99" fmla="*/ 533400 h 590550"/>
                  <a:gd name="connsiteX100" fmla="*/ 342900 w 590550"/>
                  <a:gd name="connsiteY100" fmla="*/ 542925 h 590550"/>
                  <a:gd name="connsiteX101" fmla="*/ 247650 w 590550"/>
                  <a:gd name="connsiteY101" fmla="*/ 542925 h 590550"/>
                  <a:gd name="connsiteX102" fmla="*/ 230505 w 590550"/>
                  <a:gd name="connsiteY102" fmla="*/ 533400 h 590550"/>
                  <a:gd name="connsiteX103" fmla="*/ 360045 w 590550"/>
                  <a:gd name="connsiteY103" fmla="*/ 533400 h 590550"/>
                  <a:gd name="connsiteX104" fmla="*/ 571500 w 590550"/>
                  <a:gd name="connsiteY104" fmla="*/ 547688 h 590550"/>
                  <a:gd name="connsiteX105" fmla="*/ 547688 w 590550"/>
                  <a:gd name="connsiteY105" fmla="*/ 571500 h 590550"/>
                  <a:gd name="connsiteX106" fmla="*/ 42863 w 590550"/>
                  <a:gd name="connsiteY106" fmla="*/ 571500 h 590550"/>
                  <a:gd name="connsiteX107" fmla="*/ 19050 w 590550"/>
                  <a:gd name="connsiteY107" fmla="*/ 557213 h 590550"/>
                  <a:gd name="connsiteX108" fmla="*/ 19050 w 590550"/>
                  <a:gd name="connsiteY108" fmla="*/ 533400 h 590550"/>
                  <a:gd name="connsiteX109" fmla="*/ 210503 w 590550"/>
                  <a:gd name="connsiteY109" fmla="*/ 533400 h 590550"/>
                  <a:gd name="connsiteX110" fmla="*/ 247650 w 590550"/>
                  <a:gd name="connsiteY110" fmla="*/ 561975 h 590550"/>
                  <a:gd name="connsiteX111" fmla="*/ 342900 w 590550"/>
                  <a:gd name="connsiteY111" fmla="*/ 561975 h 590550"/>
                  <a:gd name="connsiteX112" fmla="*/ 380048 w 590550"/>
                  <a:gd name="connsiteY112" fmla="*/ 533400 h 590550"/>
                  <a:gd name="connsiteX113" fmla="*/ 571500 w 590550"/>
                  <a:gd name="connsiteY113" fmla="*/ 533400 h 590550"/>
                  <a:gd name="connsiteX114" fmla="*/ 571500 w 590550"/>
                  <a:gd name="connsiteY114" fmla="*/ 547688 h 590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</a:cxnLst>
                <a:rect l="l" t="t" r="r" b="b"/>
                <a:pathLst>
                  <a:path w="590550" h="590550">
                    <a:moveTo>
                      <a:pt x="581025" y="514350"/>
                    </a:moveTo>
                    <a:lnTo>
                      <a:pt x="552450" y="514350"/>
                    </a:lnTo>
                    <a:lnTo>
                      <a:pt x="552450" y="228600"/>
                    </a:lnTo>
                    <a:cubicBezTo>
                      <a:pt x="552450" y="207645"/>
                      <a:pt x="535305" y="190500"/>
                      <a:pt x="514350" y="190500"/>
                    </a:cubicBezTo>
                    <a:lnTo>
                      <a:pt x="457200" y="190500"/>
                    </a:lnTo>
                    <a:cubicBezTo>
                      <a:pt x="451485" y="190500"/>
                      <a:pt x="447675" y="194310"/>
                      <a:pt x="447675" y="200025"/>
                    </a:cubicBezTo>
                    <a:cubicBezTo>
                      <a:pt x="447675" y="205740"/>
                      <a:pt x="451485" y="209550"/>
                      <a:pt x="457200" y="209550"/>
                    </a:cubicBezTo>
                    <a:lnTo>
                      <a:pt x="514350" y="209550"/>
                    </a:lnTo>
                    <a:cubicBezTo>
                      <a:pt x="524828" y="209550"/>
                      <a:pt x="533400" y="218123"/>
                      <a:pt x="533400" y="228600"/>
                    </a:cubicBezTo>
                    <a:lnTo>
                      <a:pt x="533400" y="514350"/>
                    </a:lnTo>
                    <a:lnTo>
                      <a:pt x="57150" y="514350"/>
                    </a:lnTo>
                    <a:lnTo>
                      <a:pt x="57150" y="228600"/>
                    </a:lnTo>
                    <a:cubicBezTo>
                      <a:pt x="57150" y="218123"/>
                      <a:pt x="65723" y="209550"/>
                      <a:pt x="76200" y="209550"/>
                    </a:cubicBezTo>
                    <a:lnTo>
                      <a:pt x="133350" y="209550"/>
                    </a:lnTo>
                    <a:cubicBezTo>
                      <a:pt x="139065" y="209550"/>
                      <a:pt x="142875" y="205740"/>
                      <a:pt x="142875" y="200025"/>
                    </a:cubicBezTo>
                    <a:cubicBezTo>
                      <a:pt x="142875" y="194310"/>
                      <a:pt x="139065" y="190500"/>
                      <a:pt x="133350" y="190500"/>
                    </a:cubicBezTo>
                    <a:lnTo>
                      <a:pt x="124778" y="190500"/>
                    </a:lnTo>
                    <a:cubicBezTo>
                      <a:pt x="124778" y="185738"/>
                      <a:pt x="123825" y="180975"/>
                      <a:pt x="123825" y="176213"/>
                    </a:cubicBezTo>
                    <a:cubicBezTo>
                      <a:pt x="123825" y="89535"/>
                      <a:pt x="194310" y="19050"/>
                      <a:pt x="280988" y="19050"/>
                    </a:cubicBezTo>
                    <a:cubicBezTo>
                      <a:pt x="294323" y="19050"/>
                      <a:pt x="307658" y="20955"/>
                      <a:pt x="320040" y="23813"/>
                    </a:cubicBezTo>
                    <a:lnTo>
                      <a:pt x="299085" y="65723"/>
                    </a:lnTo>
                    <a:lnTo>
                      <a:pt x="291465" y="59055"/>
                    </a:lnTo>
                    <a:cubicBezTo>
                      <a:pt x="290513" y="58103"/>
                      <a:pt x="287655" y="57150"/>
                      <a:pt x="285750" y="57150"/>
                    </a:cubicBezTo>
                    <a:cubicBezTo>
                      <a:pt x="217170" y="57150"/>
                      <a:pt x="161925" y="112395"/>
                      <a:pt x="161925" y="180975"/>
                    </a:cubicBezTo>
                    <a:lnTo>
                      <a:pt x="161925" y="295275"/>
                    </a:lnTo>
                    <a:cubicBezTo>
                      <a:pt x="161925" y="308610"/>
                      <a:pt x="168593" y="320040"/>
                      <a:pt x="180023" y="326708"/>
                    </a:cubicBezTo>
                    <a:cubicBezTo>
                      <a:pt x="186690" y="331470"/>
                      <a:pt x="190500" y="340043"/>
                      <a:pt x="190500" y="352425"/>
                    </a:cubicBezTo>
                    <a:lnTo>
                      <a:pt x="190500" y="390525"/>
                    </a:lnTo>
                    <a:cubicBezTo>
                      <a:pt x="190500" y="392430"/>
                      <a:pt x="189548" y="409575"/>
                      <a:pt x="172403" y="409575"/>
                    </a:cubicBezTo>
                    <a:cubicBezTo>
                      <a:pt x="140018" y="410528"/>
                      <a:pt x="114300" y="435293"/>
                      <a:pt x="114300" y="465773"/>
                    </a:cubicBezTo>
                    <a:lnTo>
                      <a:pt x="114300" y="476250"/>
                    </a:lnTo>
                    <a:lnTo>
                      <a:pt x="104775" y="476250"/>
                    </a:lnTo>
                    <a:cubicBezTo>
                      <a:pt x="100013" y="476250"/>
                      <a:pt x="95250" y="472440"/>
                      <a:pt x="95250" y="466725"/>
                    </a:cubicBezTo>
                    <a:lnTo>
                      <a:pt x="95250" y="438150"/>
                    </a:lnTo>
                    <a:cubicBezTo>
                      <a:pt x="95250" y="432435"/>
                      <a:pt x="91440" y="428625"/>
                      <a:pt x="85725" y="428625"/>
                    </a:cubicBezTo>
                    <a:cubicBezTo>
                      <a:pt x="80010" y="428625"/>
                      <a:pt x="76200" y="432435"/>
                      <a:pt x="76200" y="438150"/>
                    </a:cubicBezTo>
                    <a:lnTo>
                      <a:pt x="76200" y="466725"/>
                    </a:lnTo>
                    <a:cubicBezTo>
                      <a:pt x="76200" y="481965"/>
                      <a:pt x="88583" y="495300"/>
                      <a:pt x="104775" y="495300"/>
                    </a:cubicBezTo>
                    <a:lnTo>
                      <a:pt x="485775" y="495300"/>
                    </a:lnTo>
                    <a:cubicBezTo>
                      <a:pt x="501015" y="495300"/>
                      <a:pt x="514350" y="482918"/>
                      <a:pt x="514350" y="466725"/>
                    </a:cubicBezTo>
                    <a:lnTo>
                      <a:pt x="514350" y="438150"/>
                    </a:lnTo>
                    <a:cubicBezTo>
                      <a:pt x="514350" y="432435"/>
                      <a:pt x="510540" y="428625"/>
                      <a:pt x="504825" y="428625"/>
                    </a:cubicBezTo>
                    <a:cubicBezTo>
                      <a:pt x="499110" y="428625"/>
                      <a:pt x="495300" y="432435"/>
                      <a:pt x="495300" y="438150"/>
                    </a:cubicBezTo>
                    <a:lnTo>
                      <a:pt x="495300" y="466725"/>
                    </a:lnTo>
                    <a:cubicBezTo>
                      <a:pt x="495300" y="471488"/>
                      <a:pt x="491490" y="476250"/>
                      <a:pt x="485775" y="476250"/>
                    </a:cubicBezTo>
                    <a:lnTo>
                      <a:pt x="476250" y="476250"/>
                    </a:lnTo>
                    <a:lnTo>
                      <a:pt x="476250" y="465773"/>
                    </a:lnTo>
                    <a:cubicBezTo>
                      <a:pt x="476250" y="434340"/>
                      <a:pt x="450533" y="409575"/>
                      <a:pt x="418148" y="409575"/>
                    </a:cubicBezTo>
                    <a:cubicBezTo>
                      <a:pt x="401003" y="409575"/>
                      <a:pt x="400050" y="395288"/>
                      <a:pt x="400050" y="390525"/>
                    </a:cubicBezTo>
                    <a:lnTo>
                      <a:pt x="400050" y="352425"/>
                    </a:lnTo>
                    <a:cubicBezTo>
                      <a:pt x="400050" y="309563"/>
                      <a:pt x="368618" y="288608"/>
                      <a:pt x="367665" y="287655"/>
                    </a:cubicBezTo>
                    <a:lnTo>
                      <a:pt x="300990" y="240030"/>
                    </a:lnTo>
                    <a:cubicBezTo>
                      <a:pt x="296228" y="237173"/>
                      <a:pt x="280035" y="223838"/>
                      <a:pt x="284798" y="214313"/>
                    </a:cubicBezTo>
                    <a:cubicBezTo>
                      <a:pt x="289560" y="205740"/>
                      <a:pt x="296228" y="207645"/>
                      <a:pt x="300990" y="208598"/>
                    </a:cubicBezTo>
                    <a:cubicBezTo>
                      <a:pt x="301943" y="208598"/>
                      <a:pt x="301943" y="208598"/>
                      <a:pt x="302895" y="209550"/>
                    </a:cubicBezTo>
                    <a:lnTo>
                      <a:pt x="336233" y="219075"/>
                    </a:lnTo>
                    <a:cubicBezTo>
                      <a:pt x="381953" y="237173"/>
                      <a:pt x="412433" y="225743"/>
                      <a:pt x="422910" y="207645"/>
                    </a:cubicBezTo>
                    <a:cubicBezTo>
                      <a:pt x="430530" y="193358"/>
                      <a:pt x="428625" y="171450"/>
                      <a:pt x="405765" y="156210"/>
                    </a:cubicBezTo>
                    <a:lnTo>
                      <a:pt x="315278" y="80010"/>
                    </a:lnTo>
                    <a:lnTo>
                      <a:pt x="342900" y="23813"/>
                    </a:lnTo>
                    <a:cubicBezTo>
                      <a:pt x="343853" y="20955"/>
                      <a:pt x="343853" y="18098"/>
                      <a:pt x="342900" y="16193"/>
                    </a:cubicBezTo>
                    <a:cubicBezTo>
                      <a:pt x="341948" y="13335"/>
                      <a:pt x="340043" y="11430"/>
                      <a:pt x="337185" y="10477"/>
                    </a:cubicBezTo>
                    <a:cubicBezTo>
                      <a:pt x="318135" y="2857"/>
                      <a:pt x="300038" y="0"/>
                      <a:pt x="280988" y="0"/>
                    </a:cubicBezTo>
                    <a:cubicBezTo>
                      <a:pt x="183833" y="0"/>
                      <a:pt x="104775" y="79058"/>
                      <a:pt x="104775" y="176213"/>
                    </a:cubicBezTo>
                    <a:cubicBezTo>
                      <a:pt x="104775" y="180975"/>
                      <a:pt x="104775" y="185738"/>
                      <a:pt x="105728" y="190500"/>
                    </a:cubicBezTo>
                    <a:lnTo>
                      <a:pt x="76200" y="190500"/>
                    </a:lnTo>
                    <a:cubicBezTo>
                      <a:pt x="55245" y="190500"/>
                      <a:pt x="38100" y="207645"/>
                      <a:pt x="38100" y="228600"/>
                    </a:cubicBezTo>
                    <a:lnTo>
                      <a:pt x="38100" y="514350"/>
                    </a:lnTo>
                    <a:lnTo>
                      <a:pt x="9525" y="514350"/>
                    </a:lnTo>
                    <a:cubicBezTo>
                      <a:pt x="3810" y="514350"/>
                      <a:pt x="0" y="518160"/>
                      <a:pt x="0" y="523875"/>
                    </a:cubicBezTo>
                    <a:lnTo>
                      <a:pt x="0" y="557213"/>
                    </a:lnTo>
                    <a:cubicBezTo>
                      <a:pt x="0" y="571500"/>
                      <a:pt x="20003" y="590550"/>
                      <a:pt x="42863" y="590550"/>
                    </a:cubicBezTo>
                    <a:lnTo>
                      <a:pt x="547688" y="590550"/>
                    </a:lnTo>
                    <a:cubicBezTo>
                      <a:pt x="571500" y="590550"/>
                      <a:pt x="590550" y="571500"/>
                      <a:pt x="590550" y="547688"/>
                    </a:cubicBezTo>
                    <a:lnTo>
                      <a:pt x="590550" y="523875"/>
                    </a:lnTo>
                    <a:cubicBezTo>
                      <a:pt x="590550" y="518160"/>
                      <a:pt x="586740" y="514350"/>
                      <a:pt x="581025" y="514350"/>
                    </a:cubicBezTo>
                    <a:close/>
                    <a:moveTo>
                      <a:pt x="405765" y="198120"/>
                    </a:moveTo>
                    <a:cubicBezTo>
                      <a:pt x="400050" y="209550"/>
                      <a:pt x="377190" y="215265"/>
                      <a:pt x="342900" y="200978"/>
                    </a:cubicBezTo>
                    <a:cubicBezTo>
                      <a:pt x="342900" y="200978"/>
                      <a:pt x="341948" y="200978"/>
                      <a:pt x="341948" y="200978"/>
                    </a:cubicBezTo>
                    <a:lnTo>
                      <a:pt x="308610" y="191453"/>
                    </a:lnTo>
                    <a:cubicBezTo>
                      <a:pt x="297180" y="186690"/>
                      <a:pt x="278130" y="185738"/>
                      <a:pt x="268605" y="205740"/>
                    </a:cubicBezTo>
                    <a:cubicBezTo>
                      <a:pt x="258128" y="226695"/>
                      <a:pt x="278130" y="247650"/>
                      <a:pt x="290513" y="256223"/>
                    </a:cubicBezTo>
                    <a:lnTo>
                      <a:pt x="357188" y="303848"/>
                    </a:lnTo>
                    <a:cubicBezTo>
                      <a:pt x="357188" y="303848"/>
                      <a:pt x="381953" y="320040"/>
                      <a:pt x="381953" y="353378"/>
                    </a:cubicBezTo>
                    <a:lnTo>
                      <a:pt x="381953" y="391478"/>
                    </a:lnTo>
                    <a:cubicBezTo>
                      <a:pt x="381953" y="406718"/>
                      <a:pt x="391478" y="428625"/>
                      <a:pt x="419100" y="429578"/>
                    </a:cubicBezTo>
                    <a:cubicBezTo>
                      <a:pt x="441008" y="429578"/>
                      <a:pt x="458153" y="445770"/>
                      <a:pt x="458153" y="466725"/>
                    </a:cubicBezTo>
                    <a:lnTo>
                      <a:pt x="458153" y="476250"/>
                    </a:lnTo>
                    <a:lnTo>
                      <a:pt x="133350" y="476250"/>
                    </a:lnTo>
                    <a:lnTo>
                      <a:pt x="133350" y="465773"/>
                    </a:lnTo>
                    <a:cubicBezTo>
                      <a:pt x="133350" y="444818"/>
                      <a:pt x="150495" y="428625"/>
                      <a:pt x="172403" y="428625"/>
                    </a:cubicBezTo>
                    <a:cubicBezTo>
                      <a:pt x="200025" y="427673"/>
                      <a:pt x="209550" y="405765"/>
                      <a:pt x="209550" y="390525"/>
                    </a:cubicBezTo>
                    <a:lnTo>
                      <a:pt x="209550" y="352425"/>
                    </a:lnTo>
                    <a:cubicBezTo>
                      <a:pt x="209550" y="327660"/>
                      <a:pt x="199073" y="316230"/>
                      <a:pt x="189548" y="310515"/>
                    </a:cubicBezTo>
                    <a:cubicBezTo>
                      <a:pt x="183833" y="306705"/>
                      <a:pt x="180975" y="300990"/>
                      <a:pt x="180975" y="295275"/>
                    </a:cubicBezTo>
                    <a:lnTo>
                      <a:pt x="180975" y="180975"/>
                    </a:lnTo>
                    <a:cubicBezTo>
                      <a:pt x="180975" y="124778"/>
                      <a:pt x="225743" y="78105"/>
                      <a:pt x="281940" y="76200"/>
                    </a:cubicBezTo>
                    <a:lnTo>
                      <a:pt x="392430" y="169545"/>
                    </a:lnTo>
                    <a:cubicBezTo>
                      <a:pt x="404813" y="178118"/>
                      <a:pt x="409575" y="189548"/>
                      <a:pt x="405765" y="198120"/>
                    </a:cubicBezTo>
                    <a:close/>
                    <a:moveTo>
                      <a:pt x="360045" y="533400"/>
                    </a:moveTo>
                    <a:cubicBezTo>
                      <a:pt x="356235" y="541973"/>
                      <a:pt x="346710" y="542925"/>
                      <a:pt x="342900" y="542925"/>
                    </a:cubicBezTo>
                    <a:lnTo>
                      <a:pt x="247650" y="542925"/>
                    </a:lnTo>
                    <a:cubicBezTo>
                      <a:pt x="244793" y="542925"/>
                      <a:pt x="235268" y="541973"/>
                      <a:pt x="230505" y="533400"/>
                    </a:cubicBezTo>
                    <a:lnTo>
                      <a:pt x="360045" y="533400"/>
                    </a:lnTo>
                    <a:close/>
                    <a:moveTo>
                      <a:pt x="571500" y="547688"/>
                    </a:moveTo>
                    <a:cubicBezTo>
                      <a:pt x="571500" y="561023"/>
                      <a:pt x="561023" y="571500"/>
                      <a:pt x="547688" y="571500"/>
                    </a:cubicBezTo>
                    <a:lnTo>
                      <a:pt x="42863" y="571500"/>
                    </a:lnTo>
                    <a:cubicBezTo>
                      <a:pt x="29528" y="571500"/>
                      <a:pt x="19050" y="561023"/>
                      <a:pt x="19050" y="557213"/>
                    </a:cubicBezTo>
                    <a:lnTo>
                      <a:pt x="19050" y="533400"/>
                    </a:lnTo>
                    <a:lnTo>
                      <a:pt x="210503" y="533400"/>
                    </a:lnTo>
                    <a:cubicBezTo>
                      <a:pt x="215265" y="554355"/>
                      <a:pt x="234315" y="561975"/>
                      <a:pt x="247650" y="561975"/>
                    </a:cubicBezTo>
                    <a:lnTo>
                      <a:pt x="342900" y="561975"/>
                    </a:lnTo>
                    <a:cubicBezTo>
                      <a:pt x="356235" y="561975"/>
                      <a:pt x="375285" y="554355"/>
                      <a:pt x="380048" y="533400"/>
                    </a:cubicBezTo>
                    <a:lnTo>
                      <a:pt x="571500" y="533400"/>
                    </a:lnTo>
                    <a:lnTo>
                      <a:pt x="571500" y="54768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: Shape 422">
                <a:extLst>
                  <a:ext uri="{FF2B5EF4-FFF2-40B4-BE49-F238E27FC236}">
                    <a16:creationId xmlns:a16="http://schemas.microsoft.com/office/drawing/2014/main" id="{93540F5C-E3EC-4F98-8E27-8C824673FC92}"/>
                  </a:ext>
                </a:extLst>
              </p:cNvPr>
              <p:cNvSpPr/>
              <p:nvPr/>
            </p:nvSpPr>
            <p:spPr>
              <a:xfrm>
                <a:off x="2609557" y="1812925"/>
                <a:ext cx="66675" cy="66675"/>
              </a:xfrm>
              <a:custGeom>
                <a:avLst/>
                <a:gdLst>
                  <a:gd name="connsiteX0" fmla="*/ 9525 w 66675"/>
                  <a:gd name="connsiteY0" fmla="*/ 66675 h 66675"/>
                  <a:gd name="connsiteX1" fmla="*/ 19050 w 66675"/>
                  <a:gd name="connsiteY1" fmla="*/ 57150 h 66675"/>
                  <a:gd name="connsiteX2" fmla="*/ 19050 w 66675"/>
                  <a:gd name="connsiteY2" fmla="*/ 28575 h 66675"/>
                  <a:gd name="connsiteX3" fmla="*/ 28575 w 66675"/>
                  <a:gd name="connsiteY3" fmla="*/ 19050 h 66675"/>
                  <a:gd name="connsiteX4" fmla="*/ 57150 w 66675"/>
                  <a:gd name="connsiteY4" fmla="*/ 19050 h 66675"/>
                  <a:gd name="connsiteX5" fmla="*/ 66675 w 66675"/>
                  <a:gd name="connsiteY5" fmla="*/ 9525 h 66675"/>
                  <a:gd name="connsiteX6" fmla="*/ 57150 w 66675"/>
                  <a:gd name="connsiteY6" fmla="*/ 0 h 66675"/>
                  <a:gd name="connsiteX7" fmla="*/ 28575 w 66675"/>
                  <a:gd name="connsiteY7" fmla="*/ 0 h 66675"/>
                  <a:gd name="connsiteX8" fmla="*/ 0 w 66675"/>
                  <a:gd name="connsiteY8" fmla="*/ 28575 h 66675"/>
                  <a:gd name="connsiteX9" fmla="*/ 0 w 66675"/>
                  <a:gd name="connsiteY9" fmla="*/ 57150 h 66675"/>
                  <a:gd name="connsiteX10" fmla="*/ 9525 w 66675"/>
                  <a:gd name="connsiteY10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9525" y="66675"/>
                    </a:moveTo>
                    <a:cubicBezTo>
                      <a:pt x="15240" y="66675"/>
                      <a:pt x="19050" y="62865"/>
                      <a:pt x="19050" y="57150"/>
                    </a:cubicBezTo>
                    <a:lnTo>
                      <a:pt x="19050" y="28575"/>
                    </a:lnTo>
                    <a:cubicBezTo>
                      <a:pt x="19050" y="23813"/>
                      <a:pt x="22860" y="19050"/>
                      <a:pt x="28575" y="19050"/>
                    </a:cubicBezTo>
                    <a:lnTo>
                      <a:pt x="57150" y="19050"/>
                    </a:lnTo>
                    <a:cubicBezTo>
                      <a:pt x="62865" y="19050"/>
                      <a:pt x="66675" y="15240"/>
                      <a:pt x="66675" y="9525"/>
                    </a:cubicBezTo>
                    <a:cubicBezTo>
                      <a:pt x="66675" y="3810"/>
                      <a:pt x="62865" y="0"/>
                      <a:pt x="57150" y="0"/>
                    </a:cubicBezTo>
                    <a:lnTo>
                      <a:pt x="28575" y="0"/>
                    </a:lnTo>
                    <a:cubicBezTo>
                      <a:pt x="13335" y="0"/>
                      <a:pt x="0" y="12382"/>
                      <a:pt x="0" y="28575"/>
                    </a:cubicBezTo>
                    <a:lnTo>
                      <a:pt x="0" y="57150"/>
                    </a:lnTo>
                    <a:cubicBezTo>
                      <a:pt x="0" y="62865"/>
                      <a:pt x="3810" y="66675"/>
                      <a:pt x="9525" y="666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4" name="Freeform: Shape 423">
                <a:extLst>
                  <a:ext uri="{FF2B5EF4-FFF2-40B4-BE49-F238E27FC236}">
                    <a16:creationId xmlns:a16="http://schemas.microsoft.com/office/drawing/2014/main" id="{650464AD-2B1F-4987-BF27-28FE97F63D58}"/>
                  </a:ext>
                </a:extLst>
              </p:cNvPr>
              <p:cNvSpPr/>
              <p:nvPr/>
            </p:nvSpPr>
            <p:spPr>
              <a:xfrm>
                <a:off x="2981032" y="1812925"/>
                <a:ext cx="66675" cy="66675"/>
              </a:xfrm>
              <a:custGeom>
                <a:avLst/>
                <a:gdLst>
                  <a:gd name="connsiteX0" fmla="*/ 57150 w 66675"/>
                  <a:gd name="connsiteY0" fmla="*/ 66675 h 66675"/>
                  <a:gd name="connsiteX1" fmla="*/ 66675 w 66675"/>
                  <a:gd name="connsiteY1" fmla="*/ 57150 h 66675"/>
                  <a:gd name="connsiteX2" fmla="*/ 66675 w 66675"/>
                  <a:gd name="connsiteY2" fmla="*/ 28575 h 66675"/>
                  <a:gd name="connsiteX3" fmla="*/ 38100 w 66675"/>
                  <a:gd name="connsiteY3" fmla="*/ 0 h 66675"/>
                  <a:gd name="connsiteX4" fmla="*/ 9525 w 66675"/>
                  <a:gd name="connsiteY4" fmla="*/ 0 h 66675"/>
                  <a:gd name="connsiteX5" fmla="*/ 0 w 66675"/>
                  <a:gd name="connsiteY5" fmla="*/ 9525 h 66675"/>
                  <a:gd name="connsiteX6" fmla="*/ 9525 w 66675"/>
                  <a:gd name="connsiteY6" fmla="*/ 19050 h 66675"/>
                  <a:gd name="connsiteX7" fmla="*/ 38100 w 66675"/>
                  <a:gd name="connsiteY7" fmla="*/ 19050 h 66675"/>
                  <a:gd name="connsiteX8" fmla="*/ 47625 w 66675"/>
                  <a:gd name="connsiteY8" fmla="*/ 28575 h 66675"/>
                  <a:gd name="connsiteX9" fmla="*/ 47625 w 66675"/>
                  <a:gd name="connsiteY9" fmla="*/ 57150 h 66675"/>
                  <a:gd name="connsiteX10" fmla="*/ 57150 w 66675"/>
                  <a:gd name="connsiteY10" fmla="*/ 66675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675" h="66675">
                    <a:moveTo>
                      <a:pt x="57150" y="66675"/>
                    </a:moveTo>
                    <a:cubicBezTo>
                      <a:pt x="62865" y="66675"/>
                      <a:pt x="66675" y="62865"/>
                      <a:pt x="66675" y="57150"/>
                    </a:cubicBezTo>
                    <a:lnTo>
                      <a:pt x="66675" y="28575"/>
                    </a:lnTo>
                    <a:cubicBezTo>
                      <a:pt x="66675" y="13335"/>
                      <a:pt x="54293" y="0"/>
                      <a:pt x="38100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38100" y="19050"/>
                    </a:lnTo>
                    <a:cubicBezTo>
                      <a:pt x="42863" y="19050"/>
                      <a:pt x="47625" y="22860"/>
                      <a:pt x="47625" y="28575"/>
                    </a:cubicBezTo>
                    <a:lnTo>
                      <a:pt x="47625" y="57150"/>
                    </a:lnTo>
                    <a:cubicBezTo>
                      <a:pt x="47625" y="62865"/>
                      <a:pt x="51435" y="66675"/>
                      <a:pt x="57150" y="666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5" name="Freeform: Shape 424">
                <a:extLst>
                  <a:ext uri="{FF2B5EF4-FFF2-40B4-BE49-F238E27FC236}">
                    <a16:creationId xmlns:a16="http://schemas.microsoft.com/office/drawing/2014/main" id="{947229D6-39D1-4411-A584-129BF327E4C6}"/>
                  </a:ext>
                </a:extLst>
              </p:cNvPr>
              <p:cNvSpPr/>
              <p:nvPr/>
            </p:nvSpPr>
            <p:spPr>
              <a:xfrm>
                <a:off x="2761957" y="1993900"/>
                <a:ext cx="133350" cy="19050"/>
              </a:xfrm>
              <a:custGeom>
                <a:avLst/>
                <a:gdLst>
                  <a:gd name="connsiteX0" fmla="*/ 0 w 133350"/>
                  <a:gd name="connsiteY0" fmla="*/ 9525 h 19050"/>
                  <a:gd name="connsiteX1" fmla="*/ 9525 w 133350"/>
                  <a:gd name="connsiteY1" fmla="*/ 19050 h 19050"/>
                  <a:gd name="connsiteX2" fmla="*/ 123825 w 133350"/>
                  <a:gd name="connsiteY2" fmla="*/ 19050 h 19050"/>
                  <a:gd name="connsiteX3" fmla="*/ 133350 w 133350"/>
                  <a:gd name="connsiteY3" fmla="*/ 9525 h 19050"/>
                  <a:gd name="connsiteX4" fmla="*/ 123825 w 133350"/>
                  <a:gd name="connsiteY4" fmla="*/ 0 h 19050"/>
                  <a:gd name="connsiteX5" fmla="*/ 9525 w 133350"/>
                  <a:gd name="connsiteY5" fmla="*/ 0 h 19050"/>
                  <a:gd name="connsiteX6" fmla="*/ 0 w 13335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335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23825" y="19050"/>
                    </a:lnTo>
                    <a:cubicBezTo>
                      <a:pt x="129540" y="19050"/>
                      <a:pt x="133350" y="15240"/>
                      <a:pt x="133350" y="9525"/>
                    </a:cubicBezTo>
                    <a:cubicBezTo>
                      <a:pt x="133350" y="3810"/>
                      <a:pt x="129540" y="0"/>
                      <a:pt x="1238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28" name="Group 427">
            <a:extLst>
              <a:ext uri="{FF2B5EF4-FFF2-40B4-BE49-F238E27FC236}">
                <a16:creationId xmlns:a16="http://schemas.microsoft.com/office/drawing/2014/main" id="{A0A35905-385C-45AC-BE91-36CC977097DF}"/>
              </a:ext>
            </a:extLst>
          </p:cNvPr>
          <p:cNvGrpSpPr/>
          <p:nvPr/>
        </p:nvGrpSpPr>
        <p:grpSpPr>
          <a:xfrm>
            <a:off x="1739365" y="1371248"/>
            <a:ext cx="533400" cy="523875"/>
            <a:chOff x="1748074" y="1656726"/>
            <a:chExt cx="533400" cy="523875"/>
          </a:xfrm>
        </p:grpSpPr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979FBC8A-44A4-4BB1-AD4B-2D9D827C73B3}"/>
                </a:ext>
              </a:extLst>
            </p:cNvPr>
            <p:cNvSpPr/>
            <p:nvPr/>
          </p:nvSpPr>
          <p:spPr>
            <a:xfrm>
              <a:off x="2033824" y="1661965"/>
              <a:ext cx="238125" cy="371475"/>
            </a:xfrm>
            <a:custGeom>
              <a:avLst/>
              <a:gdLst>
                <a:gd name="connsiteX0" fmla="*/ 220027 w 238125"/>
                <a:gd name="connsiteY0" fmla="*/ 371475 h 371475"/>
                <a:gd name="connsiteX1" fmla="*/ 11430 w 238125"/>
                <a:gd name="connsiteY1" fmla="*/ 371475 h 371475"/>
                <a:gd name="connsiteX2" fmla="*/ 0 w 238125"/>
                <a:gd name="connsiteY2" fmla="*/ 360045 h 371475"/>
                <a:gd name="connsiteX3" fmla="*/ 0 w 238125"/>
                <a:gd name="connsiteY3" fmla="*/ 38100 h 371475"/>
                <a:gd name="connsiteX4" fmla="*/ 38100 w 238125"/>
                <a:gd name="connsiteY4" fmla="*/ 0 h 371475"/>
                <a:gd name="connsiteX5" fmla="*/ 200025 w 238125"/>
                <a:gd name="connsiteY5" fmla="*/ 0 h 371475"/>
                <a:gd name="connsiteX6" fmla="*/ 238125 w 238125"/>
                <a:gd name="connsiteY6" fmla="*/ 38100 h 371475"/>
                <a:gd name="connsiteX7" fmla="*/ 238125 w 238125"/>
                <a:gd name="connsiteY7" fmla="*/ 353378 h 371475"/>
                <a:gd name="connsiteX8" fmla="*/ 220027 w 238125"/>
                <a:gd name="connsiteY8" fmla="*/ 3714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125" h="371475">
                  <a:moveTo>
                    <a:pt x="220027" y="371475"/>
                  </a:moveTo>
                  <a:lnTo>
                    <a:pt x="11430" y="371475"/>
                  </a:lnTo>
                  <a:cubicBezTo>
                    <a:pt x="4763" y="371475"/>
                    <a:pt x="0" y="365760"/>
                    <a:pt x="0" y="360045"/>
                  </a:cubicBezTo>
                  <a:lnTo>
                    <a:pt x="0" y="38100"/>
                  </a:lnTo>
                  <a:cubicBezTo>
                    <a:pt x="0" y="17145"/>
                    <a:pt x="17145" y="0"/>
                    <a:pt x="38100" y="0"/>
                  </a:cubicBezTo>
                  <a:lnTo>
                    <a:pt x="200025" y="0"/>
                  </a:lnTo>
                  <a:cubicBezTo>
                    <a:pt x="220980" y="0"/>
                    <a:pt x="238125" y="17145"/>
                    <a:pt x="238125" y="38100"/>
                  </a:cubicBezTo>
                  <a:lnTo>
                    <a:pt x="238125" y="353378"/>
                  </a:lnTo>
                  <a:cubicBezTo>
                    <a:pt x="238125" y="362903"/>
                    <a:pt x="229552" y="371475"/>
                    <a:pt x="220027" y="371475"/>
                  </a:cubicBez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30" name="Graphic 66">
              <a:extLst>
                <a:ext uri="{FF2B5EF4-FFF2-40B4-BE49-F238E27FC236}">
                  <a16:creationId xmlns:a16="http://schemas.microsoft.com/office/drawing/2014/main" id="{68969D2E-AB4F-4DB7-9155-550B68C271F3}"/>
                </a:ext>
              </a:extLst>
            </p:cNvPr>
            <p:cNvGrpSpPr/>
            <p:nvPr/>
          </p:nvGrpSpPr>
          <p:grpSpPr>
            <a:xfrm>
              <a:off x="1748074" y="1656726"/>
              <a:ext cx="533400" cy="523875"/>
              <a:chOff x="1295400" y="1617662"/>
              <a:chExt cx="533400" cy="523875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31" name="Freeform: Shape 430">
                <a:extLst>
                  <a:ext uri="{FF2B5EF4-FFF2-40B4-BE49-F238E27FC236}">
                    <a16:creationId xmlns:a16="http://schemas.microsoft.com/office/drawing/2014/main" id="{97074D3C-C3D0-4C25-80CB-569B6F24A7A3}"/>
                  </a:ext>
                </a:extLst>
              </p:cNvPr>
              <p:cNvSpPr/>
              <p:nvPr/>
            </p:nvSpPr>
            <p:spPr>
              <a:xfrm>
                <a:off x="1295400" y="1617662"/>
                <a:ext cx="533400" cy="523875"/>
              </a:xfrm>
              <a:custGeom>
                <a:avLst/>
                <a:gdLst>
                  <a:gd name="connsiteX0" fmla="*/ 485775 w 533400"/>
                  <a:gd name="connsiteY0" fmla="*/ 0 h 523875"/>
                  <a:gd name="connsiteX1" fmla="*/ 323850 w 533400"/>
                  <a:gd name="connsiteY1" fmla="*/ 0 h 523875"/>
                  <a:gd name="connsiteX2" fmla="*/ 276225 w 533400"/>
                  <a:gd name="connsiteY2" fmla="*/ 47625 h 523875"/>
                  <a:gd name="connsiteX3" fmla="*/ 276225 w 533400"/>
                  <a:gd name="connsiteY3" fmla="*/ 209550 h 523875"/>
                  <a:gd name="connsiteX4" fmla="*/ 285750 w 533400"/>
                  <a:gd name="connsiteY4" fmla="*/ 219075 h 523875"/>
                  <a:gd name="connsiteX5" fmla="*/ 295275 w 533400"/>
                  <a:gd name="connsiteY5" fmla="*/ 209550 h 523875"/>
                  <a:gd name="connsiteX6" fmla="*/ 295275 w 533400"/>
                  <a:gd name="connsiteY6" fmla="*/ 47625 h 523875"/>
                  <a:gd name="connsiteX7" fmla="*/ 323850 w 533400"/>
                  <a:gd name="connsiteY7" fmla="*/ 19050 h 523875"/>
                  <a:gd name="connsiteX8" fmla="*/ 485775 w 533400"/>
                  <a:gd name="connsiteY8" fmla="*/ 19050 h 523875"/>
                  <a:gd name="connsiteX9" fmla="*/ 514350 w 533400"/>
                  <a:gd name="connsiteY9" fmla="*/ 47625 h 523875"/>
                  <a:gd name="connsiteX10" fmla="*/ 514350 w 533400"/>
                  <a:gd name="connsiteY10" fmla="*/ 371475 h 523875"/>
                  <a:gd name="connsiteX11" fmla="*/ 295275 w 533400"/>
                  <a:gd name="connsiteY11" fmla="*/ 371475 h 523875"/>
                  <a:gd name="connsiteX12" fmla="*/ 295275 w 533400"/>
                  <a:gd name="connsiteY12" fmla="*/ 266700 h 523875"/>
                  <a:gd name="connsiteX13" fmla="*/ 314325 w 533400"/>
                  <a:gd name="connsiteY13" fmla="*/ 266700 h 523875"/>
                  <a:gd name="connsiteX14" fmla="*/ 352425 w 533400"/>
                  <a:gd name="connsiteY14" fmla="*/ 228600 h 523875"/>
                  <a:gd name="connsiteX15" fmla="*/ 352425 w 533400"/>
                  <a:gd name="connsiteY15" fmla="*/ 197168 h 523875"/>
                  <a:gd name="connsiteX16" fmla="*/ 361950 w 533400"/>
                  <a:gd name="connsiteY16" fmla="*/ 180975 h 523875"/>
                  <a:gd name="connsiteX17" fmla="*/ 342900 w 533400"/>
                  <a:gd name="connsiteY17" fmla="*/ 161925 h 523875"/>
                  <a:gd name="connsiteX18" fmla="*/ 323850 w 533400"/>
                  <a:gd name="connsiteY18" fmla="*/ 180975 h 523875"/>
                  <a:gd name="connsiteX19" fmla="*/ 333375 w 533400"/>
                  <a:gd name="connsiteY19" fmla="*/ 197168 h 523875"/>
                  <a:gd name="connsiteX20" fmla="*/ 333375 w 533400"/>
                  <a:gd name="connsiteY20" fmla="*/ 228600 h 523875"/>
                  <a:gd name="connsiteX21" fmla="*/ 314325 w 533400"/>
                  <a:gd name="connsiteY21" fmla="*/ 247650 h 523875"/>
                  <a:gd name="connsiteX22" fmla="*/ 257175 w 533400"/>
                  <a:gd name="connsiteY22" fmla="*/ 247650 h 523875"/>
                  <a:gd name="connsiteX23" fmla="*/ 257175 w 533400"/>
                  <a:gd name="connsiteY23" fmla="*/ 133350 h 523875"/>
                  <a:gd name="connsiteX24" fmla="*/ 209550 w 533400"/>
                  <a:gd name="connsiteY24" fmla="*/ 85725 h 523875"/>
                  <a:gd name="connsiteX25" fmla="*/ 47625 w 533400"/>
                  <a:gd name="connsiteY25" fmla="*/ 85725 h 523875"/>
                  <a:gd name="connsiteX26" fmla="*/ 0 w 533400"/>
                  <a:gd name="connsiteY26" fmla="*/ 133350 h 523875"/>
                  <a:gd name="connsiteX27" fmla="*/ 0 w 533400"/>
                  <a:gd name="connsiteY27" fmla="*/ 476250 h 523875"/>
                  <a:gd name="connsiteX28" fmla="*/ 47625 w 533400"/>
                  <a:gd name="connsiteY28" fmla="*/ 523875 h 523875"/>
                  <a:gd name="connsiteX29" fmla="*/ 209550 w 533400"/>
                  <a:gd name="connsiteY29" fmla="*/ 523875 h 523875"/>
                  <a:gd name="connsiteX30" fmla="*/ 257175 w 533400"/>
                  <a:gd name="connsiteY30" fmla="*/ 476250 h 523875"/>
                  <a:gd name="connsiteX31" fmla="*/ 257175 w 533400"/>
                  <a:gd name="connsiteY31" fmla="*/ 304800 h 523875"/>
                  <a:gd name="connsiteX32" fmla="*/ 247650 w 533400"/>
                  <a:gd name="connsiteY32" fmla="*/ 295275 h 523875"/>
                  <a:gd name="connsiteX33" fmla="*/ 238125 w 533400"/>
                  <a:gd name="connsiteY33" fmla="*/ 304800 h 523875"/>
                  <a:gd name="connsiteX34" fmla="*/ 238125 w 533400"/>
                  <a:gd name="connsiteY34" fmla="*/ 457200 h 523875"/>
                  <a:gd name="connsiteX35" fmla="*/ 19050 w 533400"/>
                  <a:gd name="connsiteY35" fmla="*/ 457200 h 523875"/>
                  <a:gd name="connsiteX36" fmla="*/ 19050 w 533400"/>
                  <a:gd name="connsiteY36" fmla="*/ 133350 h 523875"/>
                  <a:gd name="connsiteX37" fmla="*/ 47625 w 533400"/>
                  <a:gd name="connsiteY37" fmla="*/ 104775 h 523875"/>
                  <a:gd name="connsiteX38" fmla="*/ 209550 w 533400"/>
                  <a:gd name="connsiteY38" fmla="*/ 104775 h 523875"/>
                  <a:gd name="connsiteX39" fmla="*/ 238125 w 533400"/>
                  <a:gd name="connsiteY39" fmla="*/ 133350 h 523875"/>
                  <a:gd name="connsiteX40" fmla="*/ 238125 w 533400"/>
                  <a:gd name="connsiteY40" fmla="*/ 247650 h 523875"/>
                  <a:gd name="connsiteX41" fmla="*/ 219075 w 533400"/>
                  <a:gd name="connsiteY41" fmla="*/ 247650 h 523875"/>
                  <a:gd name="connsiteX42" fmla="*/ 180975 w 533400"/>
                  <a:gd name="connsiteY42" fmla="*/ 285750 h 523875"/>
                  <a:gd name="connsiteX43" fmla="*/ 180975 w 533400"/>
                  <a:gd name="connsiteY43" fmla="*/ 336233 h 523875"/>
                  <a:gd name="connsiteX44" fmla="*/ 171450 w 533400"/>
                  <a:gd name="connsiteY44" fmla="*/ 352425 h 523875"/>
                  <a:gd name="connsiteX45" fmla="*/ 190500 w 533400"/>
                  <a:gd name="connsiteY45" fmla="*/ 371475 h 523875"/>
                  <a:gd name="connsiteX46" fmla="*/ 209550 w 533400"/>
                  <a:gd name="connsiteY46" fmla="*/ 352425 h 523875"/>
                  <a:gd name="connsiteX47" fmla="*/ 200025 w 533400"/>
                  <a:gd name="connsiteY47" fmla="*/ 336233 h 523875"/>
                  <a:gd name="connsiteX48" fmla="*/ 200025 w 533400"/>
                  <a:gd name="connsiteY48" fmla="*/ 285750 h 523875"/>
                  <a:gd name="connsiteX49" fmla="*/ 219075 w 533400"/>
                  <a:gd name="connsiteY49" fmla="*/ 266700 h 523875"/>
                  <a:gd name="connsiteX50" fmla="*/ 276225 w 533400"/>
                  <a:gd name="connsiteY50" fmla="*/ 266700 h 523875"/>
                  <a:gd name="connsiteX51" fmla="*/ 276225 w 533400"/>
                  <a:gd name="connsiteY51" fmla="*/ 390525 h 523875"/>
                  <a:gd name="connsiteX52" fmla="*/ 323850 w 533400"/>
                  <a:gd name="connsiteY52" fmla="*/ 438150 h 523875"/>
                  <a:gd name="connsiteX53" fmla="*/ 485775 w 533400"/>
                  <a:gd name="connsiteY53" fmla="*/ 438150 h 523875"/>
                  <a:gd name="connsiteX54" fmla="*/ 533400 w 533400"/>
                  <a:gd name="connsiteY54" fmla="*/ 390525 h 523875"/>
                  <a:gd name="connsiteX55" fmla="*/ 533400 w 533400"/>
                  <a:gd name="connsiteY55" fmla="*/ 47625 h 523875"/>
                  <a:gd name="connsiteX56" fmla="*/ 485775 w 533400"/>
                  <a:gd name="connsiteY56" fmla="*/ 0 h 523875"/>
                  <a:gd name="connsiteX57" fmla="*/ 238125 w 533400"/>
                  <a:gd name="connsiteY57" fmla="*/ 476250 h 523875"/>
                  <a:gd name="connsiteX58" fmla="*/ 209550 w 533400"/>
                  <a:gd name="connsiteY58" fmla="*/ 504825 h 523875"/>
                  <a:gd name="connsiteX59" fmla="*/ 47625 w 533400"/>
                  <a:gd name="connsiteY59" fmla="*/ 504825 h 523875"/>
                  <a:gd name="connsiteX60" fmla="*/ 19050 w 533400"/>
                  <a:gd name="connsiteY60" fmla="*/ 476250 h 523875"/>
                  <a:gd name="connsiteX61" fmla="*/ 238125 w 533400"/>
                  <a:gd name="connsiteY61" fmla="*/ 476250 h 523875"/>
                  <a:gd name="connsiteX62" fmla="*/ 485775 w 533400"/>
                  <a:gd name="connsiteY62" fmla="*/ 419100 h 523875"/>
                  <a:gd name="connsiteX63" fmla="*/ 323850 w 533400"/>
                  <a:gd name="connsiteY63" fmla="*/ 419100 h 523875"/>
                  <a:gd name="connsiteX64" fmla="*/ 295275 w 533400"/>
                  <a:gd name="connsiteY64" fmla="*/ 390525 h 523875"/>
                  <a:gd name="connsiteX65" fmla="*/ 514350 w 533400"/>
                  <a:gd name="connsiteY65" fmla="*/ 390525 h 523875"/>
                  <a:gd name="connsiteX66" fmla="*/ 485775 w 533400"/>
                  <a:gd name="connsiteY66" fmla="*/ 41910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533400" h="523875">
                    <a:moveTo>
                      <a:pt x="485775" y="0"/>
                    </a:moveTo>
                    <a:lnTo>
                      <a:pt x="323850" y="0"/>
                    </a:lnTo>
                    <a:cubicBezTo>
                      <a:pt x="297180" y="0"/>
                      <a:pt x="276225" y="20955"/>
                      <a:pt x="276225" y="47625"/>
                    </a:cubicBezTo>
                    <a:lnTo>
                      <a:pt x="276225" y="209550"/>
                    </a:lnTo>
                    <a:cubicBezTo>
                      <a:pt x="276225" y="215265"/>
                      <a:pt x="280035" y="219075"/>
                      <a:pt x="285750" y="219075"/>
                    </a:cubicBezTo>
                    <a:cubicBezTo>
                      <a:pt x="291465" y="219075"/>
                      <a:pt x="295275" y="215265"/>
                      <a:pt x="295275" y="209550"/>
                    </a:cubicBezTo>
                    <a:lnTo>
                      <a:pt x="295275" y="47625"/>
                    </a:lnTo>
                    <a:cubicBezTo>
                      <a:pt x="295275" y="31433"/>
                      <a:pt x="307658" y="19050"/>
                      <a:pt x="323850" y="19050"/>
                    </a:cubicBezTo>
                    <a:lnTo>
                      <a:pt x="485775" y="19050"/>
                    </a:lnTo>
                    <a:cubicBezTo>
                      <a:pt x="501968" y="19050"/>
                      <a:pt x="514350" y="31433"/>
                      <a:pt x="514350" y="47625"/>
                    </a:cubicBezTo>
                    <a:lnTo>
                      <a:pt x="514350" y="371475"/>
                    </a:lnTo>
                    <a:lnTo>
                      <a:pt x="295275" y="371475"/>
                    </a:lnTo>
                    <a:lnTo>
                      <a:pt x="295275" y="266700"/>
                    </a:lnTo>
                    <a:lnTo>
                      <a:pt x="314325" y="266700"/>
                    </a:lnTo>
                    <a:cubicBezTo>
                      <a:pt x="329565" y="266700"/>
                      <a:pt x="352425" y="256223"/>
                      <a:pt x="352425" y="228600"/>
                    </a:cubicBezTo>
                    <a:lnTo>
                      <a:pt x="352425" y="197168"/>
                    </a:lnTo>
                    <a:cubicBezTo>
                      <a:pt x="358140" y="194310"/>
                      <a:pt x="361950" y="187643"/>
                      <a:pt x="361950" y="180975"/>
                    </a:cubicBezTo>
                    <a:cubicBezTo>
                      <a:pt x="361950" y="170498"/>
                      <a:pt x="353378" y="161925"/>
                      <a:pt x="342900" y="161925"/>
                    </a:cubicBezTo>
                    <a:cubicBezTo>
                      <a:pt x="332423" y="161925"/>
                      <a:pt x="323850" y="170498"/>
                      <a:pt x="323850" y="180975"/>
                    </a:cubicBezTo>
                    <a:cubicBezTo>
                      <a:pt x="323850" y="187643"/>
                      <a:pt x="327660" y="194310"/>
                      <a:pt x="333375" y="197168"/>
                    </a:cubicBezTo>
                    <a:lnTo>
                      <a:pt x="333375" y="228600"/>
                    </a:lnTo>
                    <a:cubicBezTo>
                      <a:pt x="333375" y="245745"/>
                      <a:pt x="319088" y="247650"/>
                      <a:pt x="314325" y="247650"/>
                    </a:cubicBezTo>
                    <a:lnTo>
                      <a:pt x="257175" y="247650"/>
                    </a:lnTo>
                    <a:lnTo>
                      <a:pt x="257175" y="133350"/>
                    </a:lnTo>
                    <a:cubicBezTo>
                      <a:pt x="257175" y="106680"/>
                      <a:pt x="236220" y="85725"/>
                      <a:pt x="209550" y="85725"/>
                    </a:cubicBezTo>
                    <a:lnTo>
                      <a:pt x="47625" y="85725"/>
                    </a:lnTo>
                    <a:cubicBezTo>
                      <a:pt x="20955" y="85725"/>
                      <a:pt x="0" y="106680"/>
                      <a:pt x="0" y="133350"/>
                    </a:cubicBezTo>
                    <a:lnTo>
                      <a:pt x="0" y="476250"/>
                    </a:lnTo>
                    <a:cubicBezTo>
                      <a:pt x="0" y="502920"/>
                      <a:pt x="20955" y="523875"/>
                      <a:pt x="47625" y="523875"/>
                    </a:cubicBezTo>
                    <a:lnTo>
                      <a:pt x="209550" y="523875"/>
                    </a:lnTo>
                    <a:cubicBezTo>
                      <a:pt x="236220" y="523875"/>
                      <a:pt x="257175" y="502920"/>
                      <a:pt x="257175" y="476250"/>
                    </a:cubicBezTo>
                    <a:lnTo>
                      <a:pt x="257175" y="304800"/>
                    </a:lnTo>
                    <a:cubicBezTo>
                      <a:pt x="257175" y="299085"/>
                      <a:pt x="253365" y="295275"/>
                      <a:pt x="247650" y="295275"/>
                    </a:cubicBezTo>
                    <a:cubicBezTo>
                      <a:pt x="241935" y="295275"/>
                      <a:pt x="238125" y="299085"/>
                      <a:pt x="238125" y="304800"/>
                    </a:cubicBezTo>
                    <a:lnTo>
                      <a:pt x="238125" y="457200"/>
                    </a:lnTo>
                    <a:lnTo>
                      <a:pt x="19050" y="457200"/>
                    </a:lnTo>
                    <a:lnTo>
                      <a:pt x="19050" y="133350"/>
                    </a:lnTo>
                    <a:cubicBezTo>
                      <a:pt x="19050" y="117157"/>
                      <a:pt x="31433" y="104775"/>
                      <a:pt x="47625" y="104775"/>
                    </a:cubicBezTo>
                    <a:lnTo>
                      <a:pt x="209550" y="104775"/>
                    </a:lnTo>
                    <a:cubicBezTo>
                      <a:pt x="225743" y="104775"/>
                      <a:pt x="238125" y="117157"/>
                      <a:pt x="238125" y="133350"/>
                    </a:cubicBezTo>
                    <a:lnTo>
                      <a:pt x="238125" y="247650"/>
                    </a:lnTo>
                    <a:lnTo>
                      <a:pt x="219075" y="247650"/>
                    </a:lnTo>
                    <a:cubicBezTo>
                      <a:pt x="191453" y="247650"/>
                      <a:pt x="180975" y="270510"/>
                      <a:pt x="180975" y="285750"/>
                    </a:cubicBezTo>
                    <a:lnTo>
                      <a:pt x="180975" y="336233"/>
                    </a:lnTo>
                    <a:cubicBezTo>
                      <a:pt x="175260" y="339090"/>
                      <a:pt x="171450" y="345758"/>
                      <a:pt x="171450" y="352425"/>
                    </a:cubicBezTo>
                    <a:cubicBezTo>
                      <a:pt x="171450" y="362903"/>
                      <a:pt x="180023" y="371475"/>
                      <a:pt x="190500" y="371475"/>
                    </a:cubicBezTo>
                    <a:cubicBezTo>
                      <a:pt x="200978" y="371475"/>
                      <a:pt x="209550" y="362903"/>
                      <a:pt x="209550" y="352425"/>
                    </a:cubicBezTo>
                    <a:cubicBezTo>
                      <a:pt x="209550" y="345758"/>
                      <a:pt x="205740" y="339090"/>
                      <a:pt x="200025" y="336233"/>
                    </a:cubicBezTo>
                    <a:lnTo>
                      <a:pt x="200025" y="285750"/>
                    </a:lnTo>
                    <a:cubicBezTo>
                      <a:pt x="200025" y="282893"/>
                      <a:pt x="200978" y="266700"/>
                      <a:pt x="219075" y="266700"/>
                    </a:cubicBezTo>
                    <a:lnTo>
                      <a:pt x="276225" y="266700"/>
                    </a:lnTo>
                    <a:lnTo>
                      <a:pt x="276225" y="390525"/>
                    </a:lnTo>
                    <a:cubicBezTo>
                      <a:pt x="276225" y="417195"/>
                      <a:pt x="297180" y="438150"/>
                      <a:pt x="323850" y="438150"/>
                    </a:cubicBezTo>
                    <a:lnTo>
                      <a:pt x="485775" y="438150"/>
                    </a:lnTo>
                    <a:cubicBezTo>
                      <a:pt x="512445" y="438150"/>
                      <a:pt x="533400" y="417195"/>
                      <a:pt x="533400" y="390525"/>
                    </a:cubicBezTo>
                    <a:lnTo>
                      <a:pt x="533400" y="47625"/>
                    </a:lnTo>
                    <a:cubicBezTo>
                      <a:pt x="533400" y="20955"/>
                      <a:pt x="512445" y="0"/>
                      <a:pt x="485775" y="0"/>
                    </a:cubicBezTo>
                    <a:close/>
                    <a:moveTo>
                      <a:pt x="238125" y="476250"/>
                    </a:moveTo>
                    <a:cubicBezTo>
                      <a:pt x="238125" y="492443"/>
                      <a:pt x="225743" y="504825"/>
                      <a:pt x="209550" y="504825"/>
                    </a:cubicBezTo>
                    <a:lnTo>
                      <a:pt x="47625" y="504825"/>
                    </a:lnTo>
                    <a:cubicBezTo>
                      <a:pt x="31433" y="504825"/>
                      <a:pt x="19050" y="492443"/>
                      <a:pt x="19050" y="476250"/>
                    </a:cubicBezTo>
                    <a:lnTo>
                      <a:pt x="238125" y="476250"/>
                    </a:lnTo>
                    <a:close/>
                    <a:moveTo>
                      <a:pt x="485775" y="419100"/>
                    </a:moveTo>
                    <a:lnTo>
                      <a:pt x="323850" y="419100"/>
                    </a:lnTo>
                    <a:cubicBezTo>
                      <a:pt x="307658" y="419100"/>
                      <a:pt x="295275" y="406718"/>
                      <a:pt x="295275" y="390525"/>
                    </a:cubicBezTo>
                    <a:lnTo>
                      <a:pt x="514350" y="390525"/>
                    </a:lnTo>
                    <a:cubicBezTo>
                      <a:pt x="514350" y="406718"/>
                      <a:pt x="501968" y="419100"/>
                      <a:pt x="485775" y="4191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A8E555A5-78C3-4358-A67A-C8784683EA34}"/>
                  </a:ext>
                </a:extLst>
              </p:cNvPr>
              <p:cNvSpPr/>
              <p:nvPr/>
            </p:nvSpPr>
            <p:spPr>
              <a:xfrm>
                <a:off x="1609725" y="165576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8138CC8D-67A2-44CE-A875-434D702E9BE3}"/>
                  </a:ext>
                </a:extLst>
              </p:cNvPr>
              <p:cNvSpPr/>
              <p:nvPr/>
            </p:nvSpPr>
            <p:spPr>
              <a:xfrm>
                <a:off x="1647825" y="165576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4" name="Freeform: Shape 433">
                <a:extLst>
                  <a:ext uri="{FF2B5EF4-FFF2-40B4-BE49-F238E27FC236}">
                    <a16:creationId xmlns:a16="http://schemas.microsoft.com/office/drawing/2014/main" id="{B3243758-CDEB-46B0-8F8D-0EA6B301BD3B}"/>
                  </a:ext>
                </a:extLst>
              </p:cNvPr>
              <p:cNvSpPr/>
              <p:nvPr/>
            </p:nvSpPr>
            <p:spPr>
              <a:xfrm>
                <a:off x="1685925" y="1655762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5" name="Freeform: Shape 434">
                <a:extLst>
                  <a:ext uri="{FF2B5EF4-FFF2-40B4-BE49-F238E27FC236}">
                    <a16:creationId xmlns:a16="http://schemas.microsoft.com/office/drawing/2014/main" id="{FFBAC18B-F958-4A81-A48C-3FE0C145CFF5}"/>
                  </a:ext>
                </a:extLst>
              </p:cNvPr>
              <p:cNvSpPr/>
              <p:nvPr/>
            </p:nvSpPr>
            <p:spPr>
              <a:xfrm>
                <a:off x="1333500" y="1741487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6" name="Freeform: Shape 435">
                <a:extLst>
                  <a:ext uri="{FF2B5EF4-FFF2-40B4-BE49-F238E27FC236}">
                    <a16:creationId xmlns:a16="http://schemas.microsoft.com/office/drawing/2014/main" id="{95D26F7F-4F4B-4E50-AF12-53C10EAAE276}"/>
                  </a:ext>
                </a:extLst>
              </p:cNvPr>
              <p:cNvSpPr/>
              <p:nvPr/>
            </p:nvSpPr>
            <p:spPr>
              <a:xfrm>
                <a:off x="1371600" y="1741487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7" name="Freeform: Shape 436">
                <a:extLst>
                  <a:ext uri="{FF2B5EF4-FFF2-40B4-BE49-F238E27FC236}">
                    <a16:creationId xmlns:a16="http://schemas.microsoft.com/office/drawing/2014/main" id="{CF07DA85-06D9-4A4C-8A92-D3902C07375C}"/>
                  </a:ext>
                </a:extLst>
              </p:cNvPr>
              <p:cNvSpPr/>
              <p:nvPr/>
            </p:nvSpPr>
            <p:spPr>
              <a:xfrm>
                <a:off x="1409700" y="1741487"/>
                <a:ext cx="28575" cy="28575"/>
              </a:xfrm>
              <a:custGeom>
                <a:avLst/>
                <a:gdLst>
                  <a:gd name="connsiteX0" fmla="*/ 28575 w 28575"/>
                  <a:gd name="connsiteY0" fmla="*/ 14288 h 28575"/>
                  <a:gd name="connsiteX1" fmla="*/ 14288 w 28575"/>
                  <a:gd name="connsiteY1" fmla="*/ 28575 h 28575"/>
                  <a:gd name="connsiteX2" fmla="*/ 0 w 28575"/>
                  <a:gd name="connsiteY2" fmla="*/ 14288 h 28575"/>
                  <a:gd name="connsiteX3" fmla="*/ 14288 w 28575"/>
                  <a:gd name="connsiteY3" fmla="*/ 0 h 28575"/>
                  <a:gd name="connsiteX4" fmla="*/ 28575 w 28575"/>
                  <a:gd name="connsiteY4" fmla="*/ 14288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575" y="14288"/>
                    </a:moveTo>
                    <a:cubicBezTo>
                      <a:pt x="28575" y="22178"/>
                      <a:pt x="22178" y="28575"/>
                      <a:pt x="14288" y="28575"/>
                    </a:cubicBezTo>
                    <a:cubicBezTo>
                      <a:pt x="6397" y="28575"/>
                      <a:pt x="0" y="22178"/>
                      <a:pt x="0" y="14288"/>
                    </a:cubicBezTo>
                    <a:cubicBezTo>
                      <a:pt x="0" y="6397"/>
                      <a:pt x="6397" y="0"/>
                      <a:pt x="14288" y="0"/>
                    </a:cubicBezTo>
                    <a:cubicBezTo>
                      <a:pt x="22178" y="0"/>
                      <a:pt x="28575" y="6397"/>
                      <a:pt x="28575" y="142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: Shape 437">
                <a:extLst>
                  <a:ext uri="{FF2B5EF4-FFF2-40B4-BE49-F238E27FC236}">
                    <a16:creationId xmlns:a16="http://schemas.microsoft.com/office/drawing/2014/main" id="{FA844DEC-FC66-42A2-9D9C-8C248708E2F9}"/>
                  </a:ext>
                </a:extLst>
              </p:cNvPr>
              <p:cNvSpPr/>
              <p:nvPr/>
            </p:nvSpPr>
            <p:spPr>
              <a:xfrm>
                <a:off x="1333500" y="1798637"/>
                <a:ext cx="57150" cy="19050"/>
              </a:xfrm>
              <a:custGeom>
                <a:avLst/>
                <a:gdLst>
                  <a:gd name="connsiteX0" fmla="*/ 9525 w 57150"/>
                  <a:gd name="connsiteY0" fmla="*/ 19050 h 19050"/>
                  <a:gd name="connsiteX1" fmla="*/ 47625 w 57150"/>
                  <a:gd name="connsiteY1" fmla="*/ 19050 h 19050"/>
                  <a:gd name="connsiteX2" fmla="*/ 57150 w 57150"/>
                  <a:gd name="connsiteY2" fmla="*/ 9525 h 19050"/>
                  <a:gd name="connsiteX3" fmla="*/ 47625 w 57150"/>
                  <a:gd name="connsiteY3" fmla="*/ 0 h 19050"/>
                  <a:gd name="connsiteX4" fmla="*/ 9525 w 57150"/>
                  <a:gd name="connsiteY4" fmla="*/ 0 h 19050"/>
                  <a:gd name="connsiteX5" fmla="*/ 0 w 57150"/>
                  <a:gd name="connsiteY5" fmla="*/ 9525 h 19050"/>
                  <a:gd name="connsiteX6" fmla="*/ 9525 w 5715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9525" y="19050"/>
                    </a:move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: Shape 438">
                <a:extLst>
                  <a:ext uri="{FF2B5EF4-FFF2-40B4-BE49-F238E27FC236}">
                    <a16:creationId xmlns:a16="http://schemas.microsoft.com/office/drawing/2014/main" id="{BBDCA5CF-2E06-46DF-8EF4-4CB639D4CDE2}"/>
                  </a:ext>
                </a:extLst>
              </p:cNvPr>
              <p:cNvSpPr/>
              <p:nvPr/>
            </p:nvSpPr>
            <p:spPr>
              <a:xfrm>
                <a:off x="1333500" y="1874837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: Shape 439">
                <a:extLst>
                  <a:ext uri="{FF2B5EF4-FFF2-40B4-BE49-F238E27FC236}">
                    <a16:creationId xmlns:a16="http://schemas.microsoft.com/office/drawing/2014/main" id="{3D440EB0-ECA1-41E4-BE3E-E5687872AE90}"/>
                  </a:ext>
                </a:extLst>
              </p:cNvPr>
              <p:cNvSpPr/>
              <p:nvPr/>
            </p:nvSpPr>
            <p:spPr>
              <a:xfrm>
                <a:off x="1333500" y="2017712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: Shape 440">
                <a:extLst>
                  <a:ext uri="{FF2B5EF4-FFF2-40B4-BE49-F238E27FC236}">
                    <a16:creationId xmlns:a16="http://schemas.microsoft.com/office/drawing/2014/main" id="{D733D6DE-DFC7-4DA2-88AE-0238FA25DEFC}"/>
                  </a:ext>
                </a:extLst>
              </p:cNvPr>
              <p:cNvSpPr/>
              <p:nvPr/>
            </p:nvSpPr>
            <p:spPr>
              <a:xfrm>
                <a:off x="1333500" y="1837690"/>
                <a:ext cx="114300" cy="19050"/>
              </a:xfrm>
              <a:custGeom>
                <a:avLst/>
                <a:gdLst>
                  <a:gd name="connsiteX0" fmla="*/ 114300 w 114300"/>
                  <a:gd name="connsiteY0" fmla="*/ 9525 h 19050"/>
                  <a:gd name="connsiteX1" fmla="*/ 104775 w 114300"/>
                  <a:gd name="connsiteY1" fmla="*/ 0 h 19050"/>
                  <a:gd name="connsiteX2" fmla="*/ 9525 w 114300"/>
                  <a:gd name="connsiteY2" fmla="*/ 0 h 19050"/>
                  <a:gd name="connsiteX3" fmla="*/ 0 w 114300"/>
                  <a:gd name="connsiteY3" fmla="*/ 9525 h 19050"/>
                  <a:gd name="connsiteX4" fmla="*/ 9525 w 114300"/>
                  <a:gd name="connsiteY4" fmla="*/ 19050 h 19050"/>
                  <a:gd name="connsiteX5" fmla="*/ 104775 w 114300"/>
                  <a:gd name="connsiteY5" fmla="*/ 19050 h 19050"/>
                  <a:gd name="connsiteX6" fmla="*/ 114300 w 1143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114300" y="9525"/>
                    </a:moveTo>
                    <a:cubicBezTo>
                      <a:pt x="114300" y="3810"/>
                      <a:pt x="110490" y="0"/>
                      <a:pt x="1047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104775" y="19050"/>
                    </a:lnTo>
                    <a:cubicBezTo>
                      <a:pt x="110490" y="19050"/>
                      <a:pt x="114300" y="14288"/>
                      <a:pt x="11430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: Shape 441">
                <a:extLst>
                  <a:ext uri="{FF2B5EF4-FFF2-40B4-BE49-F238E27FC236}">
                    <a16:creationId xmlns:a16="http://schemas.microsoft.com/office/drawing/2014/main" id="{445105AC-BA7C-405A-A040-16D3C918EDD7}"/>
                  </a:ext>
                </a:extLst>
              </p:cNvPr>
              <p:cNvSpPr/>
              <p:nvPr/>
            </p:nvSpPr>
            <p:spPr>
              <a:xfrm>
                <a:off x="1666875" y="1712912"/>
                <a:ext cx="57150" cy="19050"/>
              </a:xfrm>
              <a:custGeom>
                <a:avLst/>
                <a:gdLst>
                  <a:gd name="connsiteX0" fmla="*/ 0 w 57150"/>
                  <a:gd name="connsiteY0" fmla="*/ 9525 h 19050"/>
                  <a:gd name="connsiteX1" fmla="*/ 9525 w 57150"/>
                  <a:gd name="connsiteY1" fmla="*/ 19050 h 19050"/>
                  <a:gd name="connsiteX2" fmla="*/ 47625 w 57150"/>
                  <a:gd name="connsiteY2" fmla="*/ 19050 h 19050"/>
                  <a:gd name="connsiteX3" fmla="*/ 57150 w 57150"/>
                  <a:gd name="connsiteY3" fmla="*/ 9525 h 19050"/>
                  <a:gd name="connsiteX4" fmla="*/ 47625 w 57150"/>
                  <a:gd name="connsiteY4" fmla="*/ 0 h 19050"/>
                  <a:gd name="connsiteX5" fmla="*/ 9525 w 57150"/>
                  <a:gd name="connsiteY5" fmla="*/ 0 h 19050"/>
                  <a:gd name="connsiteX6" fmla="*/ 0 w 5715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3" name="Freeform: Shape 442">
                <a:extLst>
                  <a:ext uri="{FF2B5EF4-FFF2-40B4-BE49-F238E27FC236}">
                    <a16:creationId xmlns:a16="http://schemas.microsoft.com/office/drawing/2014/main" id="{D651FCAD-41F2-4A87-9A0C-1A28F143A38B}"/>
                  </a:ext>
                </a:extLst>
              </p:cNvPr>
              <p:cNvSpPr/>
              <p:nvPr/>
            </p:nvSpPr>
            <p:spPr>
              <a:xfrm>
                <a:off x="1666875" y="1751012"/>
                <a:ext cx="85725" cy="19050"/>
              </a:xfrm>
              <a:custGeom>
                <a:avLst/>
                <a:gdLst>
                  <a:gd name="connsiteX0" fmla="*/ 76200 w 85725"/>
                  <a:gd name="connsiteY0" fmla="*/ 0 h 19050"/>
                  <a:gd name="connsiteX1" fmla="*/ 9525 w 85725"/>
                  <a:gd name="connsiteY1" fmla="*/ 0 h 19050"/>
                  <a:gd name="connsiteX2" fmla="*/ 0 w 85725"/>
                  <a:gd name="connsiteY2" fmla="*/ 9525 h 19050"/>
                  <a:gd name="connsiteX3" fmla="*/ 9525 w 85725"/>
                  <a:gd name="connsiteY3" fmla="*/ 19050 h 19050"/>
                  <a:gd name="connsiteX4" fmla="*/ 76200 w 85725"/>
                  <a:gd name="connsiteY4" fmla="*/ 19050 h 19050"/>
                  <a:gd name="connsiteX5" fmla="*/ 85725 w 85725"/>
                  <a:gd name="connsiteY5" fmla="*/ 9525 h 19050"/>
                  <a:gd name="connsiteX6" fmla="*/ 76200 w 85725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725" h="19050">
                    <a:moveTo>
                      <a:pt x="76200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76200" y="19050"/>
                    </a:lnTo>
                    <a:cubicBezTo>
                      <a:pt x="81915" y="19050"/>
                      <a:pt x="85725" y="15240"/>
                      <a:pt x="85725" y="9525"/>
                    </a:cubicBezTo>
                    <a:cubicBezTo>
                      <a:pt x="85725" y="3810"/>
                      <a:pt x="81915" y="0"/>
                      <a:pt x="7620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4" name="Freeform: Shape 443">
                <a:extLst>
                  <a:ext uri="{FF2B5EF4-FFF2-40B4-BE49-F238E27FC236}">
                    <a16:creationId xmlns:a16="http://schemas.microsoft.com/office/drawing/2014/main" id="{0D843CB8-5006-45D2-84D5-4B3126B8EABC}"/>
                  </a:ext>
                </a:extLst>
              </p:cNvPr>
              <p:cNvSpPr/>
              <p:nvPr/>
            </p:nvSpPr>
            <p:spPr>
              <a:xfrm>
                <a:off x="1666875" y="1789112"/>
                <a:ext cx="57150" cy="19050"/>
              </a:xfrm>
              <a:custGeom>
                <a:avLst/>
                <a:gdLst>
                  <a:gd name="connsiteX0" fmla="*/ 47625 w 57150"/>
                  <a:gd name="connsiteY0" fmla="*/ 0 h 19050"/>
                  <a:gd name="connsiteX1" fmla="*/ 9525 w 57150"/>
                  <a:gd name="connsiteY1" fmla="*/ 0 h 19050"/>
                  <a:gd name="connsiteX2" fmla="*/ 0 w 57150"/>
                  <a:gd name="connsiteY2" fmla="*/ 9525 h 19050"/>
                  <a:gd name="connsiteX3" fmla="*/ 9525 w 57150"/>
                  <a:gd name="connsiteY3" fmla="*/ 19050 h 19050"/>
                  <a:gd name="connsiteX4" fmla="*/ 47625 w 57150"/>
                  <a:gd name="connsiteY4" fmla="*/ 19050 h 19050"/>
                  <a:gd name="connsiteX5" fmla="*/ 57150 w 57150"/>
                  <a:gd name="connsiteY5" fmla="*/ 9525 h 19050"/>
                  <a:gd name="connsiteX6" fmla="*/ 47625 w 5715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47625" y="0"/>
                    </a:move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ubicBezTo>
                      <a:pt x="57150" y="3810"/>
                      <a:pt x="53340" y="0"/>
                      <a:pt x="4762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5" name="Freeform: Shape 444">
                <a:extLst>
                  <a:ext uri="{FF2B5EF4-FFF2-40B4-BE49-F238E27FC236}">
                    <a16:creationId xmlns:a16="http://schemas.microsoft.com/office/drawing/2014/main" id="{1AF14B9C-40CB-4E8F-9E45-B4868FE8BAE6}"/>
                  </a:ext>
                </a:extLst>
              </p:cNvPr>
              <p:cNvSpPr/>
              <p:nvPr/>
            </p:nvSpPr>
            <p:spPr>
              <a:xfrm>
                <a:off x="1733550" y="1789112"/>
                <a:ext cx="38100" cy="19050"/>
              </a:xfrm>
              <a:custGeom>
                <a:avLst/>
                <a:gdLst>
                  <a:gd name="connsiteX0" fmla="*/ 0 w 38100"/>
                  <a:gd name="connsiteY0" fmla="*/ 9525 h 19050"/>
                  <a:gd name="connsiteX1" fmla="*/ 9525 w 38100"/>
                  <a:gd name="connsiteY1" fmla="*/ 19050 h 19050"/>
                  <a:gd name="connsiteX2" fmla="*/ 28575 w 38100"/>
                  <a:gd name="connsiteY2" fmla="*/ 19050 h 19050"/>
                  <a:gd name="connsiteX3" fmla="*/ 38100 w 38100"/>
                  <a:gd name="connsiteY3" fmla="*/ 9525 h 19050"/>
                  <a:gd name="connsiteX4" fmla="*/ 28575 w 38100"/>
                  <a:gd name="connsiteY4" fmla="*/ 0 h 19050"/>
                  <a:gd name="connsiteX5" fmla="*/ 9525 w 38100"/>
                  <a:gd name="connsiteY5" fmla="*/ 0 h 19050"/>
                  <a:gd name="connsiteX6" fmla="*/ 0 w 3810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0" y="9525"/>
                    </a:move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: Shape 445">
                <a:extLst>
                  <a:ext uri="{FF2B5EF4-FFF2-40B4-BE49-F238E27FC236}">
                    <a16:creationId xmlns:a16="http://schemas.microsoft.com/office/drawing/2014/main" id="{439D0837-C5F7-4E11-8C95-B1F98A1CBDD2}"/>
                  </a:ext>
                </a:extLst>
              </p:cNvPr>
              <p:cNvSpPr/>
              <p:nvPr/>
            </p:nvSpPr>
            <p:spPr>
              <a:xfrm>
                <a:off x="1666875" y="1865312"/>
                <a:ext cx="57150" cy="19050"/>
              </a:xfrm>
              <a:custGeom>
                <a:avLst/>
                <a:gdLst>
                  <a:gd name="connsiteX0" fmla="*/ 57150 w 57150"/>
                  <a:gd name="connsiteY0" fmla="*/ 9525 h 19050"/>
                  <a:gd name="connsiteX1" fmla="*/ 47625 w 57150"/>
                  <a:gd name="connsiteY1" fmla="*/ 0 h 19050"/>
                  <a:gd name="connsiteX2" fmla="*/ 9525 w 57150"/>
                  <a:gd name="connsiteY2" fmla="*/ 0 h 19050"/>
                  <a:gd name="connsiteX3" fmla="*/ 0 w 57150"/>
                  <a:gd name="connsiteY3" fmla="*/ 9525 h 19050"/>
                  <a:gd name="connsiteX4" fmla="*/ 9525 w 57150"/>
                  <a:gd name="connsiteY4" fmla="*/ 19050 h 19050"/>
                  <a:gd name="connsiteX5" fmla="*/ 47625 w 57150"/>
                  <a:gd name="connsiteY5" fmla="*/ 19050 h 19050"/>
                  <a:gd name="connsiteX6" fmla="*/ 57150 w 57150"/>
                  <a:gd name="connsiteY6" fmla="*/ 9525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150" h="19050">
                    <a:moveTo>
                      <a:pt x="57150" y="9525"/>
                    </a:moveTo>
                    <a:cubicBezTo>
                      <a:pt x="57150" y="3810"/>
                      <a:pt x="53340" y="0"/>
                      <a:pt x="47625" y="0"/>
                    </a:cubicBezTo>
                    <a:lnTo>
                      <a:pt x="9525" y="0"/>
                    </a:ln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47625" y="19050"/>
                    </a:lnTo>
                    <a:cubicBezTo>
                      <a:pt x="53340" y="19050"/>
                      <a:pt x="57150" y="15240"/>
                      <a:pt x="57150" y="95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65D53E40-17F6-471C-8B2C-CA6713DEFCD8}"/>
                  </a:ext>
                </a:extLst>
              </p:cNvPr>
              <p:cNvSpPr/>
              <p:nvPr/>
            </p:nvSpPr>
            <p:spPr>
              <a:xfrm>
                <a:off x="1666875" y="1903412"/>
                <a:ext cx="38100" cy="19050"/>
              </a:xfrm>
              <a:custGeom>
                <a:avLst/>
                <a:gdLst>
                  <a:gd name="connsiteX0" fmla="*/ 9525 w 38100"/>
                  <a:gd name="connsiteY0" fmla="*/ 0 h 19050"/>
                  <a:gd name="connsiteX1" fmla="*/ 0 w 38100"/>
                  <a:gd name="connsiteY1" fmla="*/ 9525 h 19050"/>
                  <a:gd name="connsiteX2" fmla="*/ 9525 w 38100"/>
                  <a:gd name="connsiteY2" fmla="*/ 19050 h 19050"/>
                  <a:gd name="connsiteX3" fmla="*/ 28575 w 38100"/>
                  <a:gd name="connsiteY3" fmla="*/ 19050 h 19050"/>
                  <a:gd name="connsiteX4" fmla="*/ 38100 w 38100"/>
                  <a:gd name="connsiteY4" fmla="*/ 9525 h 19050"/>
                  <a:gd name="connsiteX5" fmla="*/ 28575 w 38100"/>
                  <a:gd name="connsiteY5" fmla="*/ 0 h 19050"/>
                  <a:gd name="connsiteX6" fmla="*/ 9525 w 38100"/>
                  <a:gd name="connsiteY6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100" h="19050">
                    <a:moveTo>
                      <a:pt x="9525" y="0"/>
                    </a:moveTo>
                    <a:cubicBezTo>
                      <a:pt x="3810" y="0"/>
                      <a:pt x="0" y="3810"/>
                      <a:pt x="0" y="9525"/>
                    </a:cubicBezTo>
                    <a:cubicBezTo>
                      <a:pt x="0" y="15240"/>
                      <a:pt x="3810" y="19050"/>
                      <a:pt x="9525" y="19050"/>
                    </a:cubicBezTo>
                    <a:lnTo>
                      <a:pt x="28575" y="19050"/>
                    </a:lnTo>
                    <a:cubicBezTo>
                      <a:pt x="34290" y="19050"/>
                      <a:pt x="38100" y="15240"/>
                      <a:pt x="38100" y="9525"/>
                    </a:cubicBezTo>
                    <a:cubicBezTo>
                      <a:pt x="38100" y="3810"/>
                      <a:pt x="34290" y="0"/>
                      <a:pt x="28575" y="0"/>
                    </a:cubicBezTo>
                    <a:lnTo>
                      <a:pt x="9525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D3C8E42A-410E-43FE-B889-D6A94B68ABE0}"/>
              </a:ext>
            </a:extLst>
          </p:cNvPr>
          <p:cNvGrpSpPr/>
          <p:nvPr/>
        </p:nvGrpSpPr>
        <p:grpSpPr>
          <a:xfrm>
            <a:off x="2867246" y="5282962"/>
            <a:ext cx="609600" cy="571499"/>
            <a:chOff x="10981860" y="3119249"/>
            <a:chExt cx="609600" cy="571499"/>
          </a:xfrm>
        </p:grpSpPr>
        <p:grpSp>
          <p:nvGrpSpPr>
            <p:cNvPr id="449" name="Group 448">
              <a:extLst>
                <a:ext uri="{FF2B5EF4-FFF2-40B4-BE49-F238E27FC236}">
                  <a16:creationId xmlns:a16="http://schemas.microsoft.com/office/drawing/2014/main" id="{83A7A899-B56B-41CC-9D99-9E3753DCE1CC}"/>
                </a:ext>
              </a:extLst>
            </p:cNvPr>
            <p:cNvGrpSpPr/>
            <p:nvPr/>
          </p:nvGrpSpPr>
          <p:grpSpPr>
            <a:xfrm>
              <a:off x="10981860" y="3212594"/>
              <a:ext cx="609600" cy="478154"/>
              <a:chOff x="10981860" y="3212594"/>
              <a:chExt cx="609600" cy="478154"/>
            </a:xfrm>
          </p:grpSpPr>
          <p:sp>
            <p:nvSpPr>
              <p:cNvPr id="457" name="Freeform: Shape 456">
                <a:extLst>
                  <a:ext uri="{FF2B5EF4-FFF2-40B4-BE49-F238E27FC236}">
                    <a16:creationId xmlns:a16="http://schemas.microsoft.com/office/drawing/2014/main" id="{70550546-29CA-47A7-8F8B-A1B3DB983802}"/>
                  </a:ext>
                </a:extLst>
              </p:cNvPr>
              <p:cNvSpPr/>
              <p:nvPr/>
            </p:nvSpPr>
            <p:spPr>
              <a:xfrm>
                <a:off x="11084730" y="3350706"/>
                <a:ext cx="32384" cy="32384"/>
              </a:xfrm>
              <a:custGeom>
                <a:avLst/>
                <a:gdLst>
                  <a:gd name="connsiteX0" fmla="*/ 32385 w 32384"/>
                  <a:gd name="connsiteY0" fmla="*/ 16193 h 32384"/>
                  <a:gd name="connsiteX1" fmla="*/ 16193 w 32384"/>
                  <a:gd name="connsiteY1" fmla="*/ 32385 h 32384"/>
                  <a:gd name="connsiteX2" fmla="*/ 0 w 32384"/>
                  <a:gd name="connsiteY2" fmla="*/ 16193 h 32384"/>
                  <a:gd name="connsiteX3" fmla="*/ 16193 w 32384"/>
                  <a:gd name="connsiteY3" fmla="*/ 0 h 32384"/>
                  <a:gd name="connsiteX4" fmla="*/ 32385 w 32384"/>
                  <a:gd name="connsiteY4" fmla="*/ 16193 h 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84" h="32384">
                    <a:moveTo>
                      <a:pt x="32385" y="16193"/>
                    </a:moveTo>
                    <a:cubicBezTo>
                      <a:pt x="32385" y="25135"/>
                      <a:pt x="25135" y="32385"/>
                      <a:pt x="16193" y="32385"/>
                    </a:cubicBezTo>
                    <a:cubicBezTo>
                      <a:pt x="7250" y="32385"/>
                      <a:pt x="0" y="25135"/>
                      <a:pt x="0" y="16193"/>
                    </a:cubicBezTo>
                    <a:cubicBezTo>
                      <a:pt x="0" y="7250"/>
                      <a:pt x="7250" y="0"/>
                      <a:pt x="16193" y="0"/>
                    </a:cubicBezTo>
                    <a:cubicBezTo>
                      <a:pt x="25135" y="0"/>
                      <a:pt x="32385" y="7250"/>
                      <a:pt x="32385" y="16193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:a16="http://schemas.microsoft.com/office/drawing/2014/main" id="{9F507306-DAAD-4674-B417-1701F199811D}"/>
                  </a:ext>
                </a:extLst>
              </p:cNvPr>
              <p:cNvSpPr/>
              <p:nvPr/>
            </p:nvSpPr>
            <p:spPr>
              <a:xfrm>
                <a:off x="11206650" y="3355468"/>
                <a:ext cx="32384" cy="191452"/>
              </a:xfrm>
              <a:custGeom>
                <a:avLst/>
                <a:gdLst>
                  <a:gd name="connsiteX0" fmla="*/ 16192 w 32384"/>
                  <a:gd name="connsiteY0" fmla="*/ 0 h 191452"/>
                  <a:gd name="connsiteX1" fmla="*/ 0 w 32384"/>
                  <a:gd name="connsiteY1" fmla="*/ 16193 h 191452"/>
                  <a:gd name="connsiteX2" fmla="*/ 0 w 32384"/>
                  <a:gd name="connsiteY2" fmla="*/ 175260 h 191452"/>
                  <a:gd name="connsiteX3" fmla="*/ 16192 w 32384"/>
                  <a:gd name="connsiteY3" fmla="*/ 191453 h 191452"/>
                  <a:gd name="connsiteX4" fmla="*/ 32385 w 32384"/>
                  <a:gd name="connsiteY4" fmla="*/ 175260 h 191452"/>
                  <a:gd name="connsiteX5" fmla="*/ 32385 w 32384"/>
                  <a:gd name="connsiteY5" fmla="*/ 16193 h 191452"/>
                  <a:gd name="connsiteX6" fmla="*/ 16192 w 32384"/>
                  <a:gd name="connsiteY6" fmla="*/ 0 h 19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4" h="191452">
                    <a:moveTo>
                      <a:pt x="16192" y="0"/>
                    </a:moveTo>
                    <a:cubicBezTo>
                      <a:pt x="7620" y="0"/>
                      <a:pt x="0" y="7620"/>
                      <a:pt x="0" y="16193"/>
                    </a:cubicBezTo>
                    <a:lnTo>
                      <a:pt x="0" y="175260"/>
                    </a:lnTo>
                    <a:cubicBezTo>
                      <a:pt x="0" y="183833"/>
                      <a:pt x="7620" y="191453"/>
                      <a:pt x="16192" y="191453"/>
                    </a:cubicBezTo>
                    <a:cubicBezTo>
                      <a:pt x="24765" y="191453"/>
                      <a:pt x="32385" y="183833"/>
                      <a:pt x="32385" y="175260"/>
                    </a:cubicBezTo>
                    <a:lnTo>
                      <a:pt x="32385" y="16193"/>
                    </a:lnTo>
                    <a:cubicBezTo>
                      <a:pt x="32385" y="7620"/>
                      <a:pt x="24765" y="0"/>
                      <a:pt x="16192" y="0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:a16="http://schemas.microsoft.com/office/drawing/2014/main" id="{CAF5529D-DB01-40BA-90C5-CA55A0AB34BE}"/>
                  </a:ext>
                </a:extLst>
              </p:cNvPr>
              <p:cNvSpPr/>
              <p:nvPr/>
            </p:nvSpPr>
            <p:spPr>
              <a:xfrm>
                <a:off x="11450490" y="3212594"/>
                <a:ext cx="32385" cy="32384"/>
              </a:xfrm>
              <a:custGeom>
                <a:avLst/>
                <a:gdLst>
                  <a:gd name="connsiteX0" fmla="*/ 32385 w 32385"/>
                  <a:gd name="connsiteY0" fmla="*/ 16193 h 32384"/>
                  <a:gd name="connsiteX1" fmla="*/ 16192 w 32385"/>
                  <a:gd name="connsiteY1" fmla="*/ 32385 h 32384"/>
                  <a:gd name="connsiteX2" fmla="*/ 0 w 32385"/>
                  <a:gd name="connsiteY2" fmla="*/ 16193 h 32384"/>
                  <a:gd name="connsiteX3" fmla="*/ 16192 w 32385"/>
                  <a:gd name="connsiteY3" fmla="*/ 0 h 32384"/>
                  <a:gd name="connsiteX4" fmla="*/ 32385 w 32385"/>
                  <a:gd name="connsiteY4" fmla="*/ 16193 h 32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85" h="32384">
                    <a:moveTo>
                      <a:pt x="32385" y="16193"/>
                    </a:moveTo>
                    <a:cubicBezTo>
                      <a:pt x="32385" y="25135"/>
                      <a:pt x="25135" y="32385"/>
                      <a:pt x="16192" y="32385"/>
                    </a:cubicBezTo>
                    <a:cubicBezTo>
                      <a:pt x="7250" y="32385"/>
                      <a:pt x="0" y="25135"/>
                      <a:pt x="0" y="16193"/>
                    </a:cubicBezTo>
                    <a:cubicBezTo>
                      <a:pt x="0" y="7250"/>
                      <a:pt x="7250" y="0"/>
                      <a:pt x="16192" y="0"/>
                    </a:cubicBezTo>
                    <a:cubicBezTo>
                      <a:pt x="25135" y="0"/>
                      <a:pt x="32385" y="7250"/>
                      <a:pt x="32385" y="16193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0" name="Freeform: Shape 459">
                <a:extLst>
                  <a:ext uri="{FF2B5EF4-FFF2-40B4-BE49-F238E27FC236}">
                    <a16:creationId xmlns:a16="http://schemas.microsoft.com/office/drawing/2014/main" id="{E56AEA74-2A18-443A-95F6-D214A74FA84B}"/>
                  </a:ext>
                </a:extLst>
              </p:cNvPr>
              <p:cNvSpPr/>
              <p:nvPr/>
            </p:nvSpPr>
            <p:spPr>
              <a:xfrm>
                <a:off x="11328570" y="3402141"/>
                <a:ext cx="32384" cy="144780"/>
              </a:xfrm>
              <a:custGeom>
                <a:avLst/>
                <a:gdLst>
                  <a:gd name="connsiteX0" fmla="*/ 16192 w 32384"/>
                  <a:gd name="connsiteY0" fmla="*/ 0 h 144780"/>
                  <a:gd name="connsiteX1" fmla="*/ 0 w 32384"/>
                  <a:gd name="connsiteY1" fmla="*/ 16193 h 144780"/>
                  <a:gd name="connsiteX2" fmla="*/ 0 w 32384"/>
                  <a:gd name="connsiteY2" fmla="*/ 128588 h 144780"/>
                  <a:gd name="connsiteX3" fmla="*/ 16192 w 32384"/>
                  <a:gd name="connsiteY3" fmla="*/ 144780 h 144780"/>
                  <a:gd name="connsiteX4" fmla="*/ 32385 w 32384"/>
                  <a:gd name="connsiteY4" fmla="*/ 128588 h 144780"/>
                  <a:gd name="connsiteX5" fmla="*/ 32385 w 32384"/>
                  <a:gd name="connsiteY5" fmla="*/ 16193 h 144780"/>
                  <a:gd name="connsiteX6" fmla="*/ 16192 w 32384"/>
                  <a:gd name="connsiteY6" fmla="*/ 0 h 14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4" h="144780">
                    <a:moveTo>
                      <a:pt x="16192" y="0"/>
                    </a:moveTo>
                    <a:cubicBezTo>
                      <a:pt x="7620" y="0"/>
                      <a:pt x="0" y="7620"/>
                      <a:pt x="0" y="16193"/>
                    </a:cubicBezTo>
                    <a:lnTo>
                      <a:pt x="0" y="128588"/>
                    </a:lnTo>
                    <a:cubicBezTo>
                      <a:pt x="0" y="137160"/>
                      <a:pt x="7620" y="144780"/>
                      <a:pt x="16192" y="144780"/>
                    </a:cubicBezTo>
                    <a:cubicBezTo>
                      <a:pt x="24765" y="144780"/>
                      <a:pt x="32385" y="137160"/>
                      <a:pt x="32385" y="128588"/>
                    </a:cubicBezTo>
                    <a:lnTo>
                      <a:pt x="32385" y="16193"/>
                    </a:lnTo>
                    <a:cubicBezTo>
                      <a:pt x="32385" y="7620"/>
                      <a:pt x="24765" y="0"/>
                      <a:pt x="16192" y="0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1" name="Freeform: Shape 460">
                <a:extLst>
                  <a:ext uri="{FF2B5EF4-FFF2-40B4-BE49-F238E27FC236}">
                    <a16:creationId xmlns:a16="http://schemas.microsoft.com/office/drawing/2014/main" id="{7D19264A-232D-458E-A9BA-D5B221AC2BD4}"/>
                  </a:ext>
                </a:extLst>
              </p:cNvPr>
              <p:cNvSpPr/>
              <p:nvPr/>
            </p:nvSpPr>
            <p:spPr>
              <a:xfrm>
                <a:off x="11450490" y="3332608"/>
                <a:ext cx="32384" cy="214312"/>
              </a:xfrm>
              <a:custGeom>
                <a:avLst/>
                <a:gdLst>
                  <a:gd name="connsiteX0" fmla="*/ 16193 w 32384"/>
                  <a:gd name="connsiteY0" fmla="*/ 0 h 214312"/>
                  <a:gd name="connsiteX1" fmla="*/ 0 w 32384"/>
                  <a:gd name="connsiteY1" fmla="*/ 16193 h 214312"/>
                  <a:gd name="connsiteX2" fmla="*/ 0 w 32384"/>
                  <a:gd name="connsiteY2" fmla="*/ 198120 h 214312"/>
                  <a:gd name="connsiteX3" fmla="*/ 16193 w 32384"/>
                  <a:gd name="connsiteY3" fmla="*/ 214313 h 214312"/>
                  <a:gd name="connsiteX4" fmla="*/ 32385 w 32384"/>
                  <a:gd name="connsiteY4" fmla="*/ 198120 h 214312"/>
                  <a:gd name="connsiteX5" fmla="*/ 32385 w 32384"/>
                  <a:gd name="connsiteY5" fmla="*/ 16193 h 214312"/>
                  <a:gd name="connsiteX6" fmla="*/ 16193 w 32384"/>
                  <a:gd name="connsiteY6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4" h="214312">
                    <a:moveTo>
                      <a:pt x="16193" y="0"/>
                    </a:moveTo>
                    <a:cubicBezTo>
                      <a:pt x="7620" y="0"/>
                      <a:pt x="0" y="7620"/>
                      <a:pt x="0" y="16193"/>
                    </a:cubicBezTo>
                    <a:lnTo>
                      <a:pt x="0" y="198120"/>
                    </a:lnTo>
                    <a:cubicBezTo>
                      <a:pt x="0" y="206692"/>
                      <a:pt x="7620" y="214313"/>
                      <a:pt x="16193" y="214313"/>
                    </a:cubicBezTo>
                    <a:cubicBezTo>
                      <a:pt x="24765" y="214313"/>
                      <a:pt x="32385" y="206692"/>
                      <a:pt x="32385" y="198120"/>
                    </a:cubicBezTo>
                    <a:lnTo>
                      <a:pt x="32385" y="16193"/>
                    </a:lnTo>
                    <a:cubicBezTo>
                      <a:pt x="32385" y="6668"/>
                      <a:pt x="25718" y="0"/>
                      <a:pt x="16193" y="0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2" name="Freeform: Shape 461">
                <a:extLst>
                  <a:ext uri="{FF2B5EF4-FFF2-40B4-BE49-F238E27FC236}">
                    <a16:creationId xmlns:a16="http://schemas.microsoft.com/office/drawing/2014/main" id="{E7A7D4C8-C43C-40C0-8C28-801B5D337FE5}"/>
                  </a:ext>
                </a:extLst>
              </p:cNvPr>
              <p:cNvSpPr/>
              <p:nvPr/>
            </p:nvSpPr>
            <p:spPr>
              <a:xfrm>
                <a:off x="11084730" y="3448813"/>
                <a:ext cx="32384" cy="98107"/>
              </a:xfrm>
              <a:custGeom>
                <a:avLst/>
                <a:gdLst>
                  <a:gd name="connsiteX0" fmla="*/ 16192 w 32384"/>
                  <a:gd name="connsiteY0" fmla="*/ 0 h 98107"/>
                  <a:gd name="connsiteX1" fmla="*/ 0 w 32384"/>
                  <a:gd name="connsiteY1" fmla="*/ 16193 h 98107"/>
                  <a:gd name="connsiteX2" fmla="*/ 0 w 32384"/>
                  <a:gd name="connsiteY2" fmla="*/ 81915 h 98107"/>
                  <a:gd name="connsiteX3" fmla="*/ 16192 w 32384"/>
                  <a:gd name="connsiteY3" fmla="*/ 98108 h 98107"/>
                  <a:gd name="connsiteX4" fmla="*/ 32385 w 32384"/>
                  <a:gd name="connsiteY4" fmla="*/ 81915 h 98107"/>
                  <a:gd name="connsiteX5" fmla="*/ 32385 w 32384"/>
                  <a:gd name="connsiteY5" fmla="*/ 16193 h 98107"/>
                  <a:gd name="connsiteX6" fmla="*/ 16192 w 32384"/>
                  <a:gd name="connsiteY6" fmla="*/ 0 h 98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384" h="98107">
                    <a:moveTo>
                      <a:pt x="16192" y="0"/>
                    </a:moveTo>
                    <a:cubicBezTo>
                      <a:pt x="7620" y="0"/>
                      <a:pt x="0" y="7620"/>
                      <a:pt x="0" y="16193"/>
                    </a:cubicBezTo>
                    <a:lnTo>
                      <a:pt x="0" y="81915"/>
                    </a:lnTo>
                    <a:cubicBezTo>
                      <a:pt x="0" y="90488"/>
                      <a:pt x="7620" y="98108"/>
                      <a:pt x="16192" y="98108"/>
                    </a:cubicBezTo>
                    <a:cubicBezTo>
                      <a:pt x="24765" y="98108"/>
                      <a:pt x="32385" y="90488"/>
                      <a:pt x="32385" y="81915"/>
                    </a:cubicBezTo>
                    <a:lnTo>
                      <a:pt x="32385" y="16193"/>
                    </a:lnTo>
                    <a:cubicBezTo>
                      <a:pt x="32385" y="6668"/>
                      <a:pt x="24765" y="0"/>
                      <a:pt x="16192" y="0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3" name="Freeform: Shape 462">
                <a:extLst>
                  <a:ext uri="{FF2B5EF4-FFF2-40B4-BE49-F238E27FC236}">
                    <a16:creationId xmlns:a16="http://schemas.microsoft.com/office/drawing/2014/main" id="{1BD2A38B-E4EA-4AE7-8EB3-4FF762B0B401}"/>
                  </a:ext>
                </a:extLst>
              </p:cNvPr>
              <p:cNvSpPr/>
              <p:nvPr/>
            </p:nvSpPr>
            <p:spPr>
              <a:xfrm>
                <a:off x="10981860" y="3553588"/>
                <a:ext cx="609600" cy="137160"/>
              </a:xfrm>
              <a:custGeom>
                <a:avLst/>
                <a:gdLst>
                  <a:gd name="connsiteX0" fmla="*/ 542925 w 609600"/>
                  <a:gd name="connsiteY0" fmla="*/ 66675 h 137160"/>
                  <a:gd name="connsiteX1" fmla="*/ 66675 w 609600"/>
                  <a:gd name="connsiteY1" fmla="*/ 66675 h 137160"/>
                  <a:gd name="connsiteX2" fmla="*/ 0 w 609600"/>
                  <a:gd name="connsiteY2" fmla="*/ 0 h 137160"/>
                  <a:gd name="connsiteX3" fmla="*/ 0 w 609600"/>
                  <a:gd name="connsiteY3" fmla="*/ 68580 h 137160"/>
                  <a:gd name="connsiteX4" fmla="*/ 68580 w 609600"/>
                  <a:gd name="connsiteY4" fmla="*/ 137160 h 137160"/>
                  <a:gd name="connsiteX5" fmla="*/ 541020 w 609600"/>
                  <a:gd name="connsiteY5" fmla="*/ 137160 h 137160"/>
                  <a:gd name="connsiteX6" fmla="*/ 609600 w 609600"/>
                  <a:gd name="connsiteY6" fmla="*/ 68580 h 137160"/>
                  <a:gd name="connsiteX7" fmla="*/ 609600 w 609600"/>
                  <a:gd name="connsiteY7" fmla="*/ 0 h 137160"/>
                  <a:gd name="connsiteX8" fmla="*/ 542925 w 609600"/>
                  <a:gd name="connsiteY8" fmla="*/ 66675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9600" h="137160">
                    <a:moveTo>
                      <a:pt x="542925" y="66675"/>
                    </a:moveTo>
                    <a:lnTo>
                      <a:pt x="66675" y="66675"/>
                    </a:lnTo>
                    <a:cubicBezTo>
                      <a:pt x="29528" y="66675"/>
                      <a:pt x="0" y="36195"/>
                      <a:pt x="0" y="0"/>
                    </a:cubicBezTo>
                    <a:lnTo>
                      <a:pt x="0" y="68580"/>
                    </a:lnTo>
                    <a:cubicBezTo>
                      <a:pt x="0" y="106680"/>
                      <a:pt x="30480" y="137160"/>
                      <a:pt x="68580" y="137160"/>
                    </a:cubicBezTo>
                    <a:lnTo>
                      <a:pt x="541020" y="137160"/>
                    </a:lnTo>
                    <a:cubicBezTo>
                      <a:pt x="579120" y="137160"/>
                      <a:pt x="609600" y="106680"/>
                      <a:pt x="609600" y="68580"/>
                    </a:cubicBezTo>
                    <a:lnTo>
                      <a:pt x="609600" y="0"/>
                    </a:lnTo>
                    <a:cubicBezTo>
                      <a:pt x="609600" y="36195"/>
                      <a:pt x="579120" y="66675"/>
                      <a:pt x="542925" y="66675"/>
                    </a:cubicBezTo>
                    <a:close/>
                  </a:path>
                </a:pathLst>
              </a:custGeom>
              <a:solidFill>
                <a:schemeClr val="accent6">
                  <a:lumMod val="90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50" name="Graphic 5">
              <a:extLst>
                <a:ext uri="{FF2B5EF4-FFF2-40B4-BE49-F238E27FC236}">
                  <a16:creationId xmlns:a16="http://schemas.microsoft.com/office/drawing/2014/main" id="{24875939-363D-408F-97EE-7C87C814872A}"/>
                </a:ext>
              </a:extLst>
            </p:cNvPr>
            <p:cNvGrpSpPr/>
            <p:nvPr/>
          </p:nvGrpSpPr>
          <p:grpSpPr>
            <a:xfrm>
              <a:off x="10981860" y="3119249"/>
              <a:ext cx="609600" cy="480060"/>
              <a:chOff x="8719909" y="3448050"/>
              <a:chExt cx="609600" cy="480060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C71D7748-D7C1-47E6-9975-E43037BD4078}"/>
                  </a:ext>
                </a:extLst>
              </p:cNvPr>
              <p:cNvSpPr/>
              <p:nvPr/>
            </p:nvSpPr>
            <p:spPr>
              <a:xfrm>
                <a:off x="8719909" y="3448050"/>
                <a:ext cx="609600" cy="480060"/>
              </a:xfrm>
              <a:custGeom>
                <a:avLst/>
                <a:gdLst>
                  <a:gd name="connsiteX0" fmla="*/ 542925 w 609600"/>
                  <a:gd name="connsiteY0" fmla="*/ 0 h 480060"/>
                  <a:gd name="connsiteX1" fmla="*/ 66675 w 609600"/>
                  <a:gd name="connsiteY1" fmla="*/ 0 h 480060"/>
                  <a:gd name="connsiteX2" fmla="*/ 0 w 609600"/>
                  <a:gd name="connsiteY2" fmla="*/ 66675 h 480060"/>
                  <a:gd name="connsiteX3" fmla="*/ 0 w 609600"/>
                  <a:gd name="connsiteY3" fmla="*/ 413385 h 480060"/>
                  <a:gd name="connsiteX4" fmla="*/ 66675 w 609600"/>
                  <a:gd name="connsiteY4" fmla="*/ 480060 h 480060"/>
                  <a:gd name="connsiteX5" fmla="*/ 542925 w 609600"/>
                  <a:gd name="connsiteY5" fmla="*/ 480060 h 480060"/>
                  <a:gd name="connsiteX6" fmla="*/ 609600 w 609600"/>
                  <a:gd name="connsiteY6" fmla="*/ 413385 h 480060"/>
                  <a:gd name="connsiteX7" fmla="*/ 609600 w 609600"/>
                  <a:gd name="connsiteY7" fmla="*/ 67628 h 480060"/>
                  <a:gd name="connsiteX8" fmla="*/ 542925 w 609600"/>
                  <a:gd name="connsiteY8" fmla="*/ 0 h 480060"/>
                  <a:gd name="connsiteX9" fmla="*/ 589598 w 609600"/>
                  <a:gd name="connsiteY9" fmla="*/ 414338 h 480060"/>
                  <a:gd name="connsiteX10" fmla="*/ 541973 w 609600"/>
                  <a:gd name="connsiteY10" fmla="*/ 461963 h 480060"/>
                  <a:gd name="connsiteX11" fmla="*/ 66675 w 609600"/>
                  <a:gd name="connsiteY11" fmla="*/ 461963 h 480060"/>
                  <a:gd name="connsiteX12" fmla="*/ 19050 w 609600"/>
                  <a:gd name="connsiteY12" fmla="*/ 414338 h 480060"/>
                  <a:gd name="connsiteX13" fmla="*/ 19050 w 609600"/>
                  <a:gd name="connsiteY13" fmla="*/ 67628 h 480060"/>
                  <a:gd name="connsiteX14" fmla="*/ 66675 w 609600"/>
                  <a:gd name="connsiteY14" fmla="*/ 20003 h 480060"/>
                  <a:gd name="connsiteX15" fmla="*/ 542925 w 609600"/>
                  <a:gd name="connsiteY15" fmla="*/ 20003 h 480060"/>
                  <a:gd name="connsiteX16" fmla="*/ 590550 w 609600"/>
                  <a:gd name="connsiteY16" fmla="*/ 67628 h 480060"/>
                  <a:gd name="connsiteX17" fmla="*/ 590550 w 609600"/>
                  <a:gd name="connsiteY17" fmla="*/ 414338 h 48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9600" h="480060">
                    <a:moveTo>
                      <a:pt x="542925" y="0"/>
                    </a:moveTo>
                    <a:lnTo>
                      <a:pt x="66675" y="0"/>
                    </a:lnTo>
                    <a:cubicBezTo>
                      <a:pt x="29528" y="0"/>
                      <a:pt x="0" y="30480"/>
                      <a:pt x="0" y="66675"/>
                    </a:cubicBezTo>
                    <a:lnTo>
                      <a:pt x="0" y="413385"/>
                    </a:lnTo>
                    <a:cubicBezTo>
                      <a:pt x="0" y="450533"/>
                      <a:pt x="30480" y="480060"/>
                      <a:pt x="66675" y="480060"/>
                    </a:cubicBezTo>
                    <a:lnTo>
                      <a:pt x="542925" y="480060"/>
                    </a:lnTo>
                    <a:cubicBezTo>
                      <a:pt x="580073" y="480060"/>
                      <a:pt x="609600" y="449580"/>
                      <a:pt x="609600" y="413385"/>
                    </a:cubicBezTo>
                    <a:lnTo>
                      <a:pt x="609600" y="67628"/>
                    </a:lnTo>
                    <a:cubicBezTo>
                      <a:pt x="609600" y="30480"/>
                      <a:pt x="579120" y="0"/>
                      <a:pt x="542925" y="0"/>
                    </a:cubicBezTo>
                    <a:close/>
                    <a:moveTo>
                      <a:pt x="589598" y="414338"/>
                    </a:moveTo>
                    <a:cubicBezTo>
                      <a:pt x="589598" y="440055"/>
                      <a:pt x="568643" y="461963"/>
                      <a:pt x="541973" y="461963"/>
                    </a:cubicBezTo>
                    <a:lnTo>
                      <a:pt x="66675" y="461963"/>
                    </a:lnTo>
                    <a:cubicBezTo>
                      <a:pt x="40958" y="461963"/>
                      <a:pt x="19050" y="441008"/>
                      <a:pt x="19050" y="414338"/>
                    </a:cubicBezTo>
                    <a:lnTo>
                      <a:pt x="19050" y="67628"/>
                    </a:lnTo>
                    <a:cubicBezTo>
                      <a:pt x="19050" y="41910"/>
                      <a:pt x="40005" y="20003"/>
                      <a:pt x="66675" y="20003"/>
                    </a:cubicBezTo>
                    <a:lnTo>
                      <a:pt x="542925" y="20003"/>
                    </a:lnTo>
                    <a:cubicBezTo>
                      <a:pt x="568643" y="20003"/>
                      <a:pt x="590550" y="40958"/>
                      <a:pt x="590550" y="67628"/>
                    </a:cubicBezTo>
                    <a:lnTo>
                      <a:pt x="590550" y="414338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73B7F500-0CD6-48E2-806A-C3B363B37463}"/>
                  </a:ext>
                </a:extLst>
              </p:cNvPr>
              <p:cNvSpPr/>
              <p:nvPr/>
            </p:nvSpPr>
            <p:spPr>
              <a:xfrm>
                <a:off x="8802776" y="3737610"/>
                <a:ext cx="72389" cy="138112"/>
              </a:xfrm>
              <a:custGeom>
                <a:avLst/>
                <a:gdLst>
                  <a:gd name="connsiteX0" fmla="*/ 36195 w 72389"/>
                  <a:gd name="connsiteY0" fmla="*/ 0 h 138112"/>
                  <a:gd name="connsiteX1" fmla="*/ 0 w 72389"/>
                  <a:gd name="connsiteY1" fmla="*/ 36195 h 138112"/>
                  <a:gd name="connsiteX2" fmla="*/ 0 w 72389"/>
                  <a:gd name="connsiteY2" fmla="*/ 101917 h 138112"/>
                  <a:gd name="connsiteX3" fmla="*/ 36195 w 72389"/>
                  <a:gd name="connsiteY3" fmla="*/ 138113 h 138112"/>
                  <a:gd name="connsiteX4" fmla="*/ 72390 w 72389"/>
                  <a:gd name="connsiteY4" fmla="*/ 101917 h 138112"/>
                  <a:gd name="connsiteX5" fmla="*/ 72390 w 72389"/>
                  <a:gd name="connsiteY5" fmla="*/ 36195 h 138112"/>
                  <a:gd name="connsiteX6" fmla="*/ 36195 w 72389"/>
                  <a:gd name="connsiteY6" fmla="*/ 0 h 138112"/>
                  <a:gd name="connsiteX7" fmla="*/ 52388 w 72389"/>
                  <a:gd name="connsiteY7" fmla="*/ 101917 h 138112"/>
                  <a:gd name="connsiteX8" fmla="*/ 36195 w 72389"/>
                  <a:gd name="connsiteY8" fmla="*/ 118110 h 138112"/>
                  <a:gd name="connsiteX9" fmla="*/ 20003 w 72389"/>
                  <a:gd name="connsiteY9" fmla="*/ 101917 h 138112"/>
                  <a:gd name="connsiteX10" fmla="*/ 20003 w 72389"/>
                  <a:gd name="connsiteY10" fmla="*/ 36195 h 138112"/>
                  <a:gd name="connsiteX11" fmla="*/ 36195 w 72389"/>
                  <a:gd name="connsiteY11" fmla="*/ 20002 h 138112"/>
                  <a:gd name="connsiteX12" fmla="*/ 52388 w 72389"/>
                  <a:gd name="connsiteY12" fmla="*/ 36195 h 138112"/>
                  <a:gd name="connsiteX13" fmla="*/ 52388 w 72389"/>
                  <a:gd name="connsiteY13" fmla="*/ 101917 h 138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389" h="138112">
                    <a:moveTo>
                      <a:pt x="36195" y="0"/>
                    </a:moveTo>
                    <a:cubicBezTo>
                      <a:pt x="16192" y="0"/>
                      <a:pt x="0" y="16192"/>
                      <a:pt x="0" y="36195"/>
                    </a:cubicBezTo>
                    <a:lnTo>
                      <a:pt x="0" y="101917"/>
                    </a:lnTo>
                    <a:cubicBezTo>
                      <a:pt x="0" y="121920"/>
                      <a:pt x="16192" y="138113"/>
                      <a:pt x="36195" y="138113"/>
                    </a:cubicBezTo>
                    <a:cubicBezTo>
                      <a:pt x="56198" y="138113"/>
                      <a:pt x="72390" y="121920"/>
                      <a:pt x="72390" y="101917"/>
                    </a:cubicBezTo>
                    <a:lnTo>
                      <a:pt x="72390" y="36195"/>
                    </a:lnTo>
                    <a:cubicBezTo>
                      <a:pt x="71438" y="16192"/>
                      <a:pt x="55245" y="0"/>
                      <a:pt x="36195" y="0"/>
                    </a:cubicBezTo>
                    <a:close/>
                    <a:moveTo>
                      <a:pt x="52388" y="101917"/>
                    </a:moveTo>
                    <a:cubicBezTo>
                      <a:pt x="52388" y="110490"/>
                      <a:pt x="44768" y="118110"/>
                      <a:pt x="36195" y="118110"/>
                    </a:cubicBezTo>
                    <a:cubicBezTo>
                      <a:pt x="27623" y="118110"/>
                      <a:pt x="20003" y="110490"/>
                      <a:pt x="20003" y="101917"/>
                    </a:cubicBezTo>
                    <a:lnTo>
                      <a:pt x="20003" y="36195"/>
                    </a:lnTo>
                    <a:cubicBezTo>
                      <a:pt x="20003" y="27622"/>
                      <a:pt x="27623" y="20002"/>
                      <a:pt x="36195" y="20002"/>
                    </a:cubicBezTo>
                    <a:cubicBezTo>
                      <a:pt x="44768" y="20002"/>
                      <a:pt x="52388" y="27622"/>
                      <a:pt x="52388" y="36195"/>
                    </a:cubicBezTo>
                    <a:lnTo>
                      <a:pt x="52388" y="10191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BC55CDA0-18F5-4FE9-ABBC-C864AB0A0FF0}"/>
                  </a:ext>
                </a:extLst>
              </p:cNvPr>
              <p:cNvSpPr/>
              <p:nvPr/>
            </p:nvSpPr>
            <p:spPr>
              <a:xfrm>
                <a:off x="8924696" y="3644265"/>
                <a:ext cx="72390" cy="231457"/>
              </a:xfrm>
              <a:custGeom>
                <a:avLst/>
                <a:gdLst>
                  <a:gd name="connsiteX0" fmla="*/ 36195 w 72390"/>
                  <a:gd name="connsiteY0" fmla="*/ 0 h 231457"/>
                  <a:gd name="connsiteX1" fmla="*/ 0 w 72390"/>
                  <a:gd name="connsiteY1" fmla="*/ 36195 h 231457"/>
                  <a:gd name="connsiteX2" fmla="*/ 0 w 72390"/>
                  <a:gd name="connsiteY2" fmla="*/ 195262 h 231457"/>
                  <a:gd name="connsiteX3" fmla="*/ 36195 w 72390"/>
                  <a:gd name="connsiteY3" fmla="*/ 231458 h 231457"/>
                  <a:gd name="connsiteX4" fmla="*/ 72390 w 72390"/>
                  <a:gd name="connsiteY4" fmla="*/ 195262 h 231457"/>
                  <a:gd name="connsiteX5" fmla="*/ 72390 w 72390"/>
                  <a:gd name="connsiteY5" fmla="*/ 36195 h 231457"/>
                  <a:gd name="connsiteX6" fmla="*/ 36195 w 72390"/>
                  <a:gd name="connsiteY6" fmla="*/ 0 h 231457"/>
                  <a:gd name="connsiteX7" fmla="*/ 52388 w 72390"/>
                  <a:gd name="connsiteY7" fmla="*/ 195262 h 231457"/>
                  <a:gd name="connsiteX8" fmla="*/ 36195 w 72390"/>
                  <a:gd name="connsiteY8" fmla="*/ 211455 h 231457"/>
                  <a:gd name="connsiteX9" fmla="*/ 20003 w 72390"/>
                  <a:gd name="connsiteY9" fmla="*/ 195262 h 231457"/>
                  <a:gd name="connsiteX10" fmla="*/ 20003 w 72390"/>
                  <a:gd name="connsiteY10" fmla="*/ 36195 h 231457"/>
                  <a:gd name="connsiteX11" fmla="*/ 36195 w 72390"/>
                  <a:gd name="connsiteY11" fmla="*/ 20003 h 231457"/>
                  <a:gd name="connsiteX12" fmla="*/ 52388 w 72390"/>
                  <a:gd name="connsiteY12" fmla="*/ 36195 h 231457"/>
                  <a:gd name="connsiteX13" fmla="*/ 52388 w 72390"/>
                  <a:gd name="connsiteY13" fmla="*/ 195262 h 231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390" h="231457">
                    <a:moveTo>
                      <a:pt x="36195" y="0"/>
                    </a:moveTo>
                    <a:cubicBezTo>
                      <a:pt x="16193" y="0"/>
                      <a:pt x="0" y="16192"/>
                      <a:pt x="0" y="36195"/>
                    </a:cubicBezTo>
                    <a:lnTo>
                      <a:pt x="0" y="195262"/>
                    </a:lnTo>
                    <a:cubicBezTo>
                      <a:pt x="0" y="215265"/>
                      <a:pt x="16193" y="231458"/>
                      <a:pt x="36195" y="231458"/>
                    </a:cubicBezTo>
                    <a:cubicBezTo>
                      <a:pt x="56197" y="231458"/>
                      <a:pt x="72390" y="215265"/>
                      <a:pt x="72390" y="195262"/>
                    </a:cubicBezTo>
                    <a:lnTo>
                      <a:pt x="72390" y="36195"/>
                    </a:lnTo>
                    <a:cubicBezTo>
                      <a:pt x="72390" y="16192"/>
                      <a:pt x="56197" y="0"/>
                      <a:pt x="36195" y="0"/>
                    </a:cubicBezTo>
                    <a:close/>
                    <a:moveTo>
                      <a:pt x="52388" y="195262"/>
                    </a:moveTo>
                    <a:cubicBezTo>
                      <a:pt x="52388" y="203835"/>
                      <a:pt x="44768" y="211455"/>
                      <a:pt x="36195" y="211455"/>
                    </a:cubicBezTo>
                    <a:cubicBezTo>
                      <a:pt x="27622" y="211455"/>
                      <a:pt x="20003" y="203835"/>
                      <a:pt x="20003" y="195262"/>
                    </a:cubicBezTo>
                    <a:lnTo>
                      <a:pt x="20003" y="36195"/>
                    </a:lnTo>
                    <a:cubicBezTo>
                      <a:pt x="20003" y="27622"/>
                      <a:pt x="27622" y="20003"/>
                      <a:pt x="36195" y="20003"/>
                    </a:cubicBezTo>
                    <a:cubicBezTo>
                      <a:pt x="44768" y="20003"/>
                      <a:pt x="52388" y="27622"/>
                      <a:pt x="52388" y="36195"/>
                    </a:cubicBezTo>
                    <a:lnTo>
                      <a:pt x="52388" y="19526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3B657457-B42E-48DB-AFF6-F2781157582A}"/>
                  </a:ext>
                </a:extLst>
              </p:cNvPr>
              <p:cNvSpPr/>
              <p:nvPr/>
            </p:nvSpPr>
            <p:spPr>
              <a:xfrm>
                <a:off x="9046616" y="3690937"/>
                <a:ext cx="72390" cy="184785"/>
              </a:xfrm>
              <a:custGeom>
                <a:avLst/>
                <a:gdLst>
                  <a:gd name="connsiteX0" fmla="*/ 36195 w 72390"/>
                  <a:gd name="connsiteY0" fmla="*/ 0 h 184785"/>
                  <a:gd name="connsiteX1" fmla="*/ 0 w 72390"/>
                  <a:gd name="connsiteY1" fmla="*/ 36195 h 184785"/>
                  <a:gd name="connsiteX2" fmla="*/ 0 w 72390"/>
                  <a:gd name="connsiteY2" fmla="*/ 148590 h 184785"/>
                  <a:gd name="connsiteX3" fmla="*/ 36195 w 72390"/>
                  <a:gd name="connsiteY3" fmla="*/ 184785 h 184785"/>
                  <a:gd name="connsiteX4" fmla="*/ 72390 w 72390"/>
                  <a:gd name="connsiteY4" fmla="*/ 148590 h 184785"/>
                  <a:gd name="connsiteX5" fmla="*/ 72390 w 72390"/>
                  <a:gd name="connsiteY5" fmla="*/ 36195 h 184785"/>
                  <a:gd name="connsiteX6" fmla="*/ 36195 w 72390"/>
                  <a:gd name="connsiteY6" fmla="*/ 0 h 184785"/>
                  <a:gd name="connsiteX7" fmla="*/ 52388 w 72390"/>
                  <a:gd name="connsiteY7" fmla="*/ 148590 h 184785"/>
                  <a:gd name="connsiteX8" fmla="*/ 36195 w 72390"/>
                  <a:gd name="connsiteY8" fmla="*/ 164783 h 184785"/>
                  <a:gd name="connsiteX9" fmla="*/ 20003 w 72390"/>
                  <a:gd name="connsiteY9" fmla="*/ 148590 h 184785"/>
                  <a:gd name="connsiteX10" fmla="*/ 20003 w 72390"/>
                  <a:gd name="connsiteY10" fmla="*/ 36195 h 184785"/>
                  <a:gd name="connsiteX11" fmla="*/ 36195 w 72390"/>
                  <a:gd name="connsiteY11" fmla="*/ 20003 h 184785"/>
                  <a:gd name="connsiteX12" fmla="*/ 52388 w 72390"/>
                  <a:gd name="connsiteY12" fmla="*/ 36195 h 184785"/>
                  <a:gd name="connsiteX13" fmla="*/ 52388 w 72390"/>
                  <a:gd name="connsiteY13" fmla="*/ 148590 h 18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390" h="184785">
                    <a:moveTo>
                      <a:pt x="36195" y="0"/>
                    </a:moveTo>
                    <a:cubicBezTo>
                      <a:pt x="16193" y="0"/>
                      <a:pt x="0" y="16193"/>
                      <a:pt x="0" y="36195"/>
                    </a:cubicBezTo>
                    <a:lnTo>
                      <a:pt x="0" y="148590"/>
                    </a:lnTo>
                    <a:cubicBezTo>
                      <a:pt x="0" y="168593"/>
                      <a:pt x="16193" y="184785"/>
                      <a:pt x="36195" y="184785"/>
                    </a:cubicBezTo>
                    <a:cubicBezTo>
                      <a:pt x="56198" y="184785"/>
                      <a:pt x="72390" y="168593"/>
                      <a:pt x="72390" y="148590"/>
                    </a:cubicBezTo>
                    <a:lnTo>
                      <a:pt x="72390" y="36195"/>
                    </a:lnTo>
                    <a:cubicBezTo>
                      <a:pt x="72390" y="16193"/>
                      <a:pt x="56198" y="0"/>
                      <a:pt x="36195" y="0"/>
                    </a:cubicBezTo>
                    <a:close/>
                    <a:moveTo>
                      <a:pt x="52388" y="148590"/>
                    </a:moveTo>
                    <a:cubicBezTo>
                      <a:pt x="52388" y="157163"/>
                      <a:pt x="44768" y="164783"/>
                      <a:pt x="36195" y="164783"/>
                    </a:cubicBezTo>
                    <a:cubicBezTo>
                      <a:pt x="27623" y="164783"/>
                      <a:pt x="20003" y="157163"/>
                      <a:pt x="20003" y="148590"/>
                    </a:cubicBezTo>
                    <a:lnTo>
                      <a:pt x="20003" y="36195"/>
                    </a:lnTo>
                    <a:cubicBezTo>
                      <a:pt x="20003" y="27622"/>
                      <a:pt x="27623" y="20003"/>
                      <a:pt x="36195" y="20003"/>
                    </a:cubicBezTo>
                    <a:cubicBezTo>
                      <a:pt x="44768" y="20003"/>
                      <a:pt x="52388" y="27622"/>
                      <a:pt x="52388" y="36195"/>
                    </a:cubicBezTo>
                    <a:lnTo>
                      <a:pt x="52388" y="14859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: Shape 454">
                <a:extLst>
                  <a:ext uri="{FF2B5EF4-FFF2-40B4-BE49-F238E27FC236}">
                    <a16:creationId xmlns:a16="http://schemas.microsoft.com/office/drawing/2014/main" id="{3224A574-51DE-45BE-9EE0-8FA9B08E7139}"/>
                  </a:ext>
                </a:extLst>
              </p:cNvPr>
              <p:cNvSpPr/>
              <p:nvPr/>
            </p:nvSpPr>
            <p:spPr>
              <a:xfrm>
                <a:off x="9168536" y="3621405"/>
                <a:ext cx="72390" cy="254317"/>
              </a:xfrm>
              <a:custGeom>
                <a:avLst/>
                <a:gdLst>
                  <a:gd name="connsiteX0" fmla="*/ 36195 w 72390"/>
                  <a:gd name="connsiteY0" fmla="*/ 0 h 254317"/>
                  <a:gd name="connsiteX1" fmla="*/ 0 w 72390"/>
                  <a:gd name="connsiteY1" fmla="*/ 36195 h 254317"/>
                  <a:gd name="connsiteX2" fmla="*/ 0 w 72390"/>
                  <a:gd name="connsiteY2" fmla="*/ 218122 h 254317"/>
                  <a:gd name="connsiteX3" fmla="*/ 36195 w 72390"/>
                  <a:gd name="connsiteY3" fmla="*/ 254318 h 254317"/>
                  <a:gd name="connsiteX4" fmla="*/ 72390 w 72390"/>
                  <a:gd name="connsiteY4" fmla="*/ 218122 h 254317"/>
                  <a:gd name="connsiteX5" fmla="*/ 72390 w 72390"/>
                  <a:gd name="connsiteY5" fmla="*/ 36195 h 254317"/>
                  <a:gd name="connsiteX6" fmla="*/ 36195 w 72390"/>
                  <a:gd name="connsiteY6" fmla="*/ 0 h 254317"/>
                  <a:gd name="connsiteX7" fmla="*/ 52388 w 72390"/>
                  <a:gd name="connsiteY7" fmla="*/ 218122 h 254317"/>
                  <a:gd name="connsiteX8" fmla="*/ 36195 w 72390"/>
                  <a:gd name="connsiteY8" fmla="*/ 234315 h 254317"/>
                  <a:gd name="connsiteX9" fmla="*/ 20003 w 72390"/>
                  <a:gd name="connsiteY9" fmla="*/ 218122 h 254317"/>
                  <a:gd name="connsiteX10" fmla="*/ 20003 w 72390"/>
                  <a:gd name="connsiteY10" fmla="*/ 36195 h 254317"/>
                  <a:gd name="connsiteX11" fmla="*/ 36195 w 72390"/>
                  <a:gd name="connsiteY11" fmla="*/ 20002 h 254317"/>
                  <a:gd name="connsiteX12" fmla="*/ 52388 w 72390"/>
                  <a:gd name="connsiteY12" fmla="*/ 36195 h 254317"/>
                  <a:gd name="connsiteX13" fmla="*/ 52388 w 72390"/>
                  <a:gd name="connsiteY13" fmla="*/ 218122 h 254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2390" h="254317">
                    <a:moveTo>
                      <a:pt x="36195" y="0"/>
                    </a:moveTo>
                    <a:cubicBezTo>
                      <a:pt x="16193" y="0"/>
                      <a:pt x="0" y="16192"/>
                      <a:pt x="0" y="36195"/>
                    </a:cubicBezTo>
                    <a:lnTo>
                      <a:pt x="0" y="218122"/>
                    </a:lnTo>
                    <a:cubicBezTo>
                      <a:pt x="0" y="238125"/>
                      <a:pt x="16193" y="254318"/>
                      <a:pt x="36195" y="254318"/>
                    </a:cubicBezTo>
                    <a:cubicBezTo>
                      <a:pt x="56198" y="254318"/>
                      <a:pt x="72390" y="238125"/>
                      <a:pt x="72390" y="218122"/>
                    </a:cubicBezTo>
                    <a:lnTo>
                      <a:pt x="72390" y="36195"/>
                    </a:lnTo>
                    <a:cubicBezTo>
                      <a:pt x="72390" y="16192"/>
                      <a:pt x="56198" y="0"/>
                      <a:pt x="36195" y="0"/>
                    </a:cubicBezTo>
                    <a:close/>
                    <a:moveTo>
                      <a:pt x="52388" y="218122"/>
                    </a:moveTo>
                    <a:cubicBezTo>
                      <a:pt x="52388" y="226695"/>
                      <a:pt x="44768" y="234315"/>
                      <a:pt x="36195" y="234315"/>
                    </a:cubicBezTo>
                    <a:cubicBezTo>
                      <a:pt x="27623" y="234315"/>
                      <a:pt x="20003" y="226695"/>
                      <a:pt x="20003" y="218122"/>
                    </a:cubicBezTo>
                    <a:lnTo>
                      <a:pt x="20003" y="36195"/>
                    </a:lnTo>
                    <a:cubicBezTo>
                      <a:pt x="20003" y="27622"/>
                      <a:pt x="27623" y="20002"/>
                      <a:pt x="36195" y="20002"/>
                    </a:cubicBezTo>
                    <a:cubicBezTo>
                      <a:pt x="44768" y="20002"/>
                      <a:pt x="52388" y="27622"/>
                      <a:pt x="52388" y="36195"/>
                    </a:cubicBezTo>
                    <a:lnTo>
                      <a:pt x="52388" y="218122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6" name="Freeform: Shape 455">
                <a:extLst>
                  <a:ext uri="{FF2B5EF4-FFF2-40B4-BE49-F238E27FC236}">
                    <a16:creationId xmlns:a16="http://schemas.microsoft.com/office/drawing/2014/main" id="{1FA57355-1D72-4C69-AC42-712B7AFA1439}"/>
                  </a:ext>
                </a:extLst>
              </p:cNvPr>
              <p:cNvSpPr/>
              <p:nvPr/>
            </p:nvSpPr>
            <p:spPr>
              <a:xfrm>
                <a:off x="8801824" y="3501389"/>
                <a:ext cx="439102" cy="209550"/>
              </a:xfrm>
              <a:custGeom>
                <a:avLst/>
                <a:gdLst>
                  <a:gd name="connsiteX0" fmla="*/ 402908 w 439102"/>
                  <a:gd name="connsiteY0" fmla="*/ 0 h 209550"/>
                  <a:gd name="connsiteX1" fmla="*/ 366712 w 439102"/>
                  <a:gd name="connsiteY1" fmla="*/ 36195 h 209550"/>
                  <a:gd name="connsiteX2" fmla="*/ 369570 w 439102"/>
                  <a:gd name="connsiteY2" fmla="*/ 48578 h 209550"/>
                  <a:gd name="connsiteX3" fmla="*/ 280035 w 439102"/>
                  <a:gd name="connsiteY3" fmla="*/ 115253 h 209550"/>
                  <a:gd name="connsiteX4" fmla="*/ 162878 w 439102"/>
                  <a:gd name="connsiteY4" fmla="*/ 55245 h 209550"/>
                  <a:gd name="connsiteX5" fmla="*/ 151448 w 439102"/>
                  <a:gd name="connsiteY5" fmla="*/ 57150 h 209550"/>
                  <a:gd name="connsiteX6" fmla="*/ 55245 w 439102"/>
                  <a:gd name="connsiteY6" fmla="*/ 142875 h 209550"/>
                  <a:gd name="connsiteX7" fmla="*/ 36195 w 439102"/>
                  <a:gd name="connsiteY7" fmla="*/ 137160 h 209550"/>
                  <a:gd name="connsiteX8" fmla="*/ 0 w 439102"/>
                  <a:gd name="connsiteY8" fmla="*/ 173355 h 209550"/>
                  <a:gd name="connsiteX9" fmla="*/ 36195 w 439102"/>
                  <a:gd name="connsiteY9" fmla="*/ 209550 h 209550"/>
                  <a:gd name="connsiteX10" fmla="*/ 72390 w 439102"/>
                  <a:gd name="connsiteY10" fmla="*/ 173355 h 209550"/>
                  <a:gd name="connsiteX11" fmla="*/ 68580 w 439102"/>
                  <a:gd name="connsiteY11" fmla="*/ 158115 h 209550"/>
                  <a:gd name="connsiteX12" fmla="*/ 160020 w 439102"/>
                  <a:gd name="connsiteY12" fmla="*/ 76200 h 209550"/>
                  <a:gd name="connsiteX13" fmla="*/ 276225 w 439102"/>
                  <a:gd name="connsiteY13" fmla="*/ 135255 h 209550"/>
                  <a:gd name="connsiteX14" fmla="*/ 286703 w 439102"/>
                  <a:gd name="connsiteY14" fmla="*/ 134303 h 209550"/>
                  <a:gd name="connsiteX15" fmla="*/ 381000 w 439102"/>
                  <a:gd name="connsiteY15" fmla="*/ 63818 h 209550"/>
                  <a:gd name="connsiteX16" fmla="*/ 402908 w 439102"/>
                  <a:gd name="connsiteY16" fmla="*/ 71438 h 209550"/>
                  <a:gd name="connsiteX17" fmla="*/ 439103 w 439102"/>
                  <a:gd name="connsiteY17" fmla="*/ 35243 h 209550"/>
                  <a:gd name="connsiteX18" fmla="*/ 402908 w 439102"/>
                  <a:gd name="connsiteY18" fmla="*/ 0 h 209550"/>
                  <a:gd name="connsiteX19" fmla="*/ 37147 w 439102"/>
                  <a:gd name="connsiteY19" fmla="*/ 190500 h 209550"/>
                  <a:gd name="connsiteX20" fmla="*/ 20955 w 439102"/>
                  <a:gd name="connsiteY20" fmla="*/ 174308 h 209550"/>
                  <a:gd name="connsiteX21" fmla="*/ 37147 w 439102"/>
                  <a:gd name="connsiteY21" fmla="*/ 158115 h 209550"/>
                  <a:gd name="connsiteX22" fmla="*/ 53340 w 439102"/>
                  <a:gd name="connsiteY22" fmla="*/ 174308 h 209550"/>
                  <a:gd name="connsiteX23" fmla="*/ 37147 w 439102"/>
                  <a:gd name="connsiteY23" fmla="*/ 190500 h 209550"/>
                  <a:gd name="connsiteX24" fmla="*/ 402908 w 439102"/>
                  <a:gd name="connsiteY24" fmla="*/ 52388 h 209550"/>
                  <a:gd name="connsiteX25" fmla="*/ 386715 w 439102"/>
                  <a:gd name="connsiteY25" fmla="*/ 36195 h 209550"/>
                  <a:gd name="connsiteX26" fmla="*/ 402908 w 439102"/>
                  <a:gd name="connsiteY26" fmla="*/ 20003 h 209550"/>
                  <a:gd name="connsiteX27" fmla="*/ 419100 w 439102"/>
                  <a:gd name="connsiteY27" fmla="*/ 36195 h 209550"/>
                  <a:gd name="connsiteX28" fmla="*/ 402908 w 439102"/>
                  <a:gd name="connsiteY28" fmla="*/ 52388 h 209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39102" h="209550">
                    <a:moveTo>
                      <a:pt x="402908" y="0"/>
                    </a:moveTo>
                    <a:cubicBezTo>
                      <a:pt x="382905" y="0"/>
                      <a:pt x="366712" y="16193"/>
                      <a:pt x="366712" y="36195"/>
                    </a:cubicBezTo>
                    <a:cubicBezTo>
                      <a:pt x="366712" y="40957"/>
                      <a:pt x="367665" y="44768"/>
                      <a:pt x="369570" y="48578"/>
                    </a:cubicBezTo>
                    <a:lnTo>
                      <a:pt x="280035" y="115253"/>
                    </a:lnTo>
                    <a:lnTo>
                      <a:pt x="162878" y="55245"/>
                    </a:lnTo>
                    <a:cubicBezTo>
                      <a:pt x="159067" y="53340"/>
                      <a:pt x="155258" y="54293"/>
                      <a:pt x="151448" y="57150"/>
                    </a:cubicBezTo>
                    <a:lnTo>
                      <a:pt x="55245" y="142875"/>
                    </a:lnTo>
                    <a:cubicBezTo>
                      <a:pt x="49530" y="139065"/>
                      <a:pt x="42863" y="137160"/>
                      <a:pt x="36195" y="137160"/>
                    </a:cubicBezTo>
                    <a:cubicBezTo>
                      <a:pt x="16192" y="137160"/>
                      <a:pt x="0" y="153353"/>
                      <a:pt x="0" y="173355"/>
                    </a:cubicBezTo>
                    <a:cubicBezTo>
                      <a:pt x="0" y="193358"/>
                      <a:pt x="16192" y="209550"/>
                      <a:pt x="36195" y="209550"/>
                    </a:cubicBezTo>
                    <a:cubicBezTo>
                      <a:pt x="56197" y="209550"/>
                      <a:pt x="72390" y="193358"/>
                      <a:pt x="72390" y="173355"/>
                    </a:cubicBezTo>
                    <a:cubicBezTo>
                      <a:pt x="72390" y="167640"/>
                      <a:pt x="71438" y="162878"/>
                      <a:pt x="68580" y="158115"/>
                    </a:cubicBezTo>
                    <a:lnTo>
                      <a:pt x="160020" y="76200"/>
                    </a:lnTo>
                    <a:lnTo>
                      <a:pt x="276225" y="135255"/>
                    </a:lnTo>
                    <a:cubicBezTo>
                      <a:pt x="280035" y="137160"/>
                      <a:pt x="283845" y="136208"/>
                      <a:pt x="286703" y="134303"/>
                    </a:cubicBezTo>
                    <a:lnTo>
                      <a:pt x="381000" y="63818"/>
                    </a:lnTo>
                    <a:cubicBezTo>
                      <a:pt x="386715" y="68580"/>
                      <a:pt x="394335" y="71438"/>
                      <a:pt x="402908" y="71438"/>
                    </a:cubicBezTo>
                    <a:cubicBezTo>
                      <a:pt x="422910" y="71438"/>
                      <a:pt x="439103" y="55245"/>
                      <a:pt x="439103" y="35243"/>
                    </a:cubicBezTo>
                    <a:cubicBezTo>
                      <a:pt x="439103" y="15240"/>
                      <a:pt x="422910" y="0"/>
                      <a:pt x="402908" y="0"/>
                    </a:cubicBezTo>
                    <a:close/>
                    <a:moveTo>
                      <a:pt x="37147" y="190500"/>
                    </a:moveTo>
                    <a:cubicBezTo>
                      <a:pt x="28575" y="190500"/>
                      <a:pt x="20955" y="182880"/>
                      <a:pt x="20955" y="174308"/>
                    </a:cubicBezTo>
                    <a:cubicBezTo>
                      <a:pt x="20955" y="165735"/>
                      <a:pt x="28575" y="158115"/>
                      <a:pt x="37147" y="158115"/>
                    </a:cubicBezTo>
                    <a:cubicBezTo>
                      <a:pt x="45720" y="158115"/>
                      <a:pt x="53340" y="165735"/>
                      <a:pt x="53340" y="174308"/>
                    </a:cubicBezTo>
                    <a:cubicBezTo>
                      <a:pt x="53340" y="182880"/>
                      <a:pt x="45720" y="190500"/>
                      <a:pt x="37147" y="190500"/>
                    </a:cubicBezTo>
                    <a:close/>
                    <a:moveTo>
                      <a:pt x="402908" y="52388"/>
                    </a:moveTo>
                    <a:cubicBezTo>
                      <a:pt x="394335" y="52388"/>
                      <a:pt x="386715" y="44768"/>
                      <a:pt x="386715" y="36195"/>
                    </a:cubicBezTo>
                    <a:cubicBezTo>
                      <a:pt x="386715" y="27623"/>
                      <a:pt x="394335" y="20003"/>
                      <a:pt x="402908" y="20003"/>
                    </a:cubicBezTo>
                    <a:cubicBezTo>
                      <a:pt x="411480" y="20003"/>
                      <a:pt x="419100" y="27623"/>
                      <a:pt x="419100" y="36195"/>
                    </a:cubicBezTo>
                    <a:cubicBezTo>
                      <a:pt x="419100" y="45720"/>
                      <a:pt x="412433" y="52388"/>
                      <a:pt x="402908" y="5238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grpSp>
        <p:nvGrpSpPr>
          <p:cNvPr id="464" name="Group 463">
            <a:extLst>
              <a:ext uri="{FF2B5EF4-FFF2-40B4-BE49-F238E27FC236}">
                <a16:creationId xmlns:a16="http://schemas.microsoft.com/office/drawing/2014/main" id="{B3801DCC-EB74-4735-ABBD-744F4DFE6DF5}"/>
              </a:ext>
            </a:extLst>
          </p:cNvPr>
          <p:cNvGrpSpPr/>
          <p:nvPr/>
        </p:nvGrpSpPr>
        <p:grpSpPr>
          <a:xfrm>
            <a:off x="4178758" y="5374879"/>
            <a:ext cx="489585" cy="577214"/>
            <a:chOff x="11063774" y="3973255"/>
            <a:chExt cx="489585" cy="577214"/>
          </a:xfrm>
        </p:grpSpPr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7A31A45B-AD58-49E9-AD20-2C7C3558A56D}"/>
                </a:ext>
              </a:extLst>
            </p:cNvPr>
            <p:cNvSpPr/>
            <p:nvPr/>
          </p:nvSpPr>
          <p:spPr>
            <a:xfrm>
              <a:off x="11063774" y="4237097"/>
              <a:ext cx="489585" cy="313372"/>
            </a:xfrm>
            <a:custGeom>
              <a:avLst/>
              <a:gdLst>
                <a:gd name="connsiteX0" fmla="*/ 244793 w 489585"/>
                <a:gd name="connsiteY0" fmla="*/ 245745 h 313372"/>
                <a:gd name="connsiteX1" fmla="*/ 0 w 489585"/>
                <a:gd name="connsiteY1" fmla="*/ 953 h 313372"/>
                <a:gd name="connsiteX2" fmla="*/ 0 w 489585"/>
                <a:gd name="connsiteY2" fmla="*/ 71438 h 313372"/>
                <a:gd name="connsiteX3" fmla="*/ 0 w 489585"/>
                <a:gd name="connsiteY3" fmla="*/ 71438 h 313372"/>
                <a:gd name="connsiteX4" fmla="*/ 244793 w 489585"/>
                <a:gd name="connsiteY4" fmla="*/ 313373 h 313372"/>
                <a:gd name="connsiteX5" fmla="*/ 489585 w 489585"/>
                <a:gd name="connsiteY5" fmla="*/ 70485 h 313372"/>
                <a:gd name="connsiteX6" fmla="*/ 489585 w 489585"/>
                <a:gd name="connsiteY6" fmla="*/ 70485 h 313372"/>
                <a:gd name="connsiteX7" fmla="*/ 489585 w 489585"/>
                <a:gd name="connsiteY7" fmla="*/ 0 h 313372"/>
                <a:gd name="connsiteX8" fmla="*/ 244793 w 489585"/>
                <a:gd name="connsiteY8" fmla="*/ 245745 h 313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9585" h="313372">
                  <a:moveTo>
                    <a:pt x="244793" y="245745"/>
                  </a:moveTo>
                  <a:cubicBezTo>
                    <a:pt x="109537" y="245745"/>
                    <a:pt x="0" y="136208"/>
                    <a:pt x="0" y="953"/>
                  </a:cubicBezTo>
                  <a:lnTo>
                    <a:pt x="0" y="71438"/>
                  </a:lnTo>
                  <a:lnTo>
                    <a:pt x="0" y="71438"/>
                  </a:lnTo>
                  <a:cubicBezTo>
                    <a:pt x="952" y="204788"/>
                    <a:pt x="110490" y="313373"/>
                    <a:pt x="244793" y="313373"/>
                  </a:cubicBezTo>
                  <a:cubicBezTo>
                    <a:pt x="379095" y="313373"/>
                    <a:pt x="488632" y="204788"/>
                    <a:pt x="489585" y="70485"/>
                  </a:cubicBezTo>
                  <a:lnTo>
                    <a:pt x="489585" y="70485"/>
                  </a:lnTo>
                  <a:lnTo>
                    <a:pt x="489585" y="0"/>
                  </a:lnTo>
                  <a:cubicBezTo>
                    <a:pt x="489585" y="135255"/>
                    <a:pt x="380048" y="245745"/>
                    <a:pt x="244793" y="245745"/>
                  </a:cubicBezTo>
                  <a:close/>
                </a:path>
              </a:pathLst>
            </a:custGeom>
            <a:solidFill>
              <a:schemeClr val="accent6">
                <a:lumMod val="9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66" name="Graphic 21">
              <a:extLst>
                <a:ext uri="{FF2B5EF4-FFF2-40B4-BE49-F238E27FC236}">
                  <a16:creationId xmlns:a16="http://schemas.microsoft.com/office/drawing/2014/main" id="{5107D3C2-9342-4A94-9568-8BB538978FBB}"/>
                </a:ext>
              </a:extLst>
            </p:cNvPr>
            <p:cNvGrpSpPr/>
            <p:nvPr/>
          </p:nvGrpSpPr>
          <p:grpSpPr>
            <a:xfrm>
              <a:off x="11135212" y="4140894"/>
              <a:ext cx="347662" cy="193357"/>
              <a:chOff x="5327107" y="4671694"/>
              <a:chExt cx="347662" cy="193357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493" name="Freeform: Shape 492">
                <a:extLst>
                  <a:ext uri="{FF2B5EF4-FFF2-40B4-BE49-F238E27FC236}">
                    <a16:creationId xmlns:a16="http://schemas.microsoft.com/office/drawing/2014/main" id="{AB82D848-F3FC-42FE-8ACD-8425C9823FA9}"/>
                  </a:ext>
                </a:extLst>
              </p:cNvPr>
              <p:cNvSpPr/>
              <p:nvPr/>
            </p:nvSpPr>
            <p:spPr>
              <a:xfrm>
                <a:off x="5558564" y="4765040"/>
                <a:ext cx="116205" cy="63817"/>
              </a:xfrm>
              <a:custGeom>
                <a:avLst/>
                <a:gdLst>
                  <a:gd name="connsiteX0" fmla="*/ 84773 w 116205"/>
                  <a:gd name="connsiteY0" fmla="*/ 23813 h 63817"/>
                  <a:gd name="connsiteX1" fmla="*/ 69533 w 116205"/>
                  <a:gd name="connsiteY1" fmla="*/ 20003 h 63817"/>
                  <a:gd name="connsiteX2" fmla="*/ 53340 w 116205"/>
                  <a:gd name="connsiteY2" fmla="*/ 0 h 63817"/>
                  <a:gd name="connsiteX3" fmla="*/ 50483 w 116205"/>
                  <a:gd name="connsiteY3" fmla="*/ 0 h 63817"/>
                  <a:gd name="connsiteX4" fmla="*/ 47625 w 116205"/>
                  <a:gd name="connsiteY4" fmla="*/ 0 h 63817"/>
                  <a:gd name="connsiteX5" fmla="*/ 31433 w 116205"/>
                  <a:gd name="connsiteY5" fmla="*/ 20003 h 63817"/>
                  <a:gd name="connsiteX6" fmla="*/ 16193 w 116205"/>
                  <a:gd name="connsiteY6" fmla="*/ 23813 h 63817"/>
                  <a:gd name="connsiteX7" fmla="*/ 0 w 116205"/>
                  <a:gd name="connsiteY7" fmla="*/ 27622 h 63817"/>
                  <a:gd name="connsiteX8" fmla="*/ 42863 w 116205"/>
                  <a:gd name="connsiteY8" fmla="*/ 63817 h 63817"/>
                  <a:gd name="connsiteX9" fmla="*/ 116205 w 116205"/>
                  <a:gd name="connsiteY9" fmla="*/ 49530 h 63817"/>
                  <a:gd name="connsiteX10" fmla="*/ 84773 w 116205"/>
                  <a:gd name="connsiteY10" fmla="*/ 23813 h 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205" h="63817">
                    <a:moveTo>
                      <a:pt x="84773" y="23813"/>
                    </a:moveTo>
                    <a:cubicBezTo>
                      <a:pt x="79058" y="22860"/>
                      <a:pt x="74295" y="21907"/>
                      <a:pt x="69533" y="20003"/>
                    </a:cubicBezTo>
                    <a:cubicBezTo>
                      <a:pt x="60960" y="16192"/>
                      <a:pt x="55245" y="7620"/>
                      <a:pt x="53340" y="0"/>
                    </a:cubicBezTo>
                    <a:cubicBezTo>
                      <a:pt x="52388" y="0"/>
                      <a:pt x="51435" y="0"/>
                      <a:pt x="50483" y="0"/>
                    </a:cubicBezTo>
                    <a:cubicBezTo>
                      <a:pt x="49530" y="0"/>
                      <a:pt x="48578" y="0"/>
                      <a:pt x="47625" y="0"/>
                    </a:cubicBezTo>
                    <a:cubicBezTo>
                      <a:pt x="44768" y="7620"/>
                      <a:pt x="40005" y="16192"/>
                      <a:pt x="31433" y="20003"/>
                    </a:cubicBezTo>
                    <a:cubicBezTo>
                      <a:pt x="26670" y="21907"/>
                      <a:pt x="21908" y="22860"/>
                      <a:pt x="16193" y="23813"/>
                    </a:cubicBezTo>
                    <a:cubicBezTo>
                      <a:pt x="10478" y="24765"/>
                      <a:pt x="4763" y="25717"/>
                      <a:pt x="0" y="27622"/>
                    </a:cubicBezTo>
                    <a:cubicBezTo>
                      <a:pt x="15240" y="30480"/>
                      <a:pt x="33338" y="38100"/>
                      <a:pt x="42863" y="63817"/>
                    </a:cubicBezTo>
                    <a:cubicBezTo>
                      <a:pt x="79058" y="63817"/>
                      <a:pt x="104775" y="54292"/>
                      <a:pt x="116205" y="49530"/>
                    </a:cubicBezTo>
                    <a:cubicBezTo>
                      <a:pt x="111443" y="27622"/>
                      <a:pt x="98108" y="25717"/>
                      <a:pt x="84773" y="2381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4" name="Freeform: Shape 493">
                <a:extLst>
                  <a:ext uri="{FF2B5EF4-FFF2-40B4-BE49-F238E27FC236}">
                    <a16:creationId xmlns:a16="http://schemas.microsoft.com/office/drawing/2014/main" id="{1FFCA0EC-7291-4D4C-8A82-E1C8D9466B5B}"/>
                  </a:ext>
                </a:extLst>
              </p:cNvPr>
              <p:cNvSpPr/>
              <p:nvPr/>
            </p:nvSpPr>
            <p:spPr>
              <a:xfrm>
                <a:off x="5414737" y="4779327"/>
                <a:ext cx="171450" cy="85724"/>
              </a:xfrm>
              <a:custGeom>
                <a:avLst/>
                <a:gdLst>
                  <a:gd name="connsiteX0" fmla="*/ 129540 w 171450"/>
                  <a:gd name="connsiteY0" fmla="*/ 30480 h 85724"/>
                  <a:gd name="connsiteX1" fmla="*/ 111443 w 171450"/>
                  <a:gd name="connsiteY1" fmla="*/ 25717 h 85724"/>
                  <a:gd name="connsiteX2" fmla="*/ 91440 w 171450"/>
                  <a:gd name="connsiteY2" fmla="*/ 0 h 85724"/>
                  <a:gd name="connsiteX3" fmla="*/ 85725 w 171450"/>
                  <a:gd name="connsiteY3" fmla="*/ 953 h 85724"/>
                  <a:gd name="connsiteX4" fmla="*/ 80010 w 171450"/>
                  <a:gd name="connsiteY4" fmla="*/ 0 h 85724"/>
                  <a:gd name="connsiteX5" fmla="*/ 60007 w 171450"/>
                  <a:gd name="connsiteY5" fmla="*/ 25717 h 85724"/>
                  <a:gd name="connsiteX6" fmla="*/ 41910 w 171450"/>
                  <a:gd name="connsiteY6" fmla="*/ 30480 h 85724"/>
                  <a:gd name="connsiteX7" fmla="*/ 0 w 171450"/>
                  <a:gd name="connsiteY7" fmla="*/ 66675 h 85724"/>
                  <a:gd name="connsiteX8" fmla="*/ 85725 w 171450"/>
                  <a:gd name="connsiteY8" fmla="*/ 85725 h 85724"/>
                  <a:gd name="connsiteX9" fmla="*/ 171450 w 171450"/>
                  <a:gd name="connsiteY9" fmla="*/ 66675 h 85724"/>
                  <a:gd name="connsiteX10" fmla="*/ 129540 w 171450"/>
                  <a:gd name="connsiteY10" fmla="*/ 30480 h 85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450" h="85724">
                    <a:moveTo>
                      <a:pt x="129540" y="30480"/>
                    </a:moveTo>
                    <a:cubicBezTo>
                      <a:pt x="122873" y="29528"/>
                      <a:pt x="117157" y="28575"/>
                      <a:pt x="111443" y="25717"/>
                    </a:cubicBezTo>
                    <a:cubicBezTo>
                      <a:pt x="99060" y="20003"/>
                      <a:pt x="94298" y="8572"/>
                      <a:pt x="91440" y="0"/>
                    </a:cubicBezTo>
                    <a:cubicBezTo>
                      <a:pt x="89535" y="0"/>
                      <a:pt x="87630" y="953"/>
                      <a:pt x="85725" y="953"/>
                    </a:cubicBezTo>
                    <a:cubicBezTo>
                      <a:pt x="83820" y="953"/>
                      <a:pt x="81915" y="953"/>
                      <a:pt x="80010" y="0"/>
                    </a:cubicBezTo>
                    <a:cubicBezTo>
                      <a:pt x="77153" y="8572"/>
                      <a:pt x="72390" y="20003"/>
                      <a:pt x="60007" y="25717"/>
                    </a:cubicBezTo>
                    <a:cubicBezTo>
                      <a:pt x="54293" y="28575"/>
                      <a:pt x="48578" y="29528"/>
                      <a:pt x="41910" y="30480"/>
                    </a:cubicBezTo>
                    <a:cubicBezTo>
                      <a:pt x="23813" y="33337"/>
                      <a:pt x="5715" y="36195"/>
                      <a:pt x="0" y="66675"/>
                    </a:cubicBezTo>
                    <a:cubicBezTo>
                      <a:pt x="10478" y="72390"/>
                      <a:pt x="38100" y="85725"/>
                      <a:pt x="85725" y="85725"/>
                    </a:cubicBezTo>
                    <a:cubicBezTo>
                      <a:pt x="133350" y="85725"/>
                      <a:pt x="160973" y="72390"/>
                      <a:pt x="171450" y="66675"/>
                    </a:cubicBezTo>
                    <a:cubicBezTo>
                      <a:pt x="165735" y="35242"/>
                      <a:pt x="147638" y="32385"/>
                      <a:pt x="129540" y="3048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5" name="Freeform: Shape 494">
                <a:extLst>
                  <a:ext uri="{FF2B5EF4-FFF2-40B4-BE49-F238E27FC236}">
                    <a16:creationId xmlns:a16="http://schemas.microsoft.com/office/drawing/2014/main" id="{377F99F0-FC65-44BD-BEF5-0AB9FD9E3944}"/>
                  </a:ext>
                </a:extLst>
              </p:cNvPr>
              <p:cNvSpPr/>
              <p:nvPr/>
            </p:nvSpPr>
            <p:spPr>
              <a:xfrm>
                <a:off x="5327107" y="4765040"/>
                <a:ext cx="116204" cy="63817"/>
              </a:xfrm>
              <a:custGeom>
                <a:avLst/>
                <a:gdLst>
                  <a:gd name="connsiteX0" fmla="*/ 100012 w 116204"/>
                  <a:gd name="connsiteY0" fmla="*/ 23813 h 63817"/>
                  <a:gd name="connsiteX1" fmla="*/ 84773 w 116204"/>
                  <a:gd name="connsiteY1" fmla="*/ 20003 h 63817"/>
                  <a:gd name="connsiteX2" fmla="*/ 68580 w 116204"/>
                  <a:gd name="connsiteY2" fmla="*/ 0 h 63817"/>
                  <a:gd name="connsiteX3" fmla="*/ 65723 w 116204"/>
                  <a:gd name="connsiteY3" fmla="*/ 0 h 63817"/>
                  <a:gd name="connsiteX4" fmla="*/ 62865 w 116204"/>
                  <a:gd name="connsiteY4" fmla="*/ 0 h 63817"/>
                  <a:gd name="connsiteX5" fmla="*/ 46673 w 116204"/>
                  <a:gd name="connsiteY5" fmla="*/ 20003 h 63817"/>
                  <a:gd name="connsiteX6" fmla="*/ 31433 w 116204"/>
                  <a:gd name="connsiteY6" fmla="*/ 23813 h 63817"/>
                  <a:gd name="connsiteX7" fmla="*/ 0 w 116204"/>
                  <a:gd name="connsiteY7" fmla="*/ 49530 h 63817"/>
                  <a:gd name="connsiteX8" fmla="*/ 73343 w 116204"/>
                  <a:gd name="connsiteY8" fmla="*/ 63817 h 63817"/>
                  <a:gd name="connsiteX9" fmla="*/ 116205 w 116204"/>
                  <a:gd name="connsiteY9" fmla="*/ 27622 h 63817"/>
                  <a:gd name="connsiteX10" fmla="*/ 100012 w 116204"/>
                  <a:gd name="connsiteY10" fmla="*/ 23813 h 638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204" h="63817">
                    <a:moveTo>
                      <a:pt x="100012" y="23813"/>
                    </a:moveTo>
                    <a:cubicBezTo>
                      <a:pt x="94298" y="22860"/>
                      <a:pt x="89535" y="21907"/>
                      <a:pt x="84773" y="20003"/>
                    </a:cubicBezTo>
                    <a:cubicBezTo>
                      <a:pt x="76200" y="16192"/>
                      <a:pt x="70485" y="7620"/>
                      <a:pt x="68580" y="0"/>
                    </a:cubicBezTo>
                    <a:cubicBezTo>
                      <a:pt x="67627" y="0"/>
                      <a:pt x="66675" y="0"/>
                      <a:pt x="65723" y="0"/>
                    </a:cubicBezTo>
                    <a:cubicBezTo>
                      <a:pt x="64770" y="0"/>
                      <a:pt x="63818" y="0"/>
                      <a:pt x="62865" y="0"/>
                    </a:cubicBezTo>
                    <a:cubicBezTo>
                      <a:pt x="60008" y="7620"/>
                      <a:pt x="55245" y="16192"/>
                      <a:pt x="46673" y="20003"/>
                    </a:cubicBezTo>
                    <a:cubicBezTo>
                      <a:pt x="41910" y="21907"/>
                      <a:pt x="37148" y="22860"/>
                      <a:pt x="31433" y="23813"/>
                    </a:cubicBezTo>
                    <a:cubicBezTo>
                      <a:pt x="18097" y="25717"/>
                      <a:pt x="4763" y="27622"/>
                      <a:pt x="0" y="49530"/>
                    </a:cubicBezTo>
                    <a:cubicBezTo>
                      <a:pt x="11430" y="54292"/>
                      <a:pt x="38100" y="63817"/>
                      <a:pt x="73343" y="63817"/>
                    </a:cubicBezTo>
                    <a:cubicBezTo>
                      <a:pt x="82868" y="38100"/>
                      <a:pt x="100965" y="30480"/>
                      <a:pt x="116205" y="27622"/>
                    </a:cubicBezTo>
                    <a:cubicBezTo>
                      <a:pt x="110490" y="24765"/>
                      <a:pt x="104775" y="23813"/>
                      <a:pt x="100012" y="2381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6" name="Freeform: Shape 495">
                <a:extLst>
                  <a:ext uri="{FF2B5EF4-FFF2-40B4-BE49-F238E27FC236}">
                    <a16:creationId xmlns:a16="http://schemas.microsoft.com/office/drawing/2014/main" id="{2AF1047F-3897-474E-9E90-12632EE64652}"/>
                  </a:ext>
                </a:extLst>
              </p:cNvPr>
              <p:cNvSpPr/>
              <p:nvPr/>
            </p:nvSpPr>
            <p:spPr>
              <a:xfrm>
                <a:off x="5367112" y="4678362"/>
                <a:ext cx="50482" cy="67627"/>
              </a:xfrm>
              <a:custGeom>
                <a:avLst/>
                <a:gdLst>
                  <a:gd name="connsiteX0" fmla="*/ 24765 w 50482"/>
                  <a:gd name="connsiteY0" fmla="*/ 67628 h 67627"/>
                  <a:gd name="connsiteX1" fmla="*/ 50482 w 50482"/>
                  <a:gd name="connsiteY1" fmla="*/ 25718 h 67627"/>
                  <a:gd name="connsiteX2" fmla="*/ 24765 w 50482"/>
                  <a:gd name="connsiteY2" fmla="*/ 0 h 67627"/>
                  <a:gd name="connsiteX3" fmla="*/ 0 w 50482"/>
                  <a:gd name="connsiteY3" fmla="*/ 25718 h 67627"/>
                  <a:gd name="connsiteX4" fmla="*/ 24765 w 50482"/>
                  <a:gd name="connsiteY4" fmla="*/ 67628 h 67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482" h="67627">
                    <a:moveTo>
                      <a:pt x="24765" y="67628"/>
                    </a:moveTo>
                    <a:cubicBezTo>
                      <a:pt x="36195" y="67628"/>
                      <a:pt x="50482" y="41910"/>
                      <a:pt x="50482" y="25718"/>
                    </a:cubicBezTo>
                    <a:cubicBezTo>
                      <a:pt x="50482" y="11430"/>
                      <a:pt x="39053" y="0"/>
                      <a:pt x="24765" y="0"/>
                    </a:cubicBezTo>
                    <a:cubicBezTo>
                      <a:pt x="10478" y="0"/>
                      <a:pt x="0" y="11430"/>
                      <a:pt x="0" y="25718"/>
                    </a:cubicBezTo>
                    <a:cubicBezTo>
                      <a:pt x="0" y="41910"/>
                      <a:pt x="13335" y="67628"/>
                      <a:pt x="24765" y="676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7" name="Freeform: Shape 496">
                <a:extLst>
                  <a:ext uri="{FF2B5EF4-FFF2-40B4-BE49-F238E27FC236}">
                    <a16:creationId xmlns:a16="http://schemas.microsoft.com/office/drawing/2014/main" id="{BE25F2EF-C08A-4E94-8BBC-266CCD184ACF}"/>
                  </a:ext>
                </a:extLst>
              </p:cNvPr>
              <p:cNvSpPr/>
              <p:nvPr/>
            </p:nvSpPr>
            <p:spPr>
              <a:xfrm>
                <a:off x="5466171" y="4671694"/>
                <a:ext cx="68579" cy="89535"/>
              </a:xfrm>
              <a:custGeom>
                <a:avLst/>
                <a:gdLst>
                  <a:gd name="connsiteX0" fmla="*/ 34290 w 68579"/>
                  <a:gd name="connsiteY0" fmla="*/ 89535 h 89535"/>
                  <a:gd name="connsiteX1" fmla="*/ 68580 w 68579"/>
                  <a:gd name="connsiteY1" fmla="*/ 34290 h 89535"/>
                  <a:gd name="connsiteX2" fmla="*/ 34290 w 68579"/>
                  <a:gd name="connsiteY2" fmla="*/ 0 h 89535"/>
                  <a:gd name="connsiteX3" fmla="*/ 0 w 68579"/>
                  <a:gd name="connsiteY3" fmla="*/ 34290 h 89535"/>
                  <a:gd name="connsiteX4" fmla="*/ 34290 w 68579"/>
                  <a:gd name="connsiteY4" fmla="*/ 89535 h 89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579" h="89535">
                    <a:moveTo>
                      <a:pt x="34290" y="89535"/>
                    </a:moveTo>
                    <a:cubicBezTo>
                      <a:pt x="50483" y="89535"/>
                      <a:pt x="68580" y="57150"/>
                      <a:pt x="68580" y="34290"/>
                    </a:cubicBezTo>
                    <a:cubicBezTo>
                      <a:pt x="68580" y="15240"/>
                      <a:pt x="53340" y="0"/>
                      <a:pt x="34290" y="0"/>
                    </a:cubicBezTo>
                    <a:cubicBezTo>
                      <a:pt x="15240" y="0"/>
                      <a:pt x="0" y="15240"/>
                      <a:pt x="0" y="34290"/>
                    </a:cubicBezTo>
                    <a:cubicBezTo>
                      <a:pt x="0" y="56198"/>
                      <a:pt x="18097" y="89535"/>
                      <a:pt x="34290" y="8953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8" name="Freeform: Shape 497">
                <a:extLst>
                  <a:ext uri="{FF2B5EF4-FFF2-40B4-BE49-F238E27FC236}">
                    <a16:creationId xmlns:a16="http://schemas.microsoft.com/office/drawing/2014/main" id="{81A7AD5D-3FE2-4890-8E6E-2BCF4F6F3DB1}"/>
                  </a:ext>
                </a:extLst>
              </p:cNvPr>
              <p:cNvSpPr/>
              <p:nvPr/>
            </p:nvSpPr>
            <p:spPr>
              <a:xfrm>
                <a:off x="5583329" y="4678362"/>
                <a:ext cx="51434" cy="67627"/>
              </a:xfrm>
              <a:custGeom>
                <a:avLst/>
                <a:gdLst>
                  <a:gd name="connsiteX0" fmla="*/ 25718 w 51434"/>
                  <a:gd name="connsiteY0" fmla="*/ 67628 h 67627"/>
                  <a:gd name="connsiteX1" fmla="*/ 51435 w 51434"/>
                  <a:gd name="connsiteY1" fmla="*/ 25718 h 67627"/>
                  <a:gd name="connsiteX2" fmla="*/ 25718 w 51434"/>
                  <a:gd name="connsiteY2" fmla="*/ 0 h 67627"/>
                  <a:gd name="connsiteX3" fmla="*/ 0 w 51434"/>
                  <a:gd name="connsiteY3" fmla="*/ 25718 h 67627"/>
                  <a:gd name="connsiteX4" fmla="*/ 25718 w 51434"/>
                  <a:gd name="connsiteY4" fmla="*/ 67628 h 67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434" h="67627">
                    <a:moveTo>
                      <a:pt x="25718" y="67628"/>
                    </a:moveTo>
                    <a:cubicBezTo>
                      <a:pt x="37147" y="67628"/>
                      <a:pt x="51435" y="41910"/>
                      <a:pt x="51435" y="25718"/>
                    </a:cubicBezTo>
                    <a:cubicBezTo>
                      <a:pt x="51435" y="11430"/>
                      <a:pt x="40005" y="0"/>
                      <a:pt x="25718" y="0"/>
                    </a:cubicBezTo>
                    <a:cubicBezTo>
                      <a:pt x="11430" y="0"/>
                      <a:pt x="0" y="11430"/>
                      <a:pt x="0" y="25718"/>
                    </a:cubicBezTo>
                    <a:cubicBezTo>
                      <a:pt x="0" y="41910"/>
                      <a:pt x="13335" y="67628"/>
                      <a:pt x="25718" y="6762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67" name="Graphic 21">
              <a:extLst>
                <a:ext uri="{FF2B5EF4-FFF2-40B4-BE49-F238E27FC236}">
                  <a16:creationId xmlns:a16="http://schemas.microsoft.com/office/drawing/2014/main" id="{7802DB91-0F85-4581-924D-173AA18DE65E}"/>
                </a:ext>
              </a:extLst>
            </p:cNvPr>
            <p:cNvGrpSpPr/>
            <p:nvPr/>
          </p:nvGrpSpPr>
          <p:grpSpPr>
            <a:xfrm>
              <a:off x="11063774" y="3973255"/>
              <a:ext cx="489585" cy="490537"/>
              <a:chOff x="5255669" y="4504055"/>
              <a:chExt cx="489585" cy="490537"/>
            </a:xfrm>
            <a:solidFill>
              <a:schemeClr val="accent6">
                <a:lumMod val="50000"/>
              </a:schemeClr>
            </a:solidFill>
          </p:grpSpPr>
          <p:grpSp>
            <p:nvGrpSpPr>
              <p:cNvPr id="468" name="Graphic 21">
                <a:extLst>
                  <a:ext uri="{FF2B5EF4-FFF2-40B4-BE49-F238E27FC236}">
                    <a16:creationId xmlns:a16="http://schemas.microsoft.com/office/drawing/2014/main" id="{7726485D-9A92-4E46-92C2-83F775A1D487}"/>
                  </a:ext>
                </a:extLst>
              </p:cNvPr>
              <p:cNvGrpSpPr/>
              <p:nvPr/>
            </p:nvGrpSpPr>
            <p:grpSpPr>
              <a:xfrm>
                <a:off x="5305909" y="4633595"/>
                <a:ext cx="388152" cy="231457"/>
                <a:chOff x="5305909" y="4633595"/>
                <a:chExt cx="388152" cy="231457"/>
              </a:xfrm>
              <a:grpFill/>
            </p:grpSpPr>
            <p:grpSp>
              <p:nvGrpSpPr>
                <p:cNvPr id="477" name="Graphic 21">
                  <a:extLst>
                    <a:ext uri="{FF2B5EF4-FFF2-40B4-BE49-F238E27FC236}">
                      <a16:creationId xmlns:a16="http://schemas.microsoft.com/office/drawing/2014/main" id="{AD7210C2-37A2-4AD4-AE17-83E1290ADBB1}"/>
                    </a:ext>
                  </a:extLst>
                </p:cNvPr>
                <p:cNvGrpSpPr/>
                <p:nvPr/>
              </p:nvGrpSpPr>
              <p:grpSpPr>
                <a:xfrm>
                  <a:off x="5394734" y="4633595"/>
                  <a:ext cx="210648" cy="231457"/>
                  <a:chOff x="5394734" y="4633595"/>
                  <a:chExt cx="210648" cy="231457"/>
                </a:xfrm>
                <a:grpFill/>
              </p:grpSpPr>
              <p:sp>
                <p:nvSpPr>
                  <p:cNvPr id="489" name="Freeform: Shape 488">
                    <a:extLst>
                      <a:ext uri="{FF2B5EF4-FFF2-40B4-BE49-F238E27FC236}">
                        <a16:creationId xmlns:a16="http://schemas.microsoft.com/office/drawing/2014/main" id="{F44AB415-A6BC-4BF6-9D32-E83A2D752DBE}"/>
                      </a:ext>
                    </a:extLst>
                  </p:cNvPr>
                  <p:cNvSpPr/>
                  <p:nvPr/>
                </p:nvSpPr>
                <p:spPr>
                  <a:xfrm>
                    <a:off x="5447121" y="4633595"/>
                    <a:ext cx="106679" cy="127635"/>
                  </a:xfrm>
                  <a:custGeom>
                    <a:avLst/>
                    <a:gdLst>
                      <a:gd name="connsiteX0" fmla="*/ 53340 w 106679"/>
                      <a:gd name="connsiteY0" fmla="*/ 127635 h 127635"/>
                      <a:gd name="connsiteX1" fmla="*/ 0 w 106679"/>
                      <a:gd name="connsiteY1" fmla="*/ 53340 h 127635"/>
                      <a:gd name="connsiteX2" fmla="*/ 53340 w 106679"/>
                      <a:gd name="connsiteY2" fmla="*/ 0 h 127635"/>
                      <a:gd name="connsiteX3" fmla="*/ 106680 w 106679"/>
                      <a:gd name="connsiteY3" fmla="*/ 53340 h 127635"/>
                      <a:gd name="connsiteX4" fmla="*/ 53340 w 106679"/>
                      <a:gd name="connsiteY4" fmla="*/ 127635 h 127635"/>
                      <a:gd name="connsiteX5" fmla="*/ 53340 w 106679"/>
                      <a:gd name="connsiteY5" fmla="*/ 19050 h 127635"/>
                      <a:gd name="connsiteX6" fmla="*/ 19050 w 106679"/>
                      <a:gd name="connsiteY6" fmla="*/ 53340 h 127635"/>
                      <a:gd name="connsiteX7" fmla="*/ 53340 w 106679"/>
                      <a:gd name="connsiteY7" fmla="*/ 108585 h 127635"/>
                      <a:gd name="connsiteX8" fmla="*/ 87630 w 106679"/>
                      <a:gd name="connsiteY8" fmla="*/ 53340 h 127635"/>
                      <a:gd name="connsiteX9" fmla="*/ 53340 w 106679"/>
                      <a:gd name="connsiteY9" fmla="*/ 19050 h 1276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6679" h="127635">
                        <a:moveTo>
                          <a:pt x="53340" y="127635"/>
                        </a:moveTo>
                        <a:cubicBezTo>
                          <a:pt x="22860" y="127635"/>
                          <a:pt x="0" y="82868"/>
                          <a:pt x="0" y="53340"/>
                        </a:cubicBezTo>
                        <a:cubicBezTo>
                          <a:pt x="0" y="23812"/>
                          <a:pt x="23813" y="0"/>
                          <a:pt x="53340" y="0"/>
                        </a:cubicBezTo>
                        <a:cubicBezTo>
                          <a:pt x="82867" y="0"/>
                          <a:pt x="106680" y="23812"/>
                          <a:pt x="106680" y="53340"/>
                        </a:cubicBezTo>
                        <a:cubicBezTo>
                          <a:pt x="106680" y="81915"/>
                          <a:pt x="83820" y="127635"/>
                          <a:pt x="53340" y="127635"/>
                        </a:cubicBezTo>
                        <a:close/>
                        <a:moveTo>
                          <a:pt x="53340" y="19050"/>
                        </a:moveTo>
                        <a:cubicBezTo>
                          <a:pt x="34290" y="19050"/>
                          <a:pt x="19050" y="34290"/>
                          <a:pt x="19050" y="53340"/>
                        </a:cubicBezTo>
                        <a:cubicBezTo>
                          <a:pt x="19050" y="75248"/>
                          <a:pt x="37147" y="108585"/>
                          <a:pt x="53340" y="108585"/>
                        </a:cubicBezTo>
                        <a:cubicBezTo>
                          <a:pt x="69533" y="108585"/>
                          <a:pt x="87630" y="76200"/>
                          <a:pt x="87630" y="53340"/>
                        </a:cubicBezTo>
                        <a:cubicBezTo>
                          <a:pt x="87630" y="34290"/>
                          <a:pt x="72390" y="19050"/>
                          <a:pt x="53340" y="19050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490" name="Graphic 21">
                    <a:extLst>
                      <a:ext uri="{FF2B5EF4-FFF2-40B4-BE49-F238E27FC236}">
                        <a16:creationId xmlns:a16="http://schemas.microsoft.com/office/drawing/2014/main" id="{F13F8DC0-684B-477F-AD97-A6E5F33178F4}"/>
                      </a:ext>
                    </a:extLst>
                  </p:cNvPr>
                  <p:cNvGrpSpPr/>
                  <p:nvPr/>
                </p:nvGrpSpPr>
                <p:grpSpPr>
                  <a:xfrm>
                    <a:off x="5394734" y="4737417"/>
                    <a:ext cx="210648" cy="127634"/>
                    <a:chOff x="5394734" y="4737417"/>
                    <a:chExt cx="210648" cy="127634"/>
                  </a:xfrm>
                  <a:grpFill/>
                </p:grpSpPr>
                <p:sp>
                  <p:nvSpPr>
                    <p:cNvPr id="491" name="Freeform: Shape 490">
                      <a:extLst>
                        <a:ext uri="{FF2B5EF4-FFF2-40B4-BE49-F238E27FC236}">
                          <a16:creationId xmlns:a16="http://schemas.microsoft.com/office/drawing/2014/main" id="{4BB46FAE-BC51-4F87-848F-265FBA5EB6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4734" y="4737417"/>
                      <a:ext cx="210547" cy="127634"/>
                    </a:xfrm>
                    <a:custGeom>
                      <a:avLst/>
                      <a:gdLst>
                        <a:gd name="connsiteX0" fmla="*/ 105728 w 210547"/>
                        <a:gd name="connsiteY0" fmla="*/ 127635 h 127634"/>
                        <a:gd name="connsiteX1" fmla="*/ 3810 w 210547"/>
                        <a:gd name="connsiteY1" fmla="*/ 101918 h 127634"/>
                        <a:gd name="connsiteX2" fmla="*/ 0 w 210547"/>
                        <a:gd name="connsiteY2" fmla="*/ 93345 h 127634"/>
                        <a:gd name="connsiteX3" fmla="*/ 59055 w 210547"/>
                        <a:gd name="connsiteY3" fmla="*/ 34290 h 127634"/>
                        <a:gd name="connsiteX4" fmla="*/ 71438 w 210547"/>
                        <a:gd name="connsiteY4" fmla="*/ 31432 h 127634"/>
                        <a:gd name="connsiteX5" fmla="*/ 81915 w 210547"/>
                        <a:gd name="connsiteY5" fmla="*/ 9525 h 127634"/>
                        <a:gd name="connsiteX6" fmla="*/ 91440 w 210547"/>
                        <a:gd name="connsiteY6" fmla="*/ 0 h 127634"/>
                        <a:gd name="connsiteX7" fmla="*/ 100965 w 210547"/>
                        <a:gd name="connsiteY7" fmla="*/ 9525 h 127634"/>
                        <a:gd name="connsiteX8" fmla="*/ 79058 w 210547"/>
                        <a:gd name="connsiteY8" fmla="*/ 47625 h 127634"/>
                        <a:gd name="connsiteX9" fmla="*/ 60960 w 210547"/>
                        <a:gd name="connsiteY9" fmla="*/ 52388 h 127634"/>
                        <a:gd name="connsiteX10" fmla="*/ 19050 w 210547"/>
                        <a:gd name="connsiteY10" fmla="*/ 88582 h 127634"/>
                        <a:gd name="connsiteX11" fmla="*/ 104775 w 210547"/>
                        <a:gd name="connsiteY11" fmla="*/ 107632 h 127634"/>
                        <a:gd name="connsiteX12" fmla="*/ 195263 w 210547"/>
                        <a:gd name="connsiteY12" fmla="*/ 85725 h 127634"/>
                        <a:gd name="connsiteX13" fmla="*/ 208598 w 210547"/>
                        <a:gd name="connsiteY13" fmla="*/ 87630 h 127634"/>
                        <a:gd name="connsiteX14" fmla="*/ 206692 w 210547"/>
                        <a:gd name="connsiteY14" fmla="*/ 100965 h 127634"/>
                        <a:gd name="connsiteX15" fmla="*/ 105728 w 210547"/>
                        <a:gd name="connsiteY15" fmla="*/ 127635 h 127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210547" h="127634">
                          <a:moveTo>
                            <a:pt x="105728" y="127635"/>
                          </a:moveTo>
                          <a:cubicBezTo>
                            <a:pt x="37147" y="127635"/>
                            <a:pt x="4763" y="102870"/>
                            <a:pt x="3810" y="101918"/>
                          </a:cubicBezTo>
                          <a:cubicBezTo>
                            <a:pt x="953" y="100013"/>
                            <a:pt x="0" y="96202"/>
                            <a:pt x="0" y="93345"/>
                          </a:cubicBezTo>
                          <a:cubicBezTo>
                            <a:pt x="6668" y="41910"/>
                            <a:pt x="39053" y="37147"/>
                            <a:pt x="59055" y="34290"/>
                          </a:cubicBezTo>
                          <a:cubicBezTo>
                            <a:pt x="63818" y="33338"/>
                            <a:pt x="69533" y="32385"/>
                            <a:pt x="71438" y="31432"/>
                          </a:cubicBezTo>
                          <a:cubicBezTo>
                            <a:pt x="80963" y="26670"/>
                            <a:pt x="81915" y="10477"/>
                            <a:pt x="81915" y="9525"/>
                          </a:cubicBezTo>
                          <a:cubicBezTo>
                            <a:pt x="81915" y="3810"/>
                            <a:pt x="86678" y="0"/>
                            <a:pt x="91440" y="0"/>
                          </a:cubicBezTo>
                          <a:cubicBezTo>
                            <a:pt x="97155" y="0"/>
                            <a:pt x="100965" y="4763"/>
                            <a:pt x="100965" y="9525"/>
                          </a:cubicBezTo>
                          <a:cubicBezTo>
                            <a:pt x="100965" y="10477"/>
                            <a:pt x="100013" y="38100"/>
                            <a:pt x="79058" y="47625"/>
                          </a:cubicBezTo>
                          <a:cubicBezTo>
                            <a:pt x="73343" y="50482"/>
                            <a:pt x="67628" y="51435"/>
                            <a:pt x="60960" y="52388"/>
                          </a:cubicBezTo>
                          <a:cubicBezTo>
                            <a:pt x="42863" y="55245"/>
                            <a:pt x="24765" y="58102"/>
                            <a:pt x="19050" y="88582"/>
                          </a:cubicBezTo>
                          <a:cubicBezTo>
                            <a:pt x="29528" y="94297"/>
                            <a:pt x="57150" y="107632"/>
                            <a:pt x="104775" y="107632"/>
                          </a:cubicBezTo>
                          <a:cubicBezTo>
                            <a:pt x="166688" y="107632"/>
                            <a:pt x="194310" y="85725"/>
                            <a:pt x="195263" y="85725"/>
                          </a:cubicBezTo>
                          <a:cubicBezTo>
                            <a:pt x="199073" y="82868"/>
                            <a:pt x="205740" y="82868"/>
                            <a:pt x="208598" y="87630"/>
                          </a:cubicBezTo>
                          <a:cubicBezTo>
                            <a:pt x="211455" y="91440"/>
                            <a:pt x="211455" y="98107"/>
                            <a:pt x="206692" y="100965"/>
                          </a:cubicBezTo>
                          <a:cubicBezTo>
                            <a:pt x="206692" y="102870"/>
                            <a:pt x="174308" y="127635"/>
                            <a:pt x="105728" y="127635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492" name="Freeform: Shape 491">
                      <a:extLst>
                        <a:ext uri="{FF2B5EF4-FFF2-40B4-BE49-F238E27FC236}">
                          <a16:creationId xmlns:a16="http://schemas.microsoft.com/office/drawing/2014/main" id="{5DCC6762-2786-47D4-A4BF-4185B1C0A4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04272" y="4737417"/>
                      <a:ext cx="101110" cy="103822"/>
                    </a:xfrm>
                    <a:custGeom>
                      <a:avLst/>
                      <a:gdLst>
                        <a:gd name="connsiteX0" fmla="*/ 92392 w 101110"/>
                        <a:gd name="connsiteY0" fmla="*/ 103822 h 103822"/>
                        <a:gd name="connsiteX1" fmla="*/ 82867 w 101110"/>
                        <a:gd name="connsiteY1" fmla="*/ 95250 h 103822"/>
                        <a:gd name="connsiteX2" fmla="*/ 40005 w 101110"/>
                        <a:gd name="connsiteY2" fmla="*/ 52388 h 103822"/>
                        <a:gd name="connsiteX3" fmla="*/ 21907 w 101110"/>
                        <a:gd name="connsiteY3" fmla="*/ 47625 h 103822"/>
                        <a:gd name="connsiteX4" fmla="*/ 0 w 101110"/>
                        <a:gd name="connsiteY4" fmla="*/ 9525 h 103822"/>
                        <a:gd name="connsiteX5" fmla="*/ 9525 w 101110"/>
                        <a:gd name="connsiteY5" fmla="*/ 0 h 103822"/>
                        <a:gd name="connsiteX6" fmla="*/ 19050 w 101110"/>
                        <a:gd name="connsiteY6" fmla="*/ 9525 h 103822"/>
                        <a:gd name="connsiteX7" fmla="*/ 29527 w 101110"/>
                        <a:gd name="connsiteY7" fmla="*/ 31432 h 103822"/>
                        <a:gd name="connsiteX8" fmla="*/ 41910 w 101110"/>
                        <a:gd name="connsiteY8" fmla="*/ 34290 h 103822"/>
                        <a:gd name="connsiteX9" fmla="*/ 100965 w 101110"/>
                        <a:gd name="connsiteY9" fmla="*/ 93345 h 103822"/>
                        <a:gd name="connsiteX10" fmla="*/ 92392 w 101110"/>
                        <a:gd name="connsiteY10" fmla="*/ 103822 h 103822"/>
                        <a:gd name="connsiteX11" fmla="*/ 92392 w 101110"/>
                        <a:gd name="connsiteY11" fmla="*/ 103822 h 1038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1110" h="103822">
                          <a:moveTo>
                            <a:pt x="92392" y="103822"/>
                          </a:moveTo>
                          <a:cubicBezTo>
                            <a:pt x="87630" y="103822"/>
                            <a:pt x="83820" y="100013"/>
                            <a:pt x="82867" y="95250"/>
                          </a:cubicBezTo>
                          <a:cubicBezTo>
                            <a:pt x="78105" y="58102"/>
                            <a:pt x="59055" y="55245"/>
                            <a:pt x="40005" y="52388"/>
                          </a:cubicBezTo>
                          <a:cubicBezTo>
                            <a:pt x="33338" y="51435"/>
                            <a:pt x="27622" y="50482"/>
                            <a:pt x="21907" y="47625"/>
                          </a:cubicBezTo>
                          <a:cubicBezTo>
                            <a:pt x="952" y="38100"/>
                            <a:pt x="0" y="10477"/>
                            <a:pt x="0" y="9525"/>
                          </a:cubicBezTo>
                          <a:cubicBezTo>
                            <a:pt x="0" y="3810"/>
                            <a:pt x="3810" y="0"/>
                            <a:pt x="9525" y="0"/>
                          </a:cubicBezTo>
                          <a:cubicBezTo>
                            <a:pt x="15240" y="0"/>
                            <a:pt x="19050" y="3810"/>
                            <a:pt x="19050" y="9525"/>
                          </a:cubicBezTo>
                          <a:cubicBezTo>
                            <a:pt x="19050" y="9525"/>
                            <a:pt x="20002" y="26670"/>
                            <a:pt x="29527" y="31432"/>
                          </a:cubicBezTo>
                          <a:cubicBezTo>
                            <a:pt x="32385" y="32385"/>
                            <a:pt x="37147" y="33338"/>
                            <a:pt x="41910" y="34290"/>
                          </a:cubicBezTo>
                          <a:cubicBezTo>
                            <a:pt x="61913" y="37147"/>
                            <a:pt x="94297" y="41910"/>
                            <a:pt x="100965" y="93345"/>
                          </a:cubicBezTo>
                          <a:cubicBezTo>
                            <a:pt x="101917" y="98107"/>
                            <a:pt x="98107" y="102870"/>
                            <a:pt x="92392" y="103822"/>
                          </a:cubicBezTo>
                          <a:cubicBezTo>
                            <a:pt x="93345" y="103822"/>
                            <a:pt x="92392" y="103822"/>
                            <a:pt x="92392" y="103822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478" name="Graphic 21">
                  <a:extLst>
                    <a:ext uri="{FF2B5EF4-FFF2-40B4-BE49-F238E27FC236}">
                      <a16:creationId xmlns:a16="http://schemas.microsoft.com/office/drawing/2014/main" id="{31EF9EDB-E1A3-40BF-8A34-9CBDEF7D7D59}"/>
                    </a:ext>
                  </a:extLst>
                </p:cNvPr>
                <p:cNvGrpSpPr/>
                <p:nvPr/>
              </p:nvGrpSpPr>
              <p:grpSpPr>
                <a:xfrm>
                  <a:off x="5305909" y="4640262"/>
                  <a:ext cx="388152" cy="188594"/>
                  <a:chOff x="5305909" y="4640262"/>
                  <a:chExt cx="388152" cy="188594"/>
                </a:xfrm>
                <a:grpFill/>
              </p:grpSpPr>
              <p:grpSp>
                <p:nvGrpSpPr>
                  <p:cNvPr id="479" name="Graphic 21">
                    <a:extLst>
                      <a:ext uri="{FF2B5EF4-FFF2-40B4-BE49-F238E27FC236}">
                        <a16:creationId xmlns:a16="http://schemas.microsoft.com/office/drawing/2014/main" id="{51A96F8A-DB9E-4852-B737-AF7BBA22505F}"/>
                      </a:ext>
                    </a:extLst>
                  </p:cNvPr>
                  <p:cNvGrpSpPr/>
                  <p:nvPr/>
                </p:nvGrpSpPr>
                <p:grpSpPr>
                  <a:xfrm>
                    <a:off x="5305909" y="4640262"/>
                    <a:ext cx="161924" cy="188594"/>
                    <a:chOff x="5305909" y="4640262"/>
                    <a:chExt cx="161924" cy="188594"/>
                  </a:xfrm>
                  <a:grpFill/>
                </p:grpSpPr>
                <p:sp>
                  <p:nvSpPr>
                    <p:cNvPr id="485" name="Freeform: Shape 484">
                      <a:extLst>
                        <a:ext uri="{FF2B5EF4-FFF2-40B4-BE49-F238E27FC236}">
                          <a16:creationId xmlns:a16="http://schemas.microsoft.com/office/drawing/2014/main" id="{F508056D-C48E-4988-B302-52AC675AA0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47109" y="4640262"/>
                      <a:ext cx="89534" cy="105727"/>
                    </a:xfrm>
                    <a:custGeom>
                      <a:avLst/>
                      <a:gdLst>
                        <a:gd name="connsiteX0" fmla="*/ 44768 w 89534"/>
                        <a:gd name="connsiteY0" fmla="*/ 105728 h 105727"/>
                        <a:gd name="connsiteX1" fmla="*/ 0 w 89534"/>
                        <a:gd name="connsiteY1" fmla="*/ 44768 h 105727"/>
                        <a:gd name="connsiteX2" fmla="*/ 44768 w 89534"/>
                        <a:gd name="connsiteY2" fmla="*/ 0 h 105727"/>
                        <a:gd name="connsiteX3" fmla="*/ 89535 w 89534"/>
                        <a:gd name="connsiteY3" fmla="*/ 44768 h 105727"/>
                        <a:gd name="connsiteX4" fmla="*/ 44768 w 89534"/>
                        <a:gd name="connsiteY4" fmla="*/ 105728 h 105727"/>
                        <a:gd name="connsiteX5" fmla="*/ 44768 w 89534"/>
                        <a:gd name="connsiteY5" fmla="*/ 19050 h 105727"/>
                        <a:gd name="connsiteX6" fmla="*/ 19050 w 89534"/>
                        <a:gd name="connsiteY6" fmla="*/ 44768 h 105727"/>
                        <a:gd name="connsiteX7" fmla="*/ 44768 w 89534"/>
                        <a:gd name="connsiteY7" fmla="*/ 86678 h 105727"/>
                        <a:gd name="connsiteX8" fmla="*/ 70485 w 89534"/>
                        <a:gd name="connsiteY8" fmla="*/ 44768 h 105727"/>
                        <a:gd name="connsiteX9" fmla="*/ 44768 w 89534"/>
                        <a:gd name="connsiteY9" fmla="*/ 19050 h 10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9534" h="105727">
                          <a:moveTo>
                            <a:pt x="44768" y="105728"/>
                          </a:moveTo>
                          <a:cubicBezTo>
                            <a:pt x="19050" y="105728"/>
                            <a:pt x="0" y="69532"/>
                            <a:pt x="0" y="44768"/>
                          </a:cubicBezTo>
                          <a:cubicBezTo>
                            <a:pt x="0" y="20003"/>
                            <a:pt x="20003" y="0"/>
                            <a:pt x="44768" y="0"/>
                          </a:cubicBezTo>
                          <a:cubicBezTo>
                            <a:pt x="69533" y="0"/>
                            <a:pt x="89535" y="20003"/>
                            <a:pt x="89535" y="44768"/>
                          </a:cubicBezTo>
                          <a:cubicBezTo>
                            <a:pt x="89535" y="66675"/>
                            <a:pt x="72390" y="105728"/>
                            <a:pt x="44768" y="105728"/>
                          </a:cubicBezTo>
                          <a:close/>
                          <a:moveTo>
                            <a:pt x="44768" y="19050"/>
                          </a:moveTo>
                          <a:cubicBezTo>
                            <a:pt x="30480" y="19050"/>
                            <a:pt x="19050" y="30480"/>
                            <a:pt x="19050" y="44768"/>
                          </a:cubicBezTo>
                          <a:cubicBezTo>
                            <a:pt x="19050" y="60960"/>
                            <a:pt x="32385" y="86678"/>
                            <a:pt x="44768" y="86678"/>
                          </a:cubicBezTo>
                          <a:cubicBezTo>
                            <a:pt x="57150" y="86678"/>
                            <a:pt x="70485" y="60960"/>
                            <a:pt x="70485" y="44768"/>
                          </a:cubicBezTo>
                          <a:cubicBezTo>
                            <a:pt x="70485" y="30480"/>
                            <a:pt x="59055" y="19050"/>
                            <a:pt x="44768" y="19050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86" name="Graphic 21">
                      <a:extLst>
                        <a:ext uri="{FF2B5EF4-FFF2-40B4-BE49-F238E27FC236}">
                          <a16:creationId xmlns:a16="http://schemas.microsoft.com/office/drawing/2014/main" id="{D5CA233A-6BB8-43D5-AA8D-11ABA497CD5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05909" y="4724082"/>
                      <a:ext cx="161924" cy="104775"/>
                      <a:chOff x="5305909" y="4724082"/>
                      <a:chExt cx="161924" cy="104775"/>
                    </a:xfrm>
                    <a:grpFill/>
                  </p:grpSpPr>
                  <p:sp>
                    <p:nvSpPr>
                      <p:cNvPr id="487" name="Freeform: Shape 486">
                        <a:extLst>
                          <a:ext uri="{FF2B5EF4-FFF2-40B4-BE49-F238E27FC236}">
                            <a16:creationId xmlns:a16="http://schemas.microsoft.com/office/drawing/2014/main" id="{820D9FDD-E913-4343-801D-F551F3E9C77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05909" y="4724082"/>
                        <a:ext cx="104065" cy="104775"/>
                      </a:xfrm>
                      <a:custGeom>
                        <a:avLst/>
                        <a:gdLst>
                          <a:gd name="connsiteX0" fmla="*/ 95493 w 104065"/>
                          <a:gd name="connsiteY0" fmla="*/ 104775 h 104775"/>
                          <a:gd name="connsiteX1" fmla="*/ 5005 w 104065"/>
                          <a:gd name="connsiteY1" fmla="*/ 84773 h 104775"/>
                          <a:gd name="connsiteX2" fmla="*/ 243 w 104065"/>
                          <a:gd name="connsiteY2" fmla="*/ 75248 h 104775"/>
                          <a:gd name="connsiteX3" fmla="*/ 48820 w 104065"/>
                          <a:gd name="connsiteY3" fmla="*/ 26670 h 104775"/>
                          <a:gd name="connsiteX4" fmla="*/ 58345 w 104065"/>
                          <a:gd name="connsiteY4" fmla="*/ 24765 h 104775"/>
                          <a:gd name="connsiteX5" fmla="*/ 65965 w 104065"/>
                          <a:gd name="connsiteY5" fmla="*/ 9525 h 104775"/>
                          <a:gd name="connsiteX6" fmla="*/ 75490 w 104065"/>
                          <a:gd name="connsiteY6" fmla="*/ 0 h 104775"/>
                          <a:gd name="connsiteX7" fmla="*/ 85015 w 104065"/>
                          <a:gd name="connsiteY7" fmla="*/ 9525 h 104775"/>
                          <a:gd name="connsiteX8" fmla="*/ 65965 w 104065"/>
                          <a:gd name="connsiteY8" fmla="*/ 41910 h 104775"/>
                          <a:gd name="connsiteX9" fmla="*/ 50725 w 104065"/>
                          <a:gd name="connsiteY9" fmla="*/ 45720 h 104775"/>
                          <a:gd name="connsiteX10" fmla="*/ 19293 w 104065"/>
                          <a:gd name="connsiteY10" fmla="*/ 71438 h 104775"/>
                          <a:gd name="connsiteX11" fmla="*/ 94540 w 104065"/>
                          <a:gd name="connsiteY11" fmla="*/ 86678 h 104775"/>
                          <a:gd name="connsiteX12" fmla="*/ 104065 w 104065"/>
                          <a:gd name="connsiteY12" fmla="*/ 96203 h 104775"/>
                          <a:gd name="connsiteX13" fmla="*/ 95493 w 104065"/>
                          <a:gd name="connsiteY13" fmla="*/ 104775 h 104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</a:cxnLst>
                        <a:rect l="l" t="t" r="r" b="b"/>
                        <a:pathLst>
                          <a:path w="104065" h="104775">
                            <a:moveTo>
                              <a:pt x="95493" y="104775"/>
                            </a:moveTo>
                            <a:cubicBezTo>
                              <a:pt x="41200" y="104775"/>
                              <a:pt x="5958" y="85725"/>
                              <a:pt x="5005" y="84773"/>
                            </a:cubicBezTo>
                            <a:cubicBezTo>
                              <a:pt x="1195" y="82868"/>
                              <a:pt x="-710" y="79057"/>
                              <a:pt x="243" y="75248"/>
                            </a:cubicBezTo>
                            <a:cubicBezTo>
                              <a:pt x="5958" y="33338"/>
                              <a:pt x="32628" y="29528"/>
                              <a:pt x="48820" y="26670"/>
                            </a:cubicBezTo>
                            <a:cubicBezTo>
                              <a:pt x="52630" y="25718"/>
                              <a:pt x="56440" y="25718"/>
                              <a:pt x="58345" y="24765"/>
                            </a:cubicBezTo>
                            <a:cubicBezTo>
                              <a:pt x="64060" y="21908"/>
                              <a:pt x="65965" y="12383"/>
                              <a:pt x="65965" y="9525"/>
                            </a:cubicBezTo>
                            <a:cubicBezTo>
                              <a:pt x="65965" y="3810"/>
                              <a:pt x="70728" y="0"/>
                              <a:pt x="75490" y="0"/>
                            </a:cubicBezTo>
                            <a:cubicBezTo>
                              <a:pt x="81205" y="0"/>
                              <a:pt x="85015" y="4763"/>
                              <a:pt x="85015" y="9525"/>
                            </a:cubicBezTo>
                            <a:cubicBezTo>
                              <a:pt x="85015" y="18098"/>
                              <a:pt x="80253" y="35243"/>
                              <a:pt x="65965" y="41910"/>
                            </a:cubicBezTo>
                            <a:cubicBezTo>
                              <a:pt x="61203" y="43815"/>
                              <a:pt x="56440" y="44768"/>
                              <a:pt x="50725" y="45720"/>
                            </a:cubicBezTo>
                            <a:cubicBezTo>
                              <a:pt x="37390" y="47625"/>
                              <a:pt x="24055" y="49530"/>
                              <a:pt x="19293" y="71438"/>
                            </a:cubicBezTo>
                            <a:cubicBezTo>
                              <a:pt x="30723" y="76200"/>
                              <a:pt x="58345" y="86678"/>
                              <a:pt x="94540" y="86678"/>
                            </a:cubicBezTo>
                            <a:cubicBezTo>
                              <a:pt x="100255" y="86678"/>
                              <a:pt x="104065" y="90488"/>
                              <a:pt x="104065" y="96203"/>
                            </a:cubicBezTo>
                            <a:cubicBezTo>
                              <a:pt x="104065" y="101918"/>
                              <a:pt x="101208" y="104775"/>
                              <a:pt x="95493" y="104775"/>
                            </a:cubicBezTo>
                            <a:close/>
                          </a:path>
                        </a:pathLst>
                      </a:custGeom>
                      <a:grpFill/>
                      <a:ln w="952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8" name="Freeform: Shape 487">
                        <a:extLst>
                          <a:ext uri="{FF2B5EF4-FFF2-40B4-BE49-F238E27FC236}">
                            <a16:creationId xmlns:a16="http://schemas.microsoft.com/office/drawing/2014/main" id="{F83D5925-ED7F-4D09-AC67-EF16E834E1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391877" y="4724082"/>
                        <a:ext cx="75956" cy="60960"/>
                      </a:xfrm>
                      <a:custGeom>
                        <a:avLst/>
                        <a:gdLst>
                          <a:gd name="connsiteX0" fmla="*/ 67628 w 75956"/>
                          <a:gd name="connsiteY0" fmla="*/ 60960 h 60960"/>
                          <a:gd name="connsiteX1" fmla="*/ 60007 w 75956"/>
                          <a:gd name="connsiteY1" fmla="*/ 57150 h 60960"/>
                          <a:gd name="connsiteX2" fmla="*/ 34290 w 75956"/>
                          <a:gd name="connsiteY2" fmla="*/ 45720 h 60960"/>
                          <a:gd name="connsiteX3" fmla="*/ 19050 w 75956"/>
                          <a:gd name="connsiteY3" fmla="*/ 41910 h 60960"/>
                          <a:gd name="connsiteX4" fmla="*/ 0 w 75956"/>
                          <a:gd name="connsiteY4" fmla="*/ 9525 h 60960"/>
                          <a:gd name="connsiteX5" fmla="*/ 9525 w 75956"/>
                          <a:gd name="connsiteY5" fmla="*/ 0 h 60960"/>
                          <a:gd name="connsiteX6" fmla="*/ 19050 w 75956"/>
                          <a:gd name="connsiteY6" fmla="*/ 9525 h 60960"/>
                          <a:gd name="connsiteX7" fmla="*/ 26670 w 75956"/>
                          <a:gd name="connsiteY7" fmla="*/ 24765 h 60960"/>
                          <a:gd name="connsiteX8" fmla="*/ 36195 w 75956"/>
                          <a:gd name="connsiteY8" fmla="*/ 26670 h 60960"/>
                          <a:gd name="connsiteX9" fmla="*/ 74295 w 75956"/>
                          <a:gd name="connsiteY9" fmla="*/ 45720 h 60960"/>
                          <a:gd name="connsiteX10" fmla="*/ 72390 w 75956"/>
                          <a:gd name="connsiteY10" fmla="*/ 59055 h 60960"/>
                          <a:gd name="connsiteX11" fmla="*/ 67628 w 75956"/>
                          <a:gd name="connsiteY11" fmla="*/ 60960 h 609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75956" h="60960">
                            <a:moveTo>
                              <a:pt x="67628" y="60960"/>
                            </a:moveTo>
                            <a:cubicBezTo>
                              <a:pt x="64770" y="60960"/>
                              <a:pt x="61913" y="60008"/>
                              <a:pt x="60007" y="57150"/>
                            </a:cubicBezTo>
                            <a:cubicBezTo>
                              <a:pt x="53340" y="48578"/>
                              <a:pt x="43815" y="47625"/>
                              <a:pt x="34290" y="45720"/>
                            </a:cubicBezTo>
                            <a:cubicBezTo>
                              <a:pt x="28575" y="44768"/>
                              <a:pt x="23813" y="43815"/>
                              <a:pt x="19050" y="41910"/>
                            </a:cubicBezTo>
                            <a:cubicBezTo>
                              <a:pt x="4763" y="35243"/>
                              <a:pt x="953" y="19050"/>
                              <a:pt x="0" y="9525"/>
                            </a:cubicBezTo>
                            <a:cubicBezTo>
                              <a:pt x="0" y="3810"/>
                              <a:pt x="3810" y="0"/>
                              <a:pt x="9525" y="0"/>
                            </a:cubicBezTo>
                            <a:cubicBezTo>
                              <a:pt x="14288" y="0"/>
                              <a:pt x="19050" y="3810"/>
                              <a:pt x="19050" y="9525"/>
                            </a:cubicBezTo>
                            <a:cubicBezTo>
                              <a:pt x="19050" y="12383"/>
                              <a:pt x="20955" y="21908"/>
                              <a:pt x="26670" y="24765"/>
                            </a:cubicBezTo>
                            <a:cubicBezTo>
                              <a:pt x="28575" y="25718"/>
                              <a:pt x="32385" y="26670"/>
                              <a:pt x="36195" y="26670"/>
                            </a:cubicBezTo>
                            <a:cubicBezTo>
                              <a:pt x="47625" y="28575"/>
                              <a:pt x="62865" y="30480"/>
                              <a:pt x="74295" y="45720"/>
                            </a:cubicBezTo>
                            <a:cubicBezTo>
                              <a:pt x="77153" y="49530"/>
                              <a:pt x="76200" y="56198"/>
                              <a:pt x="72390" y="59055"/>
                            </a:cubicBezTo>
                            <a:cubicBezTo>
                              <a:pt x="71438" y="60008"/>
                              <a:pt x="69532" y="60960"/>
                              <a:pt x="67628" y="60960"/>
                            </a:cubicBezTo>
                            <a:close/>
                          </a:path>
                        </a:pathLst>
                      </a:custGeom>
                      <a:grpFill/>
                      <a:ln w="952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480" name="Graphic 21">
                    <a:extLst>
                      <a:ext uri="{FF2B5EF4-FFF2-40B4-BE49-F238E27FC236}">
                        <a16:creationId xmlns:a16="http://schemas.microsoft.com/office/drawing/2014/main" id="{4647C413-C417-4ACF-820E-0C9DD7386F32}"/>
                      </a:ext>
                    </a:extLst>
                  </p:cNvPr>
                  <p:cNvGrpSpPr/>
                  <p:nvPr/>
                </p:nvGrpSpPr>
                <p:grpSpPr>
                  <a:xfrm>
                    <a:off x="5532138" y="4640262"/>
                    <a:ext cx="161924" cy="188594"/>
                    <a:chOff x="5532138" y="4640262"/>
                    <a:chExt cx="161924" cy="188594"/>
                  </a:xfrm>
                  <a:grpFill/>
                </p:grpSpPr>
                <p:sp>
                  <p:nvSpPr>
                    <p:cNvPr id="481" name="Freeform: Shape 480">
                      <a:extLst>
                        <a:ext uri="{FF2B5EF4-FFF2-40B4-BE49-F238E27FC236}">
                          <a16:creationId xmlns:a16="http://schemas.microsoft.com/office/drawing/2014/main" id="{F471233E-5B99-462E-B142-26D1885B24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64279" y="4640262"/>
                      <a:ext cx="89534" cy="105727"/>
                    </a:xfrm>
                    <a:custGeom>
                      <a:avLst/>
                      <a:gdLst>
                        <a:gd name="connsiteX0" fmla="*/ 44768 w 89534"/>
                        <a:gd name="connsiteY0" fmla="*/ 105728 h 105727"/>
                        <a:gd name="connsiteX1" fmla="*/ 0 w 89534"/>
                        <a:gd name="connsiteY1" fmla="*/ 44768 h 105727"/>
                        <a:gd name="connsiteX2" fmla="*/ 44768 w 89534"/>
                        <a:gd name="connsiteY2" fmla="*/ 0 h 105727"/>
                        <a:gd name="connsiteX3" fmla="*/ 89535 w 89534"/>
                        <a:gd name="connsiteY3" fmla="*/ 44768 h 105727"/>
                        <a:gd name="connsiteX4" fmla="*/ 44768 w 89534"/>
                        <a:gd name="connsiteY4" fmla="*/ 105728 h 105727"/>
                        <a:gd name="connsiteX5" fmla="*/ 44768 w 89534"/>
                        <a:gd name="connsiteY5" fmla="*/ 19050 h 105727"/>
                        <a:gd name="connsiteX6" fmla="*/ 19050 w 89534"/>
                        <a:gd name="connsiteY6" fmla="*/ 44768 h 105727"/>
                        <a:gd name="connsiteX7" fmla="*/ 44768 w 89534"/>
                        <a:gd name="connsiteY7" fmla="*/ 86678 h 105727"/>
                        <a:gd name="connsiteX8" fmla="*/ 70485 w 89534"/>
                        <a:gd name="connsiteY8" fmla="*/ 44768 h 105727"/>
                        <a:gd name="connsiteX9" fmla="*/ 44768 w 89534"/>
                        <a:gd name="connsiteY9" fmla="*/ 19050 h 10572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89534" h="105727">
                          <a:moveTo>
                            <a:pt x="44768" y="105728"/>
                          </a:moveTo>
                          <a:cubicBezTo>
                            <a:pt x="17145" y="105728"/>
                            <a:pt x="0" y="66675"/>
                            <a:pt x="0" y="44768"/>
                          </a:cubicBezTo>
                          <a:cubicBezTo>
                            <a:pt x="0" y="20003"/>
                            <a:pt x="20002" y="0"/>
                            <a:pt x="44768" y="0"/>
                          </a:cubicBezTo>
                          <a:cubicBezTo>
                            <a:pt x="69532" y="0"/>
                            <a:pt x="89535" y="20003"/>
                            <a:pt x="89535" y="44768"/>
                          </a:cubicBezTo>
                          <a:cubicBezTo>
                            <a:pt x="88582" y="69532"/>
                            <a:pt x="70485" y="105728"/>
                            <a:pt x="44768" y="105728"/>
                          </a:cubicBezTo>
                          <a:close/>
                          <a:moveTo>
                            <a:pt x="44768" y="19050"/>
                          </a:moveTo>
                          <a:cubicBezTo>
                            <a:pt x="30480" y="19050"/>
                            <a:pt x="19050" y="30480"/>
                            <a:pt x="19050" y="44768"/>
                          </a:cubicBezTo>
                          <a:cubicBezTo>
                            <a:pt x="19050" y="60960"/>
                            <a:pt x="32385" y="86678"/>
                            <a:pt x="44768" y="86678"/>
                          </a:cubicBezTo>
                          <a:cubicBezTo>
                            <a:pt x="57150" y="86678"/>
                            <a:pt x="70485" y="60960"/>
                            <a:pt x="70485" y="44768"/>
                          </a:cubicBezTo>
                          <a:cubicBezTo>
                            <a:pt x="69532" y="30480"/>
                            <a:pt x="58102" y="19050"/>
                            <a:pt x="44768" y="19050"/>
                          </a:cubicBezTo>
                          <a:close/>
                        </a:path>
                      </a:pathLst>
                    </a:custGeom>
                    <a:grpFill/>
                    <a:ln w="9525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482" name="Graphic 21">
                      <a:extLst>
                        <a:ext uri="{FF2B5EF4-FFF2-40B4-BE49-F238E27FC236}">
                          <a16:creationId xmlns:a16="http://schemas.microsoft.com/office/drawing/2014/main" id="{1B9CDCB0-C797-4AC8-B64A-6FDC7A9466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532138" y="4724082"/>
                      <a:ext cx="161924" cy="104775"/>
                      <a:chOff x="5532138" y="4724082"/>
                      <a:chExt cx="161924" cy="104775"/>
                    </a:xfrm>
                    <a:grpFill/>
                  </p:grpSpPr>
                  <p:sp>
                    <p:nvSpPr>
                      <p:cNvPr id="483" name="Freeform: Shape 482">
                        <a:extLst>
                          <a:ext uri="{FF2B5EF4-FFF2-40B4-BE49-F238E27FC236}">
                            <a16:creationId xmlns:a16="http://schemas.microsoft.com/office/drawing/2014/main" id="{5E5FC726-DE6C-464D-A63A-19B13F7A1D2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89997" y="4724082"/>
                        <a:ext cx="104065" cy="104775"/>
                      </a:xfrm>
                      <a:custGeom>
                        <a:avLst/>
                        <a:gdLst>
                          <a:gd name="connsiteX0" fmla="*/ 9525 w 104065"/>
                          <a:gd name="connsiteY0" fmla="*/ 104775 h 104775"/>
                          <a:gd name="connsiteX1" fmla="*/ 0 w 104065"/>
                          <a:gd name="connsiteY1" fmla="*/ 95250 h 104775"/>
                          <a:gd name="connsiteX2" fmla="*/ 9525 w 104065"/>
                          <a:gd name="connsiteY2" fmla="*/ 85725 h 104775"/>
                          <a:gd name="connsiteX3" fmla="*/ 84772 w 104065"/>
                          <a:gd name="connsiteY3" fmla="*/ 71438 h 104775"/>
                          <a:gd name="connsiteX4" fmla="*/ 53340 w 104065"/>
                          <a:gd name="connsiteY4" fmla="*/ 45720 h 104775"/>
                          <a:gd name="connsiteX5" fmla="*/ 38100 w 104065"/>
                          <a:gd name="connsiteY5" fmla="*/ 41910 h 104775"/>
                          <a:gd name="connsiteX6" fmla="*/ 19050 w 104065"/>
                          <a:gd name="connsiteY6" fmla="*/ 9525 h 104775"/>
                          <a:gd name="connsiteX7" fmla="*/ 28575 w 104065"/>
                          <a:gd name="connsiteY7" fmla="*/ 0 h 104775"/>
                          <a:gd name="connsiteX8" fmla="*/ 38100 w 104065"/>
                          <a:gd name="connsiteY8" fmla="*/ 9525 h 104775"/>
                          <a:gd name="connsiteX9" fmla="*/ 38100 w 104065"/>
                          <a:gd name="connsiteY9" fmla="*/ 9525 h 104775"/>
                          <a:gd name="connsiteX10" fmla="*/ 45720 w 104065"/>
                          <a:gd name="connsiteY10" fmla="*/ 24765 h 104775"/>
                          <a:gd name="connsiteX11" fmla="*/ 55245 w 104065"/>
                          <a:gd name="connsiteY11" fmla="*/ 26670 h 104775"/>
                          <a:gd name="connsiteX12" fmla="*/ 103822 w 104065"/>
                          <a:gd name="connsiteY12" fmla="*/ 75248 h 104775"/>
                          <a:gd name="connsiteX13" fmla="*/ 99060 w 104065"/>
                          <a:gd name="connsiteY13" fmla="*/ 84773 h 104775"/>
                          <a:gd name="connsiteX14" fmla="*/ 9525 w 104065"/>
                          <a:gd name="connsiteY14" fmla="*/ 104775 h 1047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104065" h="104775">
                            <a:moveTo>
                              <a:pt x="9525" y="104775"/>
                            </a:moveTo>
                            <a:cubicBezTo>
                              <a:pt x="3810" y="104775"/>
                              <a:pt x="0" y="100965"/>
                              <a:pt x="0" y="95250"/>
                            </a:cubicBezTo>
                            <a:cubicBezTo>
                              <a:pt x="0" y="89535"/>
                              <a:pt x="3810" y="85725"/>
                              <a:pt x="9525" y="85725"/>
                            </a:cubicBezTo>
                            <a:cubicBezTo>
                              <a:pt x="46672" y="85725"/>
                              <a:pt x="73342" y="76200"/>
                              <a:pt x="84772" y="71438"/>
                            </a:cubicBezTo>
                            <a:cubicBezTo>
                              <a:pt x="80010" y="49530"/>
                              <a:pt x="66675" y="47625"/>
                              <a:pt x="53340" y="45720"/>
                            </a:cubicBezTo>
                            <a:cubicBezTo>
                              <a:pt x="47625" y="44768"/>
                              <a:pt x="42863" y="43815"/>
                              <a:pt x="38100" y="41910"/>
                            </a:cubicBezTo>
                            <a:cubicBezTo>
                              <a:pt x="23813" y="35243"/>
                              <a:pt x="20002" y="19050"/>
                              <a:pt x="19050" y="9525"/>
                            </a:cubicBezTo>
                            <a:cubicBezTo>
                              <a:pt x="19050" y="3810"/>
                              <a:pt x="22860" y="0"/>
                              <a:pt x="28575" y="0"/>
                            </a:cubicBezTo>
                            <a:cubicBezTo>
                              <a:pt x="33338" y="0"/>
                              <a:pt x="38100" y="3810"/>
                              <a:pt x="38100" y="9525"/>
                            </a:cubicBezTo>
                            <a:lnTo>
                              <a:pt x="38100" y="9525"/>
                            </a:lnTo>
                            <a:cubicBezTo>
                              <a:pt x="38100" y="12383"/>
                              <a:pt x="40005" y="21908"/>
                              <a:pt x="45720" y="24765"/>
                            </a:cubicBezTo>
                            <a:cubicBezTo>
                              <a:pt x="47625" y="25718"/>
                              <a:pt x="51435" y="26670"/>
                              <a:pt x="55245" y="26670"/>
                            </a:cubicBezTo>
                            <a:cubicBezTo>
                              <a:pt x="71438" y="29528"/>
                              <a:pt x="98107" y="33338"/>
                              <a:pt x="103822" y="75248"/>
                            </a:cubicBezTo>
                            <a:cubicBezTo>
                              <a:pt x="104775" y="79057"/>
                              <a:pt x="102870" y="82868"/>
                              <a:pt x="99060" y="84773"/>
                            </a:cubicBezTo>
                            <a:cubicBezTo>
                              <a:pt x="98107" y="85725"/>
                              <a:pt x="63817" y="104775"/>
                              <a:pt x="9525" y="104775"/>
                            </a:cubicBezTo>
                            <a:close/>
                          </a:path>
                        </a:pathLst>
                      </a:custGeom>
                      <a:grpFill/>
                      <a:ln w="952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484" name="Freeform: Shape 483">
                        <a:extLst>
                          <a:ext uri="{FF2B5EF4-FFF2-40B4-BE49-F238E27FC236}">
                            <a16:creationId xmlns:a16="http://schemas.microsoft.com/office/drawing/2014/main" id="{A38B0746-7A66-4E70-9119-C03F823886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532138" y="4724082"/>
                        <a:ext cx="75956" cy="60960"/>
                      </a:xfrm>
                      <a:custGeom>
                        <a:avLst/>
                        <a:gdLst>
                          <a:gd name="connsiteX0" fmla="*/ 9281 w 75956"/>
                          <a:gd name="connsiteY0" fmla="*/ 60960 h 60960"/>
                          <a:gd name="connsiteX1" fmla="*/ 3566 w 75956"/>
                          <a:gd name="connsiteY1" fmla="*/ 59055 h 60960"/>
                          <a:gd name="connsiteX2" fmla="*/ 1661 w 75956"/>
                          <a:gd name="connsiteY2" fmla="*/ 45720 h 60960"/>
                          <a:gd name="connsiteX3" fmla="*/ 39761 w 75956"/>
                          <a:gd name="connsiteY3" fmla="*/ 26670 h 60960"/>
                          <a:gd name="connsiteX4" fmla="*/ 49286 w 75956"/>
                          <a:gd name="connsiteY4" fmla="*/ 24765 h 60960"/>
                          <a:gd name="connsiteX5" fmla="*/ 56906 w 75956"/>
                          <a:gd name="connsiteY5" fmla="*/ 9525 h 60960"/>
                          <a:gd name="connsiteX6" fmla="*/ 66431 w 75956"/>
                          <a:gd name="connsiteY6" fmla="*/ 0 h 60960"/>
                          <a:gd name="connsiteX7" fmla="*/ 75956 w 75956"/>
                          <a:gd name="connsiteY7" fmla="*/ 9525 h 60960"/>
                          <a:gd name="connsiteX8" fmla="*/ 56906 w 75956"/>
                          <a:gd name="connsiteY8" fmla="*/ 41910 h 60960"/>
                          <a:gd name="connsiteX9" fmla="*/ 41666 w 75956"/>
                          <a:gd name="connsiteY9" fmla="*/ 45720 h 60960"/>
                          <a:gd name="connsiteX10" fmla="*/ 15949 w 75956"/>
                          <a:gd name="connsiteY10" fmla="*/ 57150 h 60960"/>
                          <a:gd name="connsiteX11" fmla="*/ 9281 w 75956"/>
                          <a:gd name="connsiteY11" fmla="*/ 60960 h 6096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75956" h="60960">
                            <a:moveTo>
                              <a:pt x="9281" y="60960"/>
                            </a:moveTo>
                            <a:cubicBezTo>
                              <a:pt x="7376" y="60960"/>
                              <a:pt x="5471" y="60008"/>
                              <a:pt x="3566" y="59055"/>
                            </a:cubicBezTo>
                            <a:cubicBezTo>
                              <a:pt x="-244" y="56198"/>
                              <a:pt x="-1196" y="49530"/>
                              <a:pt x="1661" y="45720"/>
                            </a:cubicBezTo>
                            <a:cubicBezTo>
                              <a:pt x="12139" y="30480"/>
                              <a:pt x="28331" y="28575"/>
                              <a:pt x="39761" y="26670"/>
                            </a:cubicBezTo>
                            <a:cubicBezTo>
                              <a:pt x="43571" y="25718"/>
                              <a:pt x="47381" y="25718"/>
                              <a:pt x="49286" y="24765"/>
                            </a:cubicBezTo>
                            <a:cubicBezTo>
                              <a:pt x="55001" y="21908"/>
                              <a:pt x="56906" y="12383"/>
                              <a:pt x="56906" y="9525"/>
                            </a:cubicBezTo>
                            <a:cubicBezTo>
                              <a:pt x="56906" y="4763"/>
                              <a:pt x="61669" y="0"/>
                              <a:pt x="66431" y="0"/>
                            </a:cubicBezTo>
                            <a:cubicBezTo>
                              <a:pt x="71194" y="0"/>
                              <a:pt x="75956" y="4763"/>
                              <a:pt x="75956" y="9525"/>
                            </a:cubicBezTo>
                            <a:cubicBezTo>
                              <a:pt x="75956" y="18098"/>
                              <a:pt x="71194" y="35243"/>
                              <a:pt x="56906" y="41910"/>
                            </a:cubicBezTo>
                            <a:cubicBezTo>
                              <a:pt x="52144" y="43815"/>
                              <a:pt x="47381" y="44768"/>
                              <a:pt x="41666" y="45720"/>
                            </a:cubicBezTo>
                            <a:cubicBezTo>
                              <a:pt x="32141" y="46673"/>
                              <a:pt x="22616" y="48578"/>
                              <a:pt x="15949" y="57150"/>
                            </a:cubicBezTo>
                            <a:cubicBezTo>
                              <a:pt x="14996" y="59055"/>
                              <a:pt x="12139" y="60960"/>
                              <a:pt x="9281" y="60960"/>
                            </a:cubicBezTo>
                            <a:close/>
                          </a:path>
                        </a:pathLst>
                      </a:custGeom>
                      <a:grpFill/>
                      <a:ln w="9525" cap="flat">
                        <a:noFill/>
                        <a:prstDash val="solid"/>
                        <a:miter/>
                      </a:ln>
                    </p:spPr>
                    <p:txBody>
                      <a:bodyPr rtlCol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469" name="Graphic 21">
                <a:extLst>
                  <a:ext uri="{FF2B5EF4-FFF2-40B4-BE49-F238E27FC236}">
                    <a16:creationId xmlns:a16="http://schemas.microsoft.com/office/drawing/2014/main" id="{F9841A4F-92D5-4B55-BCDC-CFC4D3875F8C}"/>
                  </a:ext>
                </a:extLst>
              </p:cNvPr>
              <p:cNvGrpSpPr/>
              <p:nvPr/>
            </p:nvGrpSpPr>
            <p:grpSpPr>
              <a:xfrm>
                <a:off x="5255669" y="4504055"/>
                <a:ext cx="489585" cy="490537"/>
                <a:chOff x="5255669" y="4504055"/>
                <a:chExt cx="489585" cy="490537"/>
              </a:xfrm>
              <a:grpFill/>
            </p:grpSpPr>
            <p:sp>
              <p:nvSpPr>
                <p:cNvPr id="470" name="Freeform: Shape 469">
                  <a:extLst>
                    <a:ext uri="{FF2B5EF4-FFF2-40B4-BE49-F238E27FC236}">
                      <a16:creationId xmlns:a16="http://schemas.microsoft.com/office/drawing/2014/main" id="{01AB66E9-51D0-4B36-9DDD-D265D4F65783}"/>
                    </a:ext>
                  </a:extLst>
                </p:cNvPr>
                <p:cNvSpPr/>
                <p:nvPr/>
              </p:nvSpPr>
              <p:spPr>
                <a:xfrm>
                  <a:off x="5255669" y="4504055"/>
                  <a:ext cx="489585" cy="490537"/>
                </a:xfrm>
                <a:custGeom>
                  <a:avLst/>
                  <a:gdLst>
                    <a:gd name="connsiteX0" fmla="*/ 244793 w 489585"/>
                    <a:gd name="connsiteY0" fmla="*/ 490538 h 490537"/>
                    <a:gd name="connsiteX1" fmla="*/ 0 w 489585"/>
                    <a:gd name="connsiteY1" fmla="*/ 245745 h 490537"/>
                    <a:gd name="connsiteX2" fmla="*/ 244793 w 489585"/>
                    <a:gd name="connsiteY2" fmla="*/ 0 h 490537"/>
                    <a:gd name="connsiteX3" fmla="*/ 489585 w 489585"/>
                    <a:gd name="connsiteY3" fmla="*/ 244793 h 490537"/>
                    <a:gd name="connsiteX4" fmla="*/ 244793 w 489585"/>
                    <a:gd name="connsiteY4" fmla="*/ 490538 h 490537"/>
                    <a:gd name="connsiteX5" fmla="*/ 244793 w 489585"/>
                    <a:gd name="connsiteY5" fmla="*/ 19050 h 490537"/>
                    <a:gd name="connsiteX6" fmla="*/ 19050 w 489585"/>
                    <a:gd name="connsiteY6" fmla="*/ 244793 h 490537"/>
                    <a:gd name="connsiteX7" fmla="*/ 244793 w 489585"/>
                    <a:gd name="connsiteY7" fmla="*/ 471488 h 490537"/>
                    <a:gd name="connsiteX8" fmla="*/ 470535 w 489585"/>
                    <a:gd name="connsiteY8" fmla="*/ 244793 h 490537"/>
                    <a:gd name="connsiteX9" fmla="*/ 244793 w 489585"/>
                    <a:gd name="connsiteY9" fmla="*/ 19050 h 4905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9585" h="490537">
                      <a:moveTo>
                        <a:pt x="244793" y="490538"/>
                      </a:moveTo>
                      <a:cubicBezTo>
                        <a:pt x="109537" y="490538"/>
                        <a:pt x="0" y="381000"/>
                        <a:pt x="0" y="245745"/>
                      </a:cubicBezTo>
                      <a:cubicBezTo>
                        <a:pt x="0" y="110490"/>
                        <a:pt x="109537" y="0"/>
                        <a:pt x="244793" y="0"/>
                      </a:cubicBezTo>
                      <a:cubicBezTo>
                        <a:pt x="380048" y="0"/>
                        <a:pt x="489585" y="109538"/>
                        <a:pt x="489585" y="244793"/>
                      </a:cubicBezTo>
                      <a:cubicBezTo>
                        <a:pt x="489585" y="380048"/>
                        <a:pt x="380048" y="490538"/>
                        <a:pt x="244793" y="490538"/>
                      </a:cubicBezTo>
                      <a:close/>
                      <a:moveTo>
                        <a:pt x="244793" y="19050"/>
                      </a:moveTo>
                      <a:cubicBezTo>
                        <a:pt x="120015" y="19050"/>
                        <a:pt x="19050" y="120015"/>
                        <a:pt x="19050" y="244793"/>
                      </a:cubicBezTo>
                      <a:cubicBezTo>
                        <a:pt x="19050" y="369570"/>
                        <a:pt x="120015" y="471488"/>
                        <a:pt x="244793" y="471488"/>
                      </a:cubicBezTo>
                      <a:cubicBezTo>
                        <a:pt x="369570" y="471488"/>
                        <a:pt x="470535" y="369570"/>
                        <a:pt x="470535" y="244793"/>
                      </a:cubicBezTo>
                      <a:cubicBezTo>
                        <a:pt x="470535" y="120015"/>
                        <a:pt x="369570" y="19050"/>
                        <a:pt x="244793" y="1905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grpSp>
              <p:nvGrpSpPr>
                <p:cNvPr id="471" name="Graphic 21">
                  <a:extLst>
                    <a:ext uri="{FF2B5EF4-FFF2-40B4-BE49-F238E27FC236}">
                      <a16:creationId xmlns:a16="http://schemas.microsoft.com/office/drawing/2014/main" id="{21C6EC0C-746D-446E-AD5E-24C4526D51C4}"/>
                    </a:ext>
                  </a:extLst>
                </p:cNvPr>
                <p:cNvGrpSpPr/>
                <p:nvPr/>
              </p:nvGrpSpPr>
              <p:grpSpPr>
                <a:xfrm>
                  <a:off x="5490937" y="4504055"/>
                  <a:ext cx="19050" cy="489584"/>
                  <a:chOff x="5490937" y="4504055"/>
                  <a:chExt cx="19050" cy="489584"/>
                </a:xfrm>
                <a:grpFill/>
              </p:grpSpPr>
              <p:sp>
                <p:nvSpPr>
                  <p:cNvPr id="475" name="Freeform: Shape 474">
                    <a:extLst>
                      <a:ext uri="{FF2B5EF4-FFF2-40B4-BE49-F238E27FC236}">
                        <a16:creationId xmlns:a16="http://schemas.microsoft.com/office/drawing/2014/main" id="{0C3D2711-BE18-41F2-9878-882DD0D718F7}"/>
                      </a:ext>
                    </a:extLst>
                  </p:cNvPr>
                  <p:cNvSpPr/>
                  <p:nvPr/>
                </p:nvSpPr>
                <p:spPr>
                  <a:xfrm>
                    <a:off x="5490937" y="4504055"/>
                    <a:ext cx="19050" cy="58102"/>
                  </a:xfrm>
                  <a:custGeom>
                    <a:avLst/>
                    <a:gdLst>
                      <a:gd name="connsiteX0" fmla="*/ 9525 w 19050"/>
                      <a:gd name="connsiteY0" fmla="*/ 58103 h 58102"/>
                      <a:gd name="connsiteX1" fmla="*/ 0 w 19050"/>
                      <a:gd name="connsiteY1" fmla="*/ 48578 h 58102"/>
                      <a:gd name="connsiteX2" fmla="*/ 0 w 19050"/>
                      <a:gd name="connsiteY2" fmla="*/ 9525 h 58102"/>
                      <a:gd name="connsiteX3" fmla="*/ 9525 w 19050"/>
                      <a:gd name="connsiteY3" fmla="*/ 0 h 58102"/>
                      <a:gd name="connsiteX4" fmla="*/ 19050 w 19050"/>
                      <a:gd name="connsiteY4" fmla="*/ 9525 h 58102"/>
                      <a:gd name="connsiteX5" fmla="*/ 19050 w 19050"/>
                      <a:gd name="connsiteY5" fmla="*/ 48578 h 58102"/>
                      <a:gd name="connsiteX6" fmla="*/ 9525 w 19050"/>
                      <a:gd name="connsiteY6" fmla="*/ 58103 h 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0" h="58102">
                        <a:moveTo>
                          <a:pt x="9525" y="58103"/>
                        </a:moveTo>
                        <a:cubicBezTo>
                          <a:pt x="3810" y="58103"/>
                          <a:pt x="0" y="54293"/>
                          <a:pt x="0" y="48578"/>
                        </a:cubicBezTo>
                        <a:lnTo>
                          <a:pt x="0" y="9525"/>
                        </a:lnTo>
                        <a:cubicBezTo>
                          <a:pt x="0" y="3810"/>
                          <a:pt x="3810" y="0"/>
                          <a:pt x="9525" y="0"/>
                        </a:cubicBezTo>
                        <a:cubicBezTo>
                          <a:pt x="15240" y="0"/>
                          <a:pt x="19050" y="3810"/>
                          <a:pt x="19050" y="9525"/>
                        </a:cubicBezTo>
                        <a:lnTo>
                          <a:pt x="19050" y="48578"/>
                        </a:lnTo>
                        <a:cubicBezTo>
                          <a:pt x="19050" y="53340"/>
                          <a:pt x="15240" y="58103"/>
                          <a:pt x="9525" y="58103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6" name="Freeform: Shape 475">
                    <a:extLst>
                      <a:ext uri="{FF2B5EF4-FFF2-40B4-BE49-F238E27FC236}">
                        <a16:creationId xmlns:a16="http://schemas.microsoft.com/office/drawing/2014/main" id="{30943BA9-6931-4702-80CF-EAEDD5E09B89}"/>
                      </a:ext>
                    </a:extLst>
                  </p:cNvPr>
                  <p:cNvSpPr/>
                  <p:nvPr/>
                </p:nvSpPr>
                <p:spPr>
                  <a:xfrm>
                    <a:off x="5490937" y="4935537"/>
                    <a:ext cx="19050" cy="58102"/>
                  </a:xfrm>
                  <a:custGeom>
                    <a:avLst/>
                    <a:gdLst>
                      <a:gd name="connsiteX0" fmla="*/ 9525 w 19050"/>
                      <a:gd name="connsiteY0" fmla="*/ 58102 h 58102"/>
                      <a:gd name="connsiteX1" fmla="*/ 0 w 19050"/>
                      <a:gd name="connsiteY1" fmla="*/ 48577 h 58102"/>
                      <a:gd name="connsiteX2" fmla="*/ 0 w 19050"/>
                      <a:gd name="connsiteY2" fmla="*/ 9525 h 58102"/>
                      <a:gd name="connsiteX3" fmla="*/ 9525 w 19050"/>
                      <a:gd name="connsiteY3" fmla="*/ 0 h 58102"/>
                      <a:gd name="connsiteX4" fmla="*/ 19050 w 19050"/>
                      <a:gd name="connsiteY4" fmla="*/ 9525 h 58102"/>
                      <a:gd name="connsiteX5" fmla="*/ 19050 w 19050"/>
                      <a:gd name="connsiteY5" fmla="*/ 48577 h 58102"/>
                      <a:gd name="connsiteX6" fmla="*/ 9525 w 19050"/>
                      <a:gd name="connsiteY6" fmla="*/ 58102 h 581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9050" h="58102">
                        <a:moveTo>
                          <a:pt x="9525" y="58102"/>
                        </a:moveTo>
                        <a:cubicBezTo>
                          <a:pt x="3810" y="58102"/>
                          <a:pt x="0" y="54293"/>
                          <a:pt x="0" y="48577"/>
                        </a:cubicBezTo>
                        <a:lnTo>
                          <a:pt x="0" y="9525"/>
                        </a:lnTo>
                        <a:cubicBezTo>
                          <a:pt x="0" y="3810"/>
                          <a:pt x="3810" y="0"/>
                          <a:pt x="9525" y="0"/>
                        </a:cubicBezTo>
                        <a:cubicBezTo>
                          <a:pt x="15240" y="0"/>
                          <a:pt x="19050" y="3810"/>
                          <a:pt x="19050" y="9525"/>
                        </a:cubicBezTo>
                        <a:lnTo>
                          <a:pt x="19050" y="48577"/>
                        </a:lnTo>
                        <a:cubicBezTo>
                          <a:pt x="19050" y="54293"/>
                          <a:pt x="15240" y="58102"/>
                          <a:pt x="9525" y="58102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472" name="Graphic 21">
                  <a:extLst>
                    <a:ext uri="{FF2B5EF4-FFF2-40B4-BE49-F238E27FC236}">
                      <a16:creationId xmlns:a16="http://schemas.microsoft.com/office/drawing/2014/main" id="{DE733261-B7F4-45EE-924D-BB9317107904}"/>
                    </a:ext>
                  </a:extLst>
                </p:cNvPr>
                <p:cNvGrpSpPr/>
                <p:nvPr/>
              </p:nvGrpSpPr>
              <p:grpSpPr>
                <a:xfrm>
                  <a:off x="5255669" y="4739322"/>
                  <a:ext cx="489585" cy="19050"/>
                  <a:chOff x="5255669" y="4739322"/>
                  <a:chExt cx="489585" cy="19050"/>
                </a:xfrm>
                <a:grpFill/>
              </p:grpSpPr>
              <p:sp>
                <p:nvSpPr>
                  <p:cNvPr id="473" name="Freeform: Shape 472">
                    <a:extLst>
                      <a:ext uri="{FF2B5EF4-FFF2-40B4-BE49-F238E27FC236}">
                        <a16:creationId xmlns:a16="http://schemas.microsoft.com/office/drawing/2014/main" id="{2416C351-FF88-4ACF-BC85-E70EF055A42A}"/>
                      </a:ext>
                    </a:extLst>
                  </p:cNvPr>
                  <p:cNvSpPr/>
                  <p:nvPr/>
                </p:nvSpPr>
                <p:spPr>
                  <a:xfrm>
                    <a:off x="5687151" y="4739322"/>
                    <a:ext cx="58102" cy="19050"/>
                  </a:xfrm>
                  <a:custGeom>
                    <a:avLst/>
                    <a:gdLst>
                      <a:gd name="connsiteX0" fmla="*/ 48578 w 58102"/>
                      <a:gd name="connsiteY0" fmla="*/ 19050 h 19050"/>
                      <a:gd name="connsiteX1" fmla="*/ 9525 w 58102"/>
                      <a:gd name="connsiteY1" fmla="*/ 19050 h 19050"/>
                      <a:gd name="connsiteX2" fmla="*/ 0 w 58102"/>
                      <a:gd name="connsiteY2" fmla="*/ 9525 h 19050"/>
                      <a:gd name="connsiteX3" fmla="*/ 9525 w 58102"/>
                      <a:gd name="connsiteY3" fmla="*/ 0 h 19050"/>
                      <a:gd name="connsiteX4" fmla="*/ 48578 w 58102"/>
                      <a:gd name="connsiteY4" fmla="*/ 0 h 19050"/>
                      <a:gd name="connsiteX5" fmla="*/ 58103 w 58102"/>
                      <a:gd name="connsiteY5" fmla="*/ 9525 h 19050"/>
                      <a:gd name="connsiteX6" fmla="*/ 48578 w 58102"/>
                      <a:gd name="connsiteY6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8102" h="19050">
                        <a:moveTo>
                          <a:pt x="48578" y="19050"/>
                        </a:moveTo>
                        <a:lnTo>
                          <a:pt x="9525" y="19050"/>
                        </a:lnTo>
                        <a:cubicBezTo>
                          <a:pt x="3810" y="19050"/>
                          <a:pt x="0" y="15240"/>
                          <a:pt x="0" y="9525"/>
                        </a:cubicBezTo>
                        <a:cubicBezTo>
                          <a:pt x="0" y="3810"/>
                          <a:pt x="3810" y="0"/>
                          <a:pt x="9525" y="0"/>
                        </a:cubicBezTo>
                        <a:lnTo>
                          <a:pt x="48578" y="0"/>
                        </a:lnTo>
                        <a:cubicBezTo>
                          <a:pt x="54293" y="0"/>
                          <a:pt x="58103" y="3810"/>
                          <a:pt x="58103" y="9525"/>
                        </a:cubicBezTo>
                        <a:cubicBezTo>
                          <a:pt x="58103" y="15240"/>
                          <a:pt x="54293" y="19050"/>
                          <a:pt x="48578" y="19050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4" name="Freeform: Shape 473">
                    <a:extLst>
                      <a:ext uri="{FF2B5EF4-FFF2-40B4-BE49-F238E27FC236}">
                        <a16:creationId xmlns:a16="http://schemas.microsoft.com/office/drawing/2014/main" id="{E50D9F1D-ED09-421D-9F95-8883D72AE086}"/>
                      </a:ext>
                    </a:extLst>
                  </p:cNvPr>
                  <p:cNvSpPr/>
                  <p:nvPr/>
                </p:nvSpPr>
                <p:spPr>
                  <a:xfrm>
                    <a:off x="5255669" y="4739322"/>
                    <a:ext cx="58102" cy="19050"/>
                  </a:xfrm>
                  <a:custGeom>
                    <a:avLst/>
                    <a:gdLst>
                      <a:gd name="connsiteX0" fmla="*/ 48577 w 58102"/>
                      <a:gd name="connsiteY0" fmla="*/ 19050 h 19050"/>
                      <a:gd name="connsiteX1" fmla="*/ 9525 w 58102"/>
                      <a:gd name="connsiteY1" fmla="*/ 19050 h 19050"/>
                      <a:gd name="connsiteX2" fmla="*/ 0 w 58102"/>
                      <a:gd name="connsiteY2" fmla="*/ 9525 h 19050"/>
                      <a:gd name="connsiteX3" fmla="*/ 9525 w 58102"/>
                      <a:gd name="connsiteY3" fmla="*/ 0 h 19050"/>
                      <a:gd name="connsiteX4" fmla="*/ 48577 w 58102"/>
                      <a:gd name="connsiteY4" fmla="*/ 0 h 19050"/>
                      <a:gd name="connsiteX5" fmla="*/ 58102 w 58102"/>
                      <a:gd name="connsiteY5" fmla="*/ 9525 h 19050"/>
                      <a:gd name="connsiteX6" fmla="*/ 48577 w 58102"/>
                      <a:gd name="connsiteY6" fmla="*/ 19050 h 19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8102" h="19050">
                        <a:moveTo>
                          <a:pt x="48577" y="19050"/>
                        </a:moveTo>
                        <a:lnTo>
                          <a:pt x="9525" y="19050"/>
                        </a:lnTo>
                        <a:cubicBezTo>
                          <a:pt x="3810" y="19050"/>
                          <a:pt x="0" y="15240"/>
                          <a:pt x="0" y="9525"/>
                        </a:cubicBezTo>
                        <a:cubicBezTo>
                          <a:pt x="0" y="3810"/>
                          <a:pt x="3810" y="0"/>
                          <a:pt x="9525" y="0"/>
                        </a:cubicBezTo>
                        <a:lnTo>
                          <a:pt x="48577" y="0"/>
                        </a:lnTo>
                        <a:cubicBezTo>
                          <a:pt x="54293" y="0"/>
                          <a:pt x="58102" y="3810"/>
                          <a:pt x="58102" y="9525"/>
                        </a:cubicBezTo>
                        <a:cubicBezTo>
                          <a:pt x="58102" y="15240"/>
                          <a:pt x="53340" y="19050"/>
                          <a:pt x="48577" y="19050"/>
                        </a:cubicBezTo>
                        <a:close/>
                      </a:path>
                    </a:pathLst>
                  </a:custGeom>
                  <a:grpFill/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99" name="Group 498">
            <a:extLst>
              <a:ext uri="{FF2B5EF4-FFF2-40B4-BE49-F238E27FC236}">
                <a16:creationId xmlns:a16="http://schemas.microsoft.com/office/drawing/2014/main" id="{DC0F79C8-C62B-4093-9133-06F264624254}"/>
              </a:ext>
            </a:extLst>
          </p:cNvPr>
          <p:cNvGrpSpPr/>
          <p:nvPr/>
        </p:nvGrpSpPr>
        <p:grpSpPr>
          <a:xfrm>
            <a:off x="1765463" y="5264864"/>
            <a:ext cx="390525" cy="561974"/>
            <a:chOff x="11120194" y="2247597"/>
            <a:chExt cx="390525" cy="561974"/>
          </a:xfrm>
        </p:grpSpPr>
        <p:grpSp>
          <p:nvGrpSpPr>
            <p:cNvPr id="500" name="Graphic 33">
              <a:extLst>
                <a:ext uri="{FF2B5EF4-FFF2-40B4-BE49-F238E27FC236}">
                  <a16:creationId xmlns:a16="http://schemas.microsoft.com/office/drawing/2014/main" id="{4B172F40-1BEB-4BA3-838C-8209C88753CC}"/>
                </a:ext>
              </a:extLst>
            </p:cNvPr>
            <p:cNvGrpSpPr/>
            <p:nvPr/>
          </p:nvGrpSpPr>
          <p:grpSpPr>
            <a:xfrm>
              <a:off x="11179250" y="2361897"/>
              <a:ext cx="235327" cy="316229"/>
              <a:chOff x="4229373" y="2398395"/>
              <a:chExt cx="235327" cy="316229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524" name="Freeform: Shape 523">
                <a:extLst>
                  <a:ext uri="{FF2B5EF4-FFF2-40B4-BE49-F238E27FC236}">
                    <a16:creationId xmlns:a16="http://schemas.microsoft.com/office/drawing/2014/main" id="{6729B068-FC28-4875-84B4-5B7FB035CA8C}"/>
                  </a:ext>
                </a:extLst>
              </p:cNvPr>
              <p:cNvSpPr/>
              <p:nvPr/>
            </p:nvSpPr>
            <p:spPr>
              <a:xfrm>
                <a:off x="4418920" y="2636519"/>
                <a:ext cx="45780" cy="78105"/>
              </a:xfrm>
              <a:custGeom>
                <a:avLst/>
                <a:gdLst>
                  <a:gd name="connsiteX0" fmla="*/ 22860 w 45780"/>
                  <a:gd name="connsiteY0" fmla="*/ 0 h 78105"/>
                  <a:gd name="connsiteX1" fmla="*/ 0 w 45780"/>
                  <a:gd name="connsiteY1" fmla="*/ 22860 h 78105"/>
                  <a:gd name="connsiteX2" fmla="*/ 0 w 45780"/>
                  <a:gd name="connsiteY2" fmla="*/ 55245 h 78105"/>
                  <a:gd name="connsiteX3" fmla="*/ 22860 w 45780"/>
                  <a:gd name="connsiteY3" fmla="*/ 78105 h 78105"/>
                  <a:gd name="connsiteX4" fmla="*/ 45720 w 45780"/>
                  <a:gd name="connsiteY4" fmla="*/ 55245 h 78105"/>
                  <a:gd name="connsiteX5" fmla="*/ 45720 w 45780"/>
                  <a:gd name="connsiteY5" fmla="*/ 22860 h 78105"/>
                  <a:gd name="connsiteX6" fmla="*/ 22860 w 45780"/>
                  <a:gd name="connsiteY6" fmla="*/ 0 h 78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780" h="78105">
                    <a:moveTo>
                      <a:pt x="22860" y="0"/>
                    </a:moveTo>
                    <a:cubicBezTo>
                      <a:pt x="10477" y="0"/>
                      <a:pt x="0" y="10478"/>
                      <a:pt x="0" y="22860"/>
                    </a:cubicBezTo>
                    <a:lnTo>
                      <a:pt x="0" y="55245"/>
                    </a:lnTo>
                    <a:cubicBezTo>
                      <a:pt x="0" y="67628"/>
                      <a:pt x="10477" y="78105"/>
                      <a:pt x="22860" y="78105"/>
                    </a:cubicBezTo>
                    <a:cubicBezTo>
                      <a:pt x="35243" y="78105"/>
                      <a:pt x="45720" y="67628"/>
                      <a:pt x="45720" y="55245"/>
                    </a:cubicBezTo>
                    <a:lnTo>
                      <a:pt x="45720" y="22860"/>
                    </a:lnTo>
                    <a:cubicBezTo>
                      <a:pt x="46673" y="9525"/>
                      <a:pt x="36195" y="0"/>
                      <a:pt x="2286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5" name="Freeform: Shape 524">
                <a:extLst>
                  <a:ext uri="{FF2B5EF4-FFF2-40B4-BE49-F238E27FC236}">
                    <a16:creationId xmlns:a16="http://schemas.microsoft.com/office/drawing/2014/main" id="{1E3BA534-7C01-4B2A-9AC8-3BCC99DE633D}"/>
                  </a:ext>
                </a:extLst>
              </p:cNvPr>
              <p:cNvSpPr/>
              <p:nvPr/>
            </p:nvSpPr>
            <p:spPr>
              <a:xfrm>
                <a:off x="4229373" y="2398395"/>
                <a:ext cx="191452" cy="57149"/>
              </a:xfrm>
              <a:custGeom>
                <a:avLst/>
                <a:gdLst>
                  <a:gd name="connsiteX0" fmla="*/ 0 w 191452"/>
                  <a:gd name="connsiteY0" fmla="*/ 0 h 57149"/>
                  <a:gd name="connsiteX1" fmla="*/ 0 w 191452"/>
                  <a:gd name="connsiteY1" fmla="*/ 57150 h 57149"/>
                  <a:gd name="connsiteX2" fmla="*/ 191453 w 191452"/>
                  <a:gd name="connsiteY2" fmla="*/ 57150 h 57149"/>
                  <a:gd name="connsiteX3" fmla="*/ 160020 w 191452"/>
                  <a:gd name="connsiteY3" fmla="*/ 0 h 57149"/>
                  <a:gd name="connsiteX4" fmla="*/ 0 w 191452"/>
                  <a:gd name="connsiteY4" fmla="*/ 0 h 57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1452" h="57149">
                    <a:moveTo>
                      <a:pt x="0" y="0"/>
                    </a:moveTo>
                    <a:lnTo>
                      <a:pt x="0" y="57150"/>
                    </a:lnTo>
                    <a:lnTo>
                      <a:pt x="191453" y="57150"/>
                    </a:lnTo>
                    <a:cubicBezTo>
                      <a:pt x="174308" y="42862"/>
                      <a:pt x="162878" y="22860"/>
                      <a:pt x="1600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01" name="Graphic 33">
              <a:extLst>
                <a:ext uri="{FF2B5EF4-FFF2-40B4-BE49-F238E27FC236}">
                  <a16:creationId xmlns:a16="http://schemas.microsoft.com/office/drawing/2014/main" id="{64C9E04B-C78A-4E93-92E5-6080FC3DF1CA}"/>
                </a:ext>
              </a:extLst>
            </p:cNvPr>
            <p:cNvGrpSpPr/>
            <p:nvPr/>
          </p:nvGrpSpPr>
          <p:grpSpPr>
            <a:xfrm>
              <a:off x="11120194" y="2247597"/>
              <a:ext cx="390525" cy="473392"/>
              <a:chOff x="4170317" y="2284095"/>
              <a:chExt cx="390525" cy="473392"/>
            </a:xfrm>
            <a:solidFill>
              <a:schemeClr val="accent6">
                <a:lumMod val="50000"/>
              </a:schemeClr>
            </a:solidFill>
          </p:grpSpPr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id="{3E9A6594-DD42-472E-AB55-4A752FF13B0D}"/>
                  </a:ext>
                </a:extLst>
              </p:cNvPr>
              <p:cNvSpPr/>
              <p:nvPr/>
            </p:nvSpPr>
            <p:spPr>
              <a:xfrm>
                <a:off x="4170317" y="2318385"/>
                <a:ext cx="353407" cy="439102"/>
              </a:xfrm>
              <a:custGeom>
                <a:avLst/>
                <a:gdLst>
                  <a:gd name="connsiteX0" fmla="*/ 306705 w 353407"/>
                  <a:gd name="connsiteY0" fmla="*/ 439103 h 439102"/>
                  <a:gd name="connsiteX1" fmla="*/ 47625 w 353407"/>
                  <a:gd name="connsiteY1" fmla="*/ 439103 h 439102"/>
                  <a:gd name="connsiteX2" fmla="*/ 0 w 353407"/>
                  <a:gd name="connsiteY2" fmla="*/ 391478 h 439102"/>
                  <a:gd name="connsiteX3" fmla="*/ 0 w 353407"/>
                  <a:gd name="connsiteY3" fmla="*/ 47625 h 439102"/>
                  <a:gd name="connsiteX4" fmla="*/ 47625 w 353407"/>
                  <a:gd name="connsiteY4" fmla="*/ 0 h 439102"/>
                  <a:gd name="connsiteX5" fmla="*/ 240030 w 353407"/>
                  <a:gd name="connsiteY5" fmla="*/ 0 h 439102"/>
                  <a:gd name="connsiteX6" fmla="*/ 249555 w 353407"/>
                  <a:gd name="connsiteY6" fmla="*/ 9525 h 439102"/>
                  <a:gd name="connsiteX7" fmla="*/ 240030 w 353407"/>
                  <a:gd name="connsiteY7" fmla="*/ 19050 h 439102"/>
                  <a:gd name="connsiteX8" fmla="*/ 47625 w 353407"/>
                  <a:gd name="connsiteY8" fmla="*/ 19050 h 439102"/>
                  <a:gd name="connsiteX9" fmla="*/ 19050 w 353407"/>
                  <a:gd name="connsiteY9" fmla="*/ 47625 h 439102"/>
                  <a:gd name="connsiteX10" fmla="*/ 19050 w 353407"/>
                  <a:gd name="connsiteY10" fmla="*/ 391478 h 439102"/>
                  <a:gd name="connsiteX11" fmla="*/ 47625 w 353407"/>
                  <a:gd name="connsiteY11" fmla="*/ 420053 h 439102"/>
                  <a:gd name="connsiteX12" fmla="*/ 305753 w 353407"/>
                  <a:gd name="connsiteY12" fmla="*/ 420053 h 439102"/>
                  <a:gd name="connsiteX13" fmla="*/ 334328 w 353407"/>
                  <a:gd name="connsiteY13" fmla="*/ 391478 h 439102"/>
                  <a:gd name="connsiteX14" fmla="*/ 334328 w 353407"/>
                  <a:gd name="connsiteY14" fmla="*/ 116205 h 439102"/>
                  <a:gd name="connsiteX15" fmla="*/ 343853 w 353407"/>
                  <a:gd name="connsiteY15" fmla="*/ 106680 h 439102"/>
                  <a:gd name="connsiteX16" fmla="*/ 353378 w 353407"/>
                  <a:gd name="connsiteY16" fmla="*/ 116205 h 439102"/>
                  <a:gd name="connsiteX17" fmla="*/ 353378 w 353407"/>
                  <a:gd name="connsiteY17" fmla="*/ 391478 h 439102"/>
                  <a:gd name="connsiteX18" fmla="*/ 306705 w 353407"/>
                  <a:gd name="connsiteY18" fmla="*/ 439103 h 439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53407" h="439102">
                    <a:moveTo>
                      <a:pt x="306705" y="439103"/>
                    </a:moveTo>
                    <a:lnTo>
                      <a:pt x="47625" y="439103"/>
                    </a:lnTo>
                    <a:cubicBezTo>
                      <a:pt x="20955" y="439103"/>
                      <a:pt x="0" y="418148"/>
                      <a:pt x="0" y="391478"/>
                    </a:cubicBezTo>
                    <a:lnTo>
                      <a:pt x="0" y="47625"/>
                    </a:lnTo>
                    <a:cubicBezTo>
                      <a:pt x="0" y="20955"/>
                      <a:pt x="20955" y="0"/>
                      <a:pt x="47625" y="0"/>
                    </a:cubicBezTo>
                    <a:lnTo>
                      <a:pt x="240030" y="0"/>
                    </a:lnTo>
                    <a:cubicBezTo>
                      <a:pt x="245745" y="0"/>
                      <a:pt x="249555" y="3810"/>
                      <a:pt x="249555" y="9525"/>
                    </a:cubicBezTo>
                    <a:cubicBezTo>
                      <a:pt x="249555" y="15240"/>
                      <a:pt x="245745" y="19050"/>
                      <a:pt x="240030" y="19050"/>
                    </a:cubicBezTo>
                    <a:lnTo>
                      <a:pt x="47625" y="19050"/>
                    </a:lnTo>
                    <a:cubicBezTo>
                      <a:pt x="31433" y="19050"/>
                      <a:pt x="19050" y="31432"/>
                      <a:pt x="19050" y="47625"/>
                    </a:cubicBezTo>
                    <a:lnTo>
                      <a:pt x="19050" y="391478"/>
                    </a:lnTo>
                    <a:cubicBezTo>
                      <a:pt x="19050" y="407670"/>
                      <a:pt x="31433" y="420053"/>
                      <a:pt x="47625" y="420053"/>
                    </a:cubicBezTo>
                    <a:lnTo>
                      <a:pt x="305753" y="420053"/>
                    </a:lnTo>
                    <a:cubicBezTo>
                      <a:pt x="321945" y="420053"/>
                      <a:pt x="334328" y="407670"/>
                      <a:pt x="334328" y="391478"/>
                    </a:cubicBezTo>
                    <a:lnTo>
                      <a:pt x="334328" y="116205"/>
                    </a:lnTo>
                    <a:cubicBezTo>
                      <a:pt x="334328" y="110490"/>
                      <a:pt x="338138" y="106680"/>
                      <a:pt x="343853" y="106680"/>
                    </a:cubicBezTo>
                    <a:cubicBezTo>
                      <a:pt x="349568" y="106680"/>
                      <a:pt x="353378" y="110490"/>
                      <a:pt x="353378" y="116205"/>
                    </a:cubicBezTo>
                    <a:lnTo>
                      <a:pt x="353378" y="391478"/>
                    </a:lnTo>
                    <a:cubicBezTo>
                      <a:pt x="354330" y="418148"/>
                      <a:pt x="332423" y="439103"/>
                      <a:pt x="306705" y="43910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6" name="Freeform: Shape 505">
                <a:extLst>
                  <a:ext uri="{FF2B5EF4-FFF2-40B4-BE49-F238E27FC236}">
                    <a16:creationId xmlns:a16="http://schemas.microsoft.com/office/drawing/2014/main" id="{813DCD86-D260-4A67-ADD2-E5A27AC423DA}"/>
                  </a:ext>
                </a:extLst>
              </p:cNvPr>
              <p:cNvSpPr/>
              <p:nvPr/>
            </p:nvSpPr>
            <p:spPr>
              <a:xfrm>
                <a:off x="4210323" y="2360295"/>
                <a:ext cx="274320" cy="95249"/>
              </a:xfrm>
              <a:custGeom>
                <a:avLst/>
                <a:gdLst>
                  <a:gd name="connsiteX0" fmla="*/ 264795 w 274320"/>
                  <a:gd name="connsiteY0" fmla="*/ 95250 h 95249"/>
                  <a:gd name="connsiteX1" fmla="*/ 9525 w 274320"/>
                  <a:gd name="connsiteY1" fmla="*/ 95250 h 95249"/>
                  <a:gd name="connsiteX2" fmla="*/ 0 w 274320"/>
                  <a:gd name="connsiteY2" fmla="*/ 85725 h 95249"/>
                  <a:gd name="connsiteX3" fmla="*/ 0 w 274320"/>
                  <a:gd name="connsiteY3" fmla="*/ 9525 h 95249"/>
                  <a:gd name="connsiteX4" fmla="*/ 9525 w 274320"/>
                  <a:gd name="connsiteY4" fmla="*/ 0 h 95249"/>
                  <a:gd name="connsiteX5" fmla="*/ 188595 w 274320"/>
                  <a:gd name="connsiteY5" fmla="*/ 0 h 95249"/>
                  <a:gd name="connsiteX6" fmla="*/ 198120 w 274320"/>
                  <a:gd name="connsiteY6" fmla="*/ 9525 h 95249"/>
                  <a:gd name="connsiteX7" fmla="*/ 188595 w 274320"/>
                  <a:gd name="connsiteY7" fmla="*/ 19050 h 95249"/>
                  <a:gd name="connsiteX8" fmla="*/ 19050 w 274320"/>
                  <a:gd name="connsiteY8" fmla="*/ 19050 h 95249"/>
                  <a:gd name="connsiteX9" fmla="*/ 19050 w 274320"/>
                  <a:gd name="connsiteY9" fmla="*/ 76200 h 95249"/>
                  <a:gd name="connsiteX10" fmla="*/ 264795 w 274320"/>
                  <a:gd name="connsiteY10" fmla="*/ 76200 h 95249"/>
                  <a:gd name="connsiteX11" fmla="*/ 274320 w 274320"/>
                  <a:gd name="connsiteY11" fmla="*/ 85725 h 95249"/>
                  <a:gd name="connsiteX12" fmla="*/ 264795 w 274320"/>
                  <a:gd name="connsiteY12" fmla="*/ 95250 h 95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74320" h="95249">
                    <a:moveTo>
                      <a:pt x="264795" y="95250"/>
                    </a:moveTo>
                    <a:lnTo>
                      <a:pt x="9525" y="95250"/>
                    </a:lnTo>
                    <a:cubicBezTo>
                      <a:pt x="3810" y="95250"/>
                      <a:pt x="0" y="91440"/>
                      <a:pt x="0" y="85725"/>
                    </a:cubicBezTo>
                    <a:lnTo>
                      <a:pt x="0" y="9525"/>
                    </a:lnTo>
                    <a:cubicBezTo>
                      <a:pt x="0" y="3810"/>
                      <a:pt x="3810" y="0"/>
                      <a:pt x="9525" y="0"/>
                    </a:cubicBezTo>
                    <a:lnTo>
                      <a:pt x="188595" y="0"/>
                    </a:lnTo>
                    <a:cubicBezTo>
                      <a:pt x="194310" y="0"/>
                      <a:pt x="198120" y="3810"/>
                      <a:pt x="198120" y="9525"/>
                    </a:cubicBezTo>
                    <a:cubicBezTo>
                      <a:pt x="198120" y="15240"/>
                      <a:pt x="194310" y="19050"/>
                      <a:pt x="188595" y="19050"/>
                    </a:cubicBezTo>
                    <a:lnTo>
                      <a:pt x="19050" y="19050"/>
                    </a:lnTo>
                    <a:lnTo>
                      <a:pt x="19050" y="76200"/>
                    </a:lnTo>
                    <a:lnTo>
                      <a:pt x="264795" y="76200"/>
                    </a:lnTo>
                    <a:cubicBezTo>
                      <a:pt x="270510" y="76200"/>
                      <a:pt x="274320" y="80010"/>
                      <a:pt x="274320" y="85725"/>
                    </a:cubicBezTo>
                    <a:cubicBezTo>
                      <a:pt x="274320" y="91440"/>
                      <a:pt x="269558" y="95250"/>
                      <a:pt x="264795" y="952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7" name="Freeform: Shape 506">
                <a:extLst>
                  <a:ext uri="{FF2B5EF4-FFF2-40B4-BE49-F238E27FC236}">
                    <a16:creationId xmlns:a16="http://schemas.microsoft.com/office/drawing/2014/main" id="{172192D4-A7ED-4849-8289-18DFA7E18709}"/>
                  </a:ext>
                </a:extLst>
              </p:cNvPr>
              <p:cNvSpPr/>
              <p:nvPr/>
            </p:nvSpPr>
            <p:spPr>
              <a:xfrm>
                <a:off x="4211275" y="2535555"/>
                <a:ext cx="83819" cy="53339"/>
              </a:xfrm>
              <a:custGeom>
                <a:avLst/>
                <a:gdLst>
                  <a:gd name="connsiteX0" fmla="*/ 57150 w 83819"/>
                  <a:gd name="connsiteY0" fmla="*/ 53340 h 53339"/>
                  <a:gd name="connsiteX1" fmla="*/ 26670 w 83819"/>
                  <a:gd name="connsiteY1" fmla="*/ 53340 h 53339"/>
                  <a:gd name="connsiteX2" fmla="*/ 0 w 83819"/>
                  <a:gd name="connsiteY2" fmla="*/ 26670 h 53339"/>
                  <a:gd name="connsiteX3" fmla="*/ 26670 w 83819"/>
                  <a:gd name="connsiteY3" fmla="*/ 0 h 53339"/>
                  <a:gd name="connsiteX4" fmla="*/ 57150 w 83819"/>
                  <a:gd name="connsiteY4" fmla="*/ 0 h 53339"/>
                  <a:gd name="connsiteX5" fmla="*/ 83820 w 83819"/>
                  <a:gd name="connsiteY5" fmla="*/ 26670 h 53339"/>
                  <a:gd name="connsiteX6" fmla="*/ 57150 w 83819"/>
                  <a:gd name="connsiteY6" fmla="*/ 53340 h 53339"/>
                  <a:gd name="connsiteX7" fmla="*/ 25717 w 83819"/>
                  <a:gd name="connsiteY7" fmla="*/ 18097 h 53339"/>
                  <a:gd name="connsiteX8" fmla="*/ 18097 w 83819"/>
                  <a:gd name="connsiteY8" fmla="*/ 25717 h 53339"/>
                  <a:gd name="connsiteX9" fmla="*/ 25717 w 83819"/>
                  <a:gd name="connsiteY9" fmla="*/ 33338 h 53339"/>
                  <a:gd name="connsiteX10" fmla="*/ 56197 w 83819"/>
                  <a:gd name="connsiteY10" fmla="*/ 33338 h 53339"/>
                  <a:gd name="connsiteX11" fmla="*/ 63817 w 83819"/>
                  <a:gd name="connsiteY11" fmla="*/ 25717 h 53339"/>
                  <a:gd name="connsiteX12" fmla="*/ 56197 w 83819"/>
                  <a:gd name="connsiteY12" fmla="*/ 18097 h 53339"/>
                  <a:gd name="connsiteX13" fmla="*/ 25717 w 83819"/>
                  <a:gd name="connsiteY13" fmla="*/ 18097 h 5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19" h="53339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7" y="18097"/>
                    </a:moveTo>
                    <a:cubicBezTo>
                      <a:pt x="21907" y="18097"/>
                      <a:pt x="18097" y="21907"/>
                      <a:pt x="18097" y="25717"/>
                    </a:cubicBezTo>
                    <a:cubicBezTo>
                      <a:pt x="18097" y="29527"/>
                      <a:pt x="21907" y="33338"/>
                      <a:pt x="25717" y="33338"/>
                    </a:cubicBezTo>
                    <a:lnTo>
                      <a:pt x="56197" y="33338"/>
                    </a:lnTo>
                    <a:cubicBezTo>
                      <a:pt x="60007" y="33338"/>
                      <a:pt x="63817" y="29527"/>
                      <a:pt x="63817" y="25717"/>
                    </a:cubicBezTo>
                    <a:cubicBezTo>
                      <a:pt x="63817" y="21907"/>
                      <a:pt x="60007" y="18097"/>
                      <a:pt x="56197" y="18097"/>
                    </a:cubicBezTo>
                    <a:lnTo>
                      <a:pt x="25717" y="1809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8" name="Freeform: Shape 507">
                <a:extLst>
                  <a:ext uri="{FF2B5EF4-FFF2-40B4-BE49-F238E27FC236}">
                    <a16:creationId xmlns:a16="http://schemas.microsoft.com/office/drawing/2014/main" id="{1E0E7658-5B99-45D1-B753-2D2B0982F7F3}"/>
                  </a:ext>
                </a:extLst>
              </p:cNvPr>
              <p:cNvSpPr/>
              <p:nvPr/>
            </p:nvSpPr>
            <p:spPr>
              <a:xfrm>
                <a:off x="4305573" y="2535555"/>
                <a:ext cx="83820" cy="53339"/>
              </a:xfrm>
              <a:custGeom>
                <a:avLst/>
                <a:gdLst>
                  <a:gd name="connsiteX0" fmla="*/ 57150 w 83820"/>
                  <a:gd name="connsiteY0" fmla="*/ 53340 h 53339"/>
                  <a:gd name="connsiteX1" fmla="*/ 26670 w 83820"/>
                  <a:gd name="connsiteY1" fmla="*/ 53340 h 53339"/>
                  <a:gd name="connsiteX2" fmla="*/ 0 w 83820"/>
                  <a:gd name="connsiteY2" fmla="*/ 26670 h 53339"/>
                  <a:gd name="connsiteX3" fmla="*/ 26670 w 83820"/>
                  <a:gd name="connsiteY3" fmla="*/ 0 h 53339"/>
                  <a:gd name="connsiteX4" fmla="*/ 57150 w 83820"/>
                  <a:gd name="connsiteY4" fmla="*/ 0 h 53339"/>
                  <a:gd name="connsiteX5" fmla="*/ 83820 w 83820"/>
                  <a:gd name="connsiteY5" fmla="*/ 26670 h 53339"/>
                  <a:gd name="connsiteX6" fmla="*/ 57150 w 83820"/>
                  <a:gd name="connsiteY6" fmla="*/ 53340 h 53339"/>
                  <a:gd name="connsiteX7" fmla="*/ 26670 w 83820"/>
                  <a:gd name="connsiteY7" fmla="*/ 18097 h 53339"/>
                  <a:gd name="connsiteX8" fmla="*/ 19050 w 83820"/>
                  <a:gd name="connsiteY8" fmla="*/ 25717 h 53339"/>
                  <a:gd name="connsiteX9" fmla="*/ 26670 w 83820"/>
                  <a:gd name="connsiteY9" fmla="*/ 33338 h 53339"/>
                  <a:gd name="connsiteX10" fmla="*/ 57150 w 83820"/>
                  <a:gd name="connsiteY10" fmla="*/ 33338 h 53339"/>
                  <a:gd name="connsiteX11" fmla="*/ 64770 w 83820"/>
                  <a:gd name="connsiteY11" fmla="*/ 25717 h 53339"/>
                  <a:gd name="connsiteX12" fmla="*/ 57150 w 83820"/>
                  <a:gd name="connsiteY12" fmla="*/ 18097 h 53339"/>
                  <a:gd name="connsiteX13" fmla="*/ 26670 w 83820"/>
                  <a:gd name="connsiteY13" fmla="*/ 18097 h 5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39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2390" y="53340"/>
                      <a:pt x="57150" y="53340"/>
                    </a:cubicBezTo>
                    <a:close/>
                    <a:moveTo>
                      <a:pt x="26670" y="18097"/>
                    </a:moveTo>
                    <a:cubicBezTo>
                      <a:pt x="22860" y="18097"/>
                      <a:pt x="19050" y="21907"/>
                      <a:pt x="19050" y="25717"/>
                    </a:cubicBezTo>
                    <a:cubicBezTo>
                      <a:pt x="19050" y="29527"/>
                      <a:pt x="22860" y="33338"/>
                      <a:pt x="26670" y="33338"/>
                    </a:cubicBezTo>
                    <a:lnTo>
                      <a:pt x="57150" y="33338"/>
                    </a:lnTo>
                    <a:cubicBezTo>
                      <a:pt x="60960" y="33338"/>
                      <a:pt x="64770" y="29527"/>
                      <a:pt x="64770" y="25717"/>
                    </a:cubicBezTo>
                    <a:cubicBezTo>
                      <a:pt x="64770" y="21907"/>
                      <a:pt x="60960" y="18097"/>
                      <a:pt x="57150" y="18097"/>
                    </a:cubicBezTo>
                    <a:lnTo>
                      <a:pt x="26670" y="1809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9" name="Freeform: Shape 508">
                <a:extLst>
                  <a:ext uri="{FF2B5EF4-FFF2-40B4-BE49-F238E27FC236}">
                    <a16:creationId xmlns:a16="http://schemas.microsoft.com/office/drawing/2014/main" id="{8BBC5172-23FB-41DE-AD34-AECF1F99C0E8}"/>
                  </a:ext>
                </a:extLst>
              </p:cNvPr>
              <p:cNvSpPr/>
              <p:nvPr/>
            </p:nvSpPr>
            <p:spPr>
              <a:xfrm>
                <a:off x="4400822" y="2535555"/>
                <a:ext cx="83820" cy="53339"/>
              </a:xfrm>
              <a:custGeom>
                <a:avLst/>
                <a:gdLst>
                  <a:gd name="connsiteX0" fmla="*/ 57150 w 83820"/>
                  <a:gd name="connsiteY0" fmla="*/ 53340 h 53339"/>
                  <a:gd name="connsiteX1" fmla="*/ 26670 w 83820"/>
                  <a:gd name="connsiteY1" fmla="*/ 53340 h 53339"/>
                  <a:gd name="connsiteX2" fmla="*/ 0 w 83820"/>
                  <a:gd name="connsiteY2" fmla="*/ 26670 h 53339"/>
                  <a:gd name="connsiteX3" fmla="*/ 26670 w 83820"/>
                  <a:gd name="connsiteY3" fmla="*/ 0 h 53339"/>
                  <a:gd name="connsiteX4" fmla="*/ 57150 w 83820"/>
                  <a:gd name="connsiteY4" fmla="*/ 0 h 53339"/>
                  <a:gd name="connsiteX5" fmla="*/ 83820 w 83820"/>
                  <a:gd name="connsiteY5" fmla="*/ 26670 h 53339"/>
                  <a:gd name="connsiteX6" fmla="*/ 57150 w 83820"/>
                  <a:gd name="connsiteY6" fmla="*/ 53340 h 53339"/>
                  <a:gd name="connsiteX7" fmla="*/ 25718 w 83820"/>
                  <a:gd name="connsiteY7" fmla="*/ 18097 h 53339"/>
                  <a:gd name="connsiteX8" fmla="*/ 18098 w 83820"/>
                  <a:gd name="connsiteY8" fmla="*/ 25717 h 53339"/>
                  <a:gd name="connsiteX9" fmla="*/ 25718 w 83820"/>
                  <a:gd name="connsiteY9" fmla="*/ 33338 h 53339"/>
                  <a:gd name="connsiteX10" fmla="*/ 56198 w 83820"/>
                  <a:gd name="connsiteY10" fmla="*/ 33338 h 53339"/>
                  <a:gd name="connsiteX11" fmla="*/ 63818 w 83820"/>
                  <a:gd name="connsiteY11" fmla="*/ 25717 h 53339"/>
                  <a:gd name="connsiteX12" fmla="*/ 56198 w 83820"/>
                  <a:gd name="connsiteY12" fmla="*/ 18097 h 53339"/>
                  <a:gd name="connsiteX13" fmla="*/ 25718 w 83820"/>
                  <a:gd name="connsiteY13" fmla="*/ 18097 h 5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39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3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8" y="18097"/>
                    </a:moveTo>
                    <a:cubicBezTo>
                      <a:pt x="21908" y="18097"/>
                      <a:pt x="18098" y="21907"/>
                      <a:pt x="18098" y="25717"/>
                    </a:cubicBezTo>
                    <a:cubicBezTo>
                      <a:pt x="18098" y="29527"/>
                      <a:pt x="21908" y="33338"/>
                      <a:pt x="25718" y="33338"/>
                    </a:cubicBezTo>
                    <a:lnTo>
                      <a:pt x="56198" y="33338"/>
                    </a:lnTo>
                    <a:cubicBezTo>
                      <a:pt x="60008" y="33338"/>
                      <a:pt x="63818" y="29527"/>
                      <a:pt x="63818" y="25717"/>
                    </a:cubicBezTo>
                    <a:cubicBezTo>
                      <a:pt x="63818" y="21907"/>
                      <a:pt x="60008" y="18097"/>
                      <a:pt x="56198" y="18097"/>
                    </a:cubicBezTo>
                    <a:lnTo>
                      <a:pt x="25718" y="18097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:a16="http://schemas.microsoft.com/office/drawing/2014/main" id="{34FC8420-ADE3-4DE9-BDFD-EA188784A8A5}"/>
                  </a:ext>
                </a:extLst>
              </p:cNvPr>
              <p:cNvSpPr/>
              <p:nvPr/>
            </p:nvSpPr>
            <p:spPr>
              <a:xfrm>
                <a:off x="4211275" y="2472690"/>
                <a:ext cx="83819" cy="53340"/>
              </a:xfrm>
              <a:custGeom>
                <a:avLst/>
                <a:gdLst>
                  <a:gd name="connsiteX0" fmla="*/ 57150 w 83819"/>
                  <a:gd name="connsiteY0" fmla="*/ 53340 h 53340"/>
                  <a:gd name="connsiteX1" fmla="*/ 26670 w 83819"/>
                  <a:gd name="connsiteY1" fmla="*/ 53340 h 53340"/>
                  <a:gd name="connsiteX2" fmla="*/ 0 w 83819"/>
                  <a:gd name="connsiteY2" fmla="*/ 26670 h 53340"/>
                  <a:gd name="connsiteX3" fmla="*/ 26670 w 83819"/>
                  <a:gd name="connsiteY3" fmla="*/ 0 h 53340"/>
                  <a:gd name="connsiteX4" fmla="*/ 57150 w 83819"/>
                  <a:gd name="connsiteY4" fmla="*/ 0 h 53340"/>
                  <a:gd name="connsiteX5" fmla="*/ 83820 w 83819"/>
                  <a:gd name="connsiteY5" fmla="*/ 26670 h 53340"/>
                  <a:gd name="connsiteX6" fmla="*/ 57150 w 83819"/>
                  <a:gd name="connsiteY6" fmla="*/ 53340 h 53340"/>
                  <a:gd name="connsiteX7" fmla="*/ 25717 w 83819"/>
                  <a:gd name="connsiteY7" fmla="*/ 19050 h 53340"/>
                  <a:gd name="connsiteX8" fmla="*/ 18097 w 83819"/>
                  <a:gd name="connsiteY8" fmla="*/ 26670 h 53340"/>
                  <a:gd name="connsiteX9" fmla="*/ 25717 w 83819"/>
                  <a:gd name="connsiteY9" fmla="*/ 34290 h 53340"/>
                  <a:gd name="connsiteX10" fmla="*/ 56197 w 83819"/>
                  <a:gd name="connsiteY10" fmla="*/ 34290 h 53340"/>
                  <a:gd name="connsiteX11" fmla="*/ 63817 w 83819"/>
                  <a:gd name="connsiteY11" fmla="*/ 26670 h 53340"/>
                  <a:gd name="connsiteX12" fmla="*/ 56197 w 83819"/>
                  <a:gd name="connsiteY12" fmla="*/ 19050 h 53340"/>
                  <a:gd name="connsiteX13" fmla="*/ 25717 w 83819"/>
                  <a:gd name="connsiteY13" fmla="*/ 19050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19" h="53340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1430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7" y="19050"/>
                    </a:moveTo>
                    <a:cubicBezTo>
                      <a:pt x="21907" y="19050"/>
                      <a:pt x="18097" y="22860"/>
                      <a:pt x="18097" y="26670"/>
                    </a:cubicBezTo>
                    <a:cubicBezTo>
                      <a:pt x="18097" y="30480"/>
                      <a:pt x="21907" y="34290"/>
                      <a:pt x="25717" y="34290"/>
                    </a:cubicBezTo>
                    <a:lnTo>
                      <a:pt x="56197" y="34290"/>
                    </a:lnTo>
                    <a:cubicBezTo>
                      <a:pt x="60007" y="34290"/>
                      <a:pt x="63817" y="30480"/>
                      <a:pt x="63817" y="26670"/>
                    </a:cubicBezTo>
                    <a:cubicBezTo>
                      <a:pt x="63817" y="22860"/>
                      <a:pt x="60007" y="19050"/>
                      <a:pt x="56197" y="19050"/>
                    </a:cubicBezTo>
                    <a:lnTo>
                      <a:pt x="25717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1" name="Freeform: Shape 510">
                <a:extLst>
                  <a:ext uri="{FF2B5EF4-FFF2-40B4-BE49-F238E27FC236}">
                    <a16:creationId xmlns:a16="http://schemas.microsoft.com/office/drawing/2014/main" id="{C81DE671-2B58-46DC-A9CB-F8B132587683}"/>
                  </a:ext>
                </a:extLst>
              </p:cNvPr>
              <p:cNvSpPr/>
              <p:nvPr/>
            </p:nvSpPr>
            <p:spPr>
              <a:xfrm>
                <a:off x="4305573" y="2472690"/>
                <a:ext cx="83820" cy="53340"/>
              </a:xfrm>
              <a:custGeom>
                <a:avLst/>
                <a:gdLst>
                  <a:gd name="connsiteX0" fmla="*/ 57150 w 83820"/>
                  <a:gd name="connsiteY0" fmla="*/ 53340 h 53340"/>
                  <a:gd name="connsiteX1" fmla="*/ 26670 w 83820"/>
                  <a:gd name="connsiteY1" fmla="*/ 53340 h 53340"/>
                  <a:gd name="connsiteX2" fmla="*/ 0 w 83820"/>
                  <a:gd name="connsiteY2" fmla="*/ 26670 h 53340"/>
                  <a:gd name="connsiteX3" fmla="*/ 26670 w 83820"/>
                  <a:gd name="connsiteY3" fmla="*/ 0 h 53340"/>
                  <a:gd name="connsiteX4" fmla="*/ 57150 w 83820"/>
                  <a:gd name="connsiteY4" fmla="*/ 0 h 53340"/>
                  <a:gd name="connsiteX5" fmla="*/ 83820 w 83820"/>
                  <a:gd name="connsiteY5" fmla="*/ 26670 h 53340"/>
                  <a:gd name="connsiteX6" fmla="*/ 57150 w 83820"/>
                  <a:gd name="connsiteY6" fmla="*/ 53340 h 53340"/>
                  <a:gd name="connsiteX7" fmla="*/ 26670 w 83820"/>
                  <a:gd name="connsiteY7" fmla="*/ 19050 h 53340"/>
                  <a:gd name="connsiteX8" fmla="*/ 19050 w 83820"/>
                  <a:gd name="connsiteY8" fmla="*/ 26670 h 53340"/>
                  <a:gd name="connsiteX9" fmla="*/ 26670 w 83820"/>
                  <a:gd name="connsiteY9" fmla="*/ 34290 h 53340"/>
                  <a:gd name="connsiteX10" fmla="*/ 57150 w 83820"/>
                  <a:gd name="connsiteY10" fmla="*/ 34290 h 53340"/>
                  <a:gd name="connsiteX11" fmla="*/ 64770 w 83820"/>
                  <a:gd name="connsiteY11" fmla="*/ 26670 h 53340"/>
                  <a:gd name="connsiteX12" fmla="*/ 57150 w 83820"/>
                  <a:gd name="connsiteY12" fmla="*/ 19050 h 53340"/>
                  <a:gd name="connsiteX13" fmla="*/ 26670 w 83820"/>
                  <a:gd name="connsiteY13" fmla="*/ 19050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40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1430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2390" y="53340"/>
                      <a:pt x="57150" y="53340"/>
                    </a:cubicBezTo>
                    <a:close/>
                    <a:moveTo>
                      <a:pt x="26670" y="19050"/>
                    </a:moveTo>
                    <a:cubicBezTo>
                      <a:pt x="22860" y="19050"/>
                      <a:pt x="19050" y="22860"/>
                      <a:pt x="19050" y="26670"/>
                    </a:cubicBezTo>
                    <a:cubicBezTo>
                      <a:pt x="19050" y="30480"/>
                      <a:pt x="22860" y="34290"/>
                      <a:pt x="26670" y="34290"/>
                    </a:cubicBezTo>
                    <a:lnTo>
                      <a:pt x="57150" y="34290"/>
                    </a:lnTo>
                    <a:cubicBezTo>
                      <a:pt x="60960" y="34290"/>
                      <a:pt x="64770" y="30480"/>
                      <a:pt x="64770" y="26670"/>
                    </a:cubicBezTo>
                    <a:cubicBezTo>
                      <a:pt x="64770" y="22860"/>
                      <a:pt x="60960" y="19050"/>
                      <a:pt x="57150" y="19050"/>
                    </a:cubicBezTo>
                    <a:lnTo>
                      <a:pt x="2667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2" name="Freeform: Shape 511">
                <a:extLst>
                  <a:ext uri="{FF2B5EF4-FFF2-40B4-BE49-F238E27FC236}">
                    <a16:creationId xmlns:a16="http://schemas.microsoft.com/office/drawing/2014/main" id="{55C15F80-10AB-44CA-AF84-C09A845C557C}"/>
                  </a:ext>
                </a:extLst>
              </p:cNvPr>
              <p:cNvSpPr/>
              <p:nvPr/>
            </p:nvSpPr>
            <p:spPr>
              <a:xfrm>
                <a:off x="4400822" y="2472690"/>
                <a:ext cx="83820" cy="53340"/>
              </a:xfrm>
              <a:custGeom>
                <a:avLst/>
                <a:gdLst>
                  <a:gd name="connsiteX0" fmla="*/ 57150 w 83820"/>
                  <a:gd name="connsiteY0" fmla="*/ 53340 h 53340"/>
                  <a:gd name="connsiteX1" fmla="*/ 26670 w 83820"/>
                  <a:gd name="connsiteY1" fmla="*/ 53340 h 53340"/>
                  <a:gd name="connsiteX2" fmla="*/ 0 w 83820"/>
                  <a:gd name="connsiteY2" fmla="*/ 26670 h 53340"/>
                  <a:gd name="connsiteX3" fmla="*/ 26670 w 83820"/>
                  <a:gd name="connsiteY3" fmla="*/ 0 h 53340"/>
                  <a:gd name="connsiteX4" fmla="*/ 57150 w 83820"/>
                  <a:gd name="connsiteY4" fmla="*/ 0 h 53340"/>
                  <a:gd name="connsiteX5" fmla="*/ 83820 w 83820"/>
                  <a:gd name="connsiteY5" fmla="*/ 26670 h 53340"/>
                  <a:gd name="connsiteX6" fmla="*/ 57150 w 83820"/>
                  <a:gd name="connsiteY6" fmla="*/ 53340 h 53340"/>
                  <a:gd name="connsiteX7" fmla="*/ 25718 w 83820"/>
                  <a:gd name="connsiteY7" fmla="*/ 19050 h 53340"/>
                  <a:gd name="connsiteX8" fmla="*/ 18098 w 83820"/>
                  <a:gd name="connsiteY8" fmla="*/ 26670 h 53340"/>
                  <a:gd name="connsiteX9" fmla="*/ 25718 w 83820"/>
                  <a:gd name="connsiteY9" fmla="*/ 34290 h 53340"/>
                  <a:gd name="connsiteX10" fmla="*/ 56198 w 83820"/>
                  <a:gd name="connsiteY10" fmla="*/ 34290 h 53340"/>
                  <a:gd name="connsiteX11" fmla="*/ 63818 w 83820"/>
                  <a:gd name="connsiteY11" fmla="*/ 26670 h 53340"/>
                  <a:gd name="connsiteX12" fmla="*/ 56198 w 83820"/>
                  <a:gd name="connsiteY12" fmla="*/ 19050 h 53340"/>
                  <a:gd name="connsiteX13" fmla="*/ 25718 w 83820"/>
                  <a:gd name="connsiteY13" fmla="*/ 19050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40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1430"/>
                      <a:pt x="12383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8" y="19050"/>
                    </a:moveTo>
                    <a:cubicBezTo>
                      <a:pt x="21908" y="19050"/>
                      <a:pt x="18098" y="22860"/>
                      <a:pt x="18098" y="26670"/>
                    </a:cubicBezTo>
                    <a:cubicBezTo>
                      <a:pt x="18098" y="30480"/>
                      <a:pt x="21908" y="34290"/>
                      <a:pt x="25718" y="34290"/>
                    </a:cubicBezTo>
                    <a:lnTo>
                      <a:pt x="56198" y="34290"/>
                    </a:lnTo>
                    <a:cubicBezTo>
                      <a:pt x="60008" y="34290"/>
                      <a:pt x="63818" y="30480"/>
                      <a:pt x="63818" y="26670"/>
                    </a:cubicBezTo>
                    <a:cubicBezTo>
                      <a:pt x="63818" y="22860"/>
                      <a:pt x="60008" y="19050"/>
                      <a:pt x="56198" y="19050"/>
                    </a:cubicBezTo>
                    <a:lnTo>
                      <a:pt x="25718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3" name="Freeform: Shape 512">
                <a:extLst>
                  <a:ext uri="{FF2B5EF4-FFF2-40B4-BE49-F238E27FC236}">
                    <a16:creationId xmlns:a16="http://schemas.microsoft.com/office/drawing/2014/main" id="{475A149A-ABED-4E0B-AB7F-ED0212202F1C}"/>
                  </a:ext>
                </a:extLst>
              </p:cNvPr>
              <p:cNvSpPr/>
              <p:nvPr/>
            </p:nvSpPr>
            <p:spPr>
              <a:xfrm>
                <a:off x="4211275" y="2598419"/>
                <a:ext cx="83819" cy="53340"/>
              </a:xfrm>
              <a:custGeom>
                <a:avLst/>
                <a:gdLst>
                  <a:gd name="connsiteX0" fmla="*/ 57150 w 83819"/>
                  <a:gd name="connsiteY0" fmla="*/ 53340 h 53340"/>
                  <a:gd name="connsiteX1" fmla="*/ 26670 w 83819"/>
                  <a:gd name="connsiteY1" fmla="*/ 53340 h 53340"/>
                  <a:gd name="connsiteX2" fmla="*/ 0 w 83819"/>
                  <a:gd name="connsiteY2" fmla="*/ 26670 h 53340"/>
                  <a:gd name="connsiteX3" fmla="*/ 26670 w 83819"/>
                  <a:gd name="connsiteY3" fmla="*/ 0 h 53340"/>
                  <a:gd name="connsiteX4" fmla="*/ 57150 w 83819"/>
                  <a:gd name="connsiteY4" fmla="*/ 0 h 53340"/>
                  <a:gd name="connsiteX5" fmla="*/ 83820 w 83819"/>
                  <a:gd name="connsiteY5" fmla="*/ 26670 h 53340"/>
                  <a:gd name="connsiteX6" fmla="*/ 57150 w 83819"/>
                  <a:gd name="connsiteY6" fmla="*/ 53340 h 53340"/>
                  <a:gd name="connsiteX7" fmla="*/ 25717 w 83819"/>
                  <a:gd name="connsiteY7" fmla="*/ 19050 h 53340"/>
                  <a:gd name="connsiteX8" fmla="*/ 18097 w 83819"/>
                  <a:gd name="connsiteY8" fmla="*/ 26670 h 53340"/>
                  <a:gd name="connsiteX9" fmla="*/ 25717 w 83819"/>
                  <a:gd name="connsiteY9" fmla="*/ 34290 h 53340"/>
                  <a:gd name="connsiteX10" fmla="*/ 56197 w 83819"/>
                  <a:gd name="connsiteY10" fmla="*/ 34290 h 53340"/>
                  <a:gd name="connsiteX11" fmla="*/ 63817 w 83819"/>
                  <a:gd name="connsiteY11" fmla="*/ 26670 h 53340"/>
                  <a:gd name="connsiteX12" fmla="*/ 56197 w 83819"/>
                  <a:gd name="connsiteY12" fmla="*/ 19050 h 53340"/>
                  <a:gd name="connsiteX13" fmla="*/ 25717 w 83819"/>
                  <a:gd name="connsiteY13" fmla="*/ 19050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19" h="53340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7" y="19050"/>
                    </a:moveTo>
                    <a:cubicBezTo>
                      <a:pt x="21907" y="19050"/>
                      <a:pt x="18097" y="22860"/>
                      <a:pt x="18097" y="26670"/>
                    </a:cubicBezTo>
                    <a:cubicBezTo>
                      <a:pt x="18097" y="30480"/>
                      <a:pt x="21907" y="34290"/>
                      <a:pt x="25717" y="34290"/>
                    </a:cubicBezTo>
                    <a:lnTo>
                      <a:pt x="56197" y="34290"/>
                    </a:lnTo>
                    <a:cubicBezTo>
                      <a:pt x="60007" y="34290"/>
                      <a:pt x="63817" y="30480"/>
                      <a:pt x="63817" y="26670"/>
                    </a:cubicBezTo>
                    <a:cubicBezTo>
                      <a:pt x="63817" y="22860"/>
                      <a:pt x="60007" y="19050"/>
                      <a:pt x="56197" y="19050"/>
                    </a:cubicBezTo>
                    <a:lnTo>
                      <a:pt x="25717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4" name="Freeform: Shape 513">
                <a:extLst>
                  <a:ext uri="{FF2B5EF4-FFF2-40B4-BE49-F238E27FC236}">
                    <a16:creationId xmlns:a16="http://schemas.microsoft.com/office/drawing/2014/main" id="{2C920018-B361-47D0-AF25-F02456392122}"/>
                  </a:ext>
                </a:extLst>
              </p:cNvPr>
              <p:cNvSpPr/>
              <p:nvPr/>
            </p:nvSpPr>
            <p:spPr>
              <a:xfrm>
                <a:off x="4305573" y="2598419"/>
                <a:ext cx="83820" cy="53340"/>
              </a:xfrm>
              <a:custGeom>
                <a:avLst/>
                <a:gdLst>
                  <a:gd name="connsiteX0" fmla="*/ 57150 w 83820"/>
                  <a:gd name="connsiteY0" fmla="*/ 53340 h 53340"/>
                  <a:gd name="connsiteX1" fmla="*/ 26670 w 83820"/>
                  <a:gd name="connsiteY1" fmla="*/ 53340 h 53340"/>
                  <a:gd name="connsiteX2" fmla="*/ 0 w 83820"/>
                  <a:gd name="connsiteY2" fmla="*/ 26670 h 53340"/>
                  <a:gd name="connsiteX3" fmla="*/ 26670 w 83820"/>
                  <a:gd name="connsiteY3" fmla="*/ 0 h 53340"/>
                  <a:gd name="connsiteX4" fmla="*/ 57150 w 83820"/>
                  <a:gd name="connsiteY4" fmla="*/ 0 h 53340"/>
                  <a:gd name="connsiteX5" fmla="*/ 83820 w 83820"/>
                  <a:gd name="connsiteY5" fmla="*/ 26670 h 53340"/>
                  <a:gd name="connsiteX6" fmla="*/ 57150 w 83820"/>
                  <a:gd name="connsiteY6" fmla="*/ 53340 h 53340"/>
                  <a:gd name="connsiteX7" fmla="*/ 26670 w 83820"/>
                  <a:gd name="connsiteY7" fmla="*/ 19050 h 53340"/>
                  <a:gd name="connsiteX8" fmla="*/ 19050 w 83820"/>
                  <a:gd name="connsiteY8" fmla="*/ 26670 h 53340"/>
                  <a:gd name="connsiteX9" fmla="*/ 26670 w 83820"/>
                  <a:gd name="connsiteY9" fmla="*/ 34290 h 53340"/>
                  <a:gd name="connsiteX10" fmla="*/ 57150 w 83820"/>
                  <a:gd name="connsiteY10" fmla="*/ 34290 h 53340"/>
                  <a:gd name="connsiteX11" fmla="*/ 64770 w 83820"/>
                  <a:gd name="connsiteY11" fmla="*/ 26670 h 53340"/>
                  <a:gd name="connsiteX12" fmla="*/ 57150 w 83820"/>
                  <a:gd name="connsiteY12" fmla="*/ 19050 h 53340"/>
                  <a:gd name="connsiteX13" fmla="*/ 26670 w 83820"/>
                  <a:gd name="connsiteY13" fmla="*/ 19050 h 53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40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2390" y="53340"/>
                      <a:pt x="57150" y="53340"/>
                    </a:cubicBezTo>
                    <a:close/>
                    <a:moveTo>
                      <a:pt x="26670" y="19050"/>
                    </a:moveTo>
                    <a:cubicBezTo>
                      <a:pt x="22860" y="19050"/>
                      <a:pt x="19050" y="22860"/>
                      <a:pt x="19050" y="26670"/>
                    </a:cubicBezTo>
                    <a:cubicBezTo>
                      <a:pt x="19050" y="30480"/>
                      <a:pt x="22860" y="34290"/>
                      <a:pt x="26670" y="34290"/>
                    </a:cubicBezTo>
                    <a:lnTo>
                      <a:pt x="57150" y="34290"/>
                    </a:lnTo>
                    <a:cubicBezTo>
                      <a:pt x="60960" y="34290"/>
                      <a:pt x="64770" y="30480"/>
                      <a:pt x="64770" y="26670"/>
                    </a:cubicBezTo>
                    <a:cubicBezTo>
                      <a:pt x="64770" y="22860"/>
                      <a:pt x="60960" y="19050"/>
                      <a:pt x="57150" y="19050"/>
                    </a:cubicBezTo>
                    <a:lnTo>
                      <a:pt x="2667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5" name="Freeform: Shape 514">
                <a:extLst>
                  <a:ext uri="{FF2B5EF4-FFF2-40B4-BE49-F238E27FC236}">
                    <a16:creationId xmlns:a16="http://schemas.microsoft.com/office/drawing/2014/main" id="{0694C12F-3AC4-4AF4-BAEB-3162D6FD1056}"/>
                  </a:ext>
                </a:extLst>
              </p:cNvPr>
              <p:cNvSpPr/>
              <p:nvPr/>
            </p:nvSpPr>
            <p:spPr>
              <a:xfrm>
                <a:off x="4211275" y="2661285"/>
                <a:ext cx="83819" cy="53339"/>
              </a:xfrm>
              <a:custGeom>
                <a:avLst/>
                <a:gdLst>
                  <a:gd name="connsiteX0" fmla="*/ 57150 w 83819"/>
                  <a:gd name="connsiteY0" fmla="*/ 53340 h 53339"/>
                  <a:gd name="connsiteX1" fmla="*/ 26670 w 83819"/>
                  <a:gd name="connsiteY1" fmla="*/ 53340 h 53339"/>
                  <a:gd name="connsiteX2" fmla="*/ 0 w 83819"/>
                  <a:gd name="connsiteY2" fmla="*/ 26670 h 53339"/>
                  <a:gd name="connsiteX3" fmla="*/ 26670 w 83819"/>
                  <a:gd name="connsiteY3" fmla="*/ 0 h 53339"/>
                  <a:gd name="connsiteX4" fmla="*/ 57150 w 83819"/>
                  <a:gd name="connsiteY4" fmla="*/ 0 h 53339"/>
                  <a:gd name="connsiteX5" fmla="*/ 83820 w 83819"/>
                  <a:gd name="connsiteY5" fmla="*/ 26670 h 53339"/>
                  <a:gd name="connsiteX6" fmla="*/ 57150 w 83819"/>
                  <a:gd name="connsiteY6" fmla="*/ 53340 h 53339"/>
                  <a:gd name="connsiteX7" fmla="*/ 25717 w 83819"/>
                  <a:gd name="connsiteY7" fmla="*/ 19050 h 53339"/>
                  <a:gd name="connsiteX8" fmla="*/ 18097 w 83819"/>
                  <a:gd name="connsiteY8" fmla="*/ 26670 h 53339"/>
                  <a:gd name="connsiteX9" fmla="*/ 25717 w 83819"/>
                  <a:gd name="connsiteY9" fmla="*/ 34290 h 53339"/>
                  <a:gd name="connsiteX10" fmla="*/ 56197 w 83819"/>
                  <a:gd name="connsiteY10" fmla="*/ 34290 h 53339"/>
                  <a:gd name="connsiteX11" fmla="*/ 63817 w 83819"/>
                  <a:gd name="connsiteY11" fmla="*/ 26670 h 53339"/>
                  <a:gd name="connsiteX12" fmla="*/ 56197 w 83819"/>
                  <a:gd name="connsiteY12" fmla="*/ 19050 h 53339"/>
                  <a:gd name="connsiteX13" fmla="*/ 25717 w 83819"/>
                  <a:gd name="connsiteY13" fmla="*/ 19050 h 5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19" h="53339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1438" y="53340"/>
                      <a:pt x="57150" y="53340"/>
                    </a:cubicBezTo>
                    <a:close/>
                    <a:moveTo>
                      <a:pt x="25717" y="19050"/>
                    </a:moveTo>
                    <a:cubicBezTo>
                      <a:pt x="21907" y="19050"/>
                      <a:pt x="18097" y="22860"/>
                      <a:pt x="18097" y="26670"/>
                    </a:cubicBezTo>
                    <a:cubicBezTo>
                      <a:pt x="18097" y="30480"/>
                      <a:pt x="21907" y="34290"/>
                      <a:pt x="25717" y="34290"/>
                    </a:cubicBezTo>
                    <a:lnTo>
                      <a:pt x="56197" y="34290"/>
                    </a:lnTo>
                    <a:cubicBezTo>
                      <a:pt x="60007" y="34290"/>
                      <a:pt x="63817" y="30480"/>
                      <a:pt x="63817" y="26670"/>
                    </a:cubicBezTo>
                    <a:cubicBezTo>
                      <a:pt x="63817" y="22860"/>
                      <a:pt x="60007" y="19050"/>
                      <a:pt x="56197" y="19050"/>
                    </a:cubicBezTo>
                    <a:lnTo>
                      <a:pt x="25717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6" name="Freeform: Shape 515">
                <a:extLst>
                  <a:ext uri="{FF2B5EF4-FFF2-40B4-BE49-F238E27FC236}">
                    <a16:creationId xmlns:a16="http://schemas.microsoft.com/office/drawing/2014/main" id="{EB713E8F-2306-4EC1-939B-A87FD4E85F89}"/>
                  </a:ext>
                </a:extLst>
              </p:cNvPr>
              <p:cNvSpPr/>
              <p:nvPr/>
            </p:nvSpPr>
            <p:spPr>
              <a:xfrm>
                <a:off x="4305573" y="2661285"/>
                <a:ext cx="83820" cy="53339"/>
              </a:xfrm>
              <a:custGeom>
                <a:avLst/>
                <a:gdLst>
                  <a:gd name="connsiteX0" fmla="*/ 57150 w 83820"/>
                  <a:gd name="connsiteY0" fmla="*/ 53340 h 53339"/>
                  <a:gd name="connsiteX1" fmla="*/ 26670 w 83820"/>
                  <a:gd name="connsiteY1" fmla="*/ 53340 h 53339"/>
                  <a:gd name="connsiteX2" fmla="*/ 0 w 83820"/>
                  <a:gd name="connsiteY2" fmla="*/ 26670 h 53339"/>
                  <a:gd name="connsiteX3" fmla="*/ 26670 w 83820"/>
                  <a:gd name="connsiteY3" fmla="*/ 0 h 53339"/>
                  <a:gd name="connsiteX4" fmla="*/ 57150 w 83820"/>
                  <a:gd name="connsiteY4" fmla="*/ 0 h 53339"/>
                  <a:gd name="connsiteX5" fmla="*/ 83820 w 83820"/>
                  <a:gd name="connsiteY5" fmla="*/ 26670 h 53339"/>
                  <a:gd name="connsiteX6" fmla="*/ 57150 w 83820"/>
                  <a:gd name="connsiteY6" fmla="*/ 53340 h 53339"/>
                  <a:gd name="connsiteX7" fmla="*/ 26670 w 83820"/>
                  <a:gd name="connsiteY7" fmla="*/ 19050 h 53339"/>
                  <a:gd name="connsiteX8" fmla="*/ 19050 w 83820"/>
                  <a:gd name="connsiteY8" fmla="*/ 26670 h 53339"/>
                  <a:gd name="connsiteX9" fmla="*/ 26670 w 83820"/>
                  <a:gd name="connsiteY9" fmla="*/ 34290 h 53339"/>
                  <a:gd name="connsiteX10" fmla="*/ 57150 w 83820"/>
                  <a:gd name="connsiteY10" fmla="*/ 34290 h 53339"/>
                  <a:gd name="connsiteX11" fmla="*/ 64770 w 83820"/>
                  <a:gd name="connsiteY11" fmla="*/ 26670 h 53339"/>
                  <a:gd name="connsiteX12" fmla="*/ 57150 w 83820"/>
                  <a:gd name="connsiteY12" fmla="*/ 19050 h 53339"/>
                  <a:gd name="connsiteX13" fmla="*/ 26670 w 83820"/>
                  <a:gd name="connsiteY13" fmla="*/ 19050 h 53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20" h="53339">
                    <a:moveTo>
                      <a:pt x="57150" y="53340"/>
                    </a:moveTo>
                    <a:lnTo>
                      <a:pt x="26670" y="53340"/>
                    </a:lnTo>
                    <a:cubicBezTo>
                      <a:pt x="11430" y="53340"/>
                      <a:pt x="0" y="40957"/>
                      <a:pt x="0" y="26670"/>
                    </a:cubicBezTo>
                    <a:cubicBezTo>
                      <a:pt x="0" y="12382"/>
                      <a:pt x="12382" y="0"/>
                      <a:pt x="26670" y="0"/>
                    </a:cubicBezTo>
                    <a:lnTo>
                      <a:pt x="57150" y="0"/>
                    </a:lnTo>
                    <a:cubicBezTo>
                      <a:pt x="72390" y="0"/>
                      <a:pt x="83820" y="12382"/>
                      <a:pt x="83820" y="26670"/>
                    </a:cubicBezTo>
                    <a:cubicBezTo>
                      <a:pt x="83820" y="40957"/>
                      <a:pt x="72390" y="53340"/>
                      <a:pt x="57150" y="53340"/>
                    </a:cubicBezTo>
                    <a:close/>
                    <a:moveTo>
                      <a:pt x="26670" y="19050"/>
                    </a:moveTo>
                    <a:cubicBezTo>
                      <a:pt x="22860" y="19050"/>
                      <a:pt x="19050" y="22860"/>
                      <a:pt x="19050" y="26670"/>
                    </a:cubicBezTo>
                    <a:cubicBezTo>
                      <a:pt x="19050" y="30480"/>
                      <a:pt x="22860" y="34290"/>
                      <a:pt x="26670" y="34290"/>
                    </a:cubicBezTo>
                    <a:lnTo>
                      <a:pt x="57150" y="34290"/>
                    </a:lnTo>
                    <a:cubicBezTo>
                      <a:pt x="60960" y="34290"/>
                      <a:pt x="64770" y="30480"/>
                      <a:pt x="64770" y="26670"/>
                    </a:cubicBezTo>
                    <a:cubicBezTo>
                      <a:pt x="64770" y="22860"/>
                      <a:pt x="60960" y="19050"/>
                      <a:pt x="57150" y="19050"/>
                    </a:cubicBezTo>
                    <a:lnTo>
                      <a:pt x="26670" y="1905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7" name="Freeform: Shape 516">
                <a:extLst>
                  <a:ext uri="{FF2B5EF4-FFF2-40B4-BE49-F238E27FC236}">
                    <a16:creationId xmlns:a16="http://schemas.microsoft.com/office/drawing/2014/main" id="{D125600A-5BF1-40A9-8318-A0891764CA50}"/>
                  </a:ext>
                </a:extLst>
              </p:cNvPr>
              <p:cNvSpPr/>
              <p:nvPr/>
            </p:nvSpPr>
            <p:spPr>
              <a:xfrm>
                <a:off x="4399870" y="2598419"/>
                <a:ext cx="83854" cy="116205"/>
              </a:xfrm>
              <a:custGeom>
                <a:avLst/>
                <a:gdLst>
                  <a:gd name="connsiteX0" fmla="*/ 41910 w 83854"/>
                  <a:gd name="connsiteY0" fmla="*/ 116205 h 116205"/>
                  <a:gd name="connsiteX1" fmla="*/ 0 w 83854"/>
                  <a:gd name="connsiteY1" fmla="*/ 74295 h 116205"/>
                  <a:gd name="connsiteX2" fmla="*/ 0 w 83854"/>
                  <a:gd name="connsiteY2" fmla="*/ 41910 h 116205"/>
                  <a:gd name="connsiteX3" fmla="*/ 41910 w 83854"/>
                  <a:gd name="connsiteY3" fmla="*/ 0 h 116205"/>
                  <a:gd name="connsiteX4" fmla="*/ 83820 w 83854"/>
                  <a:gd name="connsiteY4" fmla="*/ 41910 h 116205"/>
                  <a:gd name="connsiteX5" fmla="*/ 83820 w 83854"/>
                  <a:gd name="connsiteY5" fmla="*/ 74295 h 116205"/>
                  <a:gd name="connsiteX6" fmla="*/ 41910 w 83854"/>
                  <a:gd name="connsiteY6" fmla="*/ 116205 h 116205"/>
                  <a:gd name="connsiteX7" fmla="*/ 41910 w 83854"/>
                  <a:gd name="connsiteY7" fmla="*/ 19050 h 116205"/>
                  <a:gd name="connsiteX8" fmla="*/ 19050 w 83854"/>
                  <a:gd name="connsiteY8" fmla="*/ 41910 h 116205"/>
                  <a:gd name="connsiteX9" fmla="*/ 19050 w 83854"/>
                  <a:gd name="connsiteY9" fmla="*/ 74295 h 116205"/>
                  <a:gd name="connsiteX10" fmla="*/ 41910 w 83854"/>
                  <a:gd name="connsiteY10" fmla="*/ 97155 h 116205"/>
                  <a:gd name="connsiteX11" fmla="*/ 64770 w 83854"/>
                  <a:gd name="connsiteY11" fmla="*/ 74295 h 116205"/>
                  <a:gd name="connsiteX12" fmla="*/ 64770 w 83854"/>
                  <a:gd name="connsiteY12" fmla="*/ 41910 h 116205"/>
                  <a:gd name="connsiteX13" fmla="*/ 41910 w 83854"/>
                  <a:gd name="connsiteY13" fmla="*/ 19050 h 116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3854" h="116205">
                    <a:moveTo>
                      <a:pt x="41910" y="116205"/>
                    </a:moveTo>
                    <a:cubicBezTo>
                      <a:pt x="19050" y="116205"/>
                      <a:pt x="0" y="97155"/>
                      <a:pt x="0" y="74295"/>
                    </a:cubicBezTo>
                    <a:lnTo>
                      <a:pt x="0" y="41910"/>
                    </a:lnTo>
                    <a:cubicBezTo>
                      <a:pt x="0" y="19050"/>
                      <a:pt x="19050" y="0"/>
                      <a:pt x="41910" y="0"/>
                    </a:cubicBezTo>
                    <a:cubicBezTo>
                      <a:pt x="64770" y="0"/>
                      <a:pt x="83820" y="19050"/>
                      <a:pt x="83820" y="41910"/>
                    </a:cubicBezTo>
                    <a:lnTo>
                      <a:pt x="83820" y="74295"/>
                    </a:lnTo>
                    <a:cubicBezTo>
                      <a:pt x="84773" y="97155"/>
                      <a:pt x="65723" y="116205"/>
                      <a:pt x="41910" y="116205"/>
                    </a:cubicBezTo>
                    <a:close/>
                    <a:moveTo>
                      <a:pt x="41910" y="19050"/>
                    </a:moveTo>
                    <a:cubicBezTo>
                      <a:pt x="29527" y="19050"/>
                      <a:pt x="19050" y="29528"/>
                      <a:pt x="19050" y="41910"/>
                    </a:cubicBezTo>
                    <a:lnTo>
                      <a:pt x="19050" y="74295"/>
                    </a:lnTo>
                    <a:cubicBezTo>
                      <a:pt x="19050" y="86678"/>
                      <a:pt x="29527" y="97155"/>
                      <a:pt x="41910" y="97155"/>
                    </a:cubicBezTo>
                    <a:cubicBezTo>
                      <a:pt x="54293" y="97155"/>
                      <a:pt x="64770" y="86678"/>
                      <a:pt x="64770" y="74295"/>
                    </a:cubicBezTo>
                    <a:lnTo>
                      <a:pt x="64770" y="41910"/>
                    </a:lnTo>
                    <a:cubicBezTo>
                      <a:pt x="65723" y="28575"/>
                      <a:pt x="55245" y="19050"/>
                      <a:pt x="41910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8" name="Freeform: Shape 517">
                <a:extLst>
                  <a:ext uri="{FF2B5EF4-FFF2-40B4-BE49-F238E27FC236}">
                    <a16:creationId xmlns:a16="http://schemas.microsoft.com/office/drawing/2014/main" id="{2D105BE0-F0F9-4E40-ACD8-2F356A544DC2}"/>
                  </a:ext>
                </a:extLst>
              </p:cNvPr>
              <p:cNvSpPr/>
              <p:nvPr/>
            </p:nvSpPr>
            <p:spPr>
              <a:xfrm>
                <a:off x="4389393" y="2284095"/>
                <a:ext cx="171450" cy="171449"/>
              </a:xfrm>
              <a:custGeom>
                <a:avLst/>
                <a:gdLst>
                  <a:gd name="connsiteX0" fmla="*/ 85725 w 171450"/>
                  <a:gd name="connsiteY0" fmla="*/ 171450 h 171449"/>
                  <a:gd name="connsiteX1" fmla="*/ 0 w 171450"/>
                  <a:gd name="connsiteY1" fmla="*/ 85725 h 171449"/>
                  <a:gd name="connsiteX2" fmla="*/ 85725 w 171450"/>
                  <a:gd name="connsiteY2" fmla="*/ 0 h 171449"/>
                  <a:gd name="connsiteX3" fmla="*/ 171450 w 171450"/>
                  <a:gd name="connsiteY3" fmla="*/ 85725 h 171449"/>
                  <a:gd name="connsiteX4" fmla="*/ 85725 w 171450"/>
                  <a:gd name="connsiteY4" fmla="*/ 171450 h 171449"/>
                  <a:gd name="connsiteX5" fmla="*/ 85725 w 171450"/>
                  <a:gd name="connsiteY5" fmla="*/ 19050 h 171449"/>
                  <a:gd name="connsiteX6" fmla="*/ 19050 w 171450"/>
                  <a:gd name="connsiteY6" fmla="*/ 85725 h 171449"/>
                  <a:gd name="connsiteX7" fmla="*/ 85725 w 171450"/>
                  <a:gd name="connsiteY7" fmla="*/ 152400 h 171449"/>
                  <a:gd name="connsiteX8" fmla="*/ 152400 w 171450"/>
                  <a:gd name="connsiteY8" fmla="*/ 85725 h 171449"/>
                  <a:gd name="connsiteX9" fmla="*/ 85725 w 171450"/>
                  <a:gd name="connsiteY9" fmla="*/ 19050 h 1714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1450" h="171449">
                    <a:moveTo>
                      <a:pt x="85725" y="171450"/>
                    </a:moveTo>
                    <a:cubicBezTo>
                      <a:pt x="38100" y="171450"/>
                      <a:pt x="0" y="133350"/>
                      <a:pt x="0" y="85725"/>
                    </a:cubicBezTo>
                    <a:cubicBezTo>
                      <a:pt x="0" y="38100"/>
                      <a:pt x="38100" y="0"/>
                      <a:pt x="85725" y="0"/>
                    </a:cubicBezTo>
                    <a:cubicBezTo>
                      <a:pt x="133350" y="0"/>
                      <a:pt x="171450" y="38100"/>
                      <a:pt x="171450" y="85725"/>
                    </a:cubicBezTo>
                    <a:cubicBezTo>
                      <a:pt x="171450" y="133350"/>
                      <a:pt x="132397" y="171450"/>
                      <a:pt x="85725" y="171450"/>
                    </a:cubicBezTo>
                    <a:close/>
                    <a:moveTo>
                      <a:pt x="85725" y="19050"/>
                    </a:moveTo>
                    <a:cubicBezTo>
                      <a:pt x="48577" y="19050"/>
                      <a:pt x="19050" y="48578"/>
                      <a:pt x="19050" y="85725"/>
                    </a:cubicBezTo>
                    <a:cubicBezTo>
                      <a:pt x="19050" y="122873"/>
                      <a:pt x="48577" y="152400"/>
                      <a:pt x="85725" y="152400"/>
                    </a:cubicBezTo>
                    <a:cubicBezTo>
                      <a:pt x="122872" y="152400"/>
                      <a:pt x="152400" y="122873"/>
                      <a:pt x="152400" y="85725"/>
                    </a:cubicBezTo>
                    <a:cubicBezTo>
                      <a:pt x="152400" y="48578"/>
                      <a:pt x="121920" y="19050"/>
                      <a:pt x="85725" y="1905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19" name="Graphic 33">
                <a:extLst>
                  <a:ext uri="{FF2B5EF4-FFF2-40B4-BE49-F238E27FC236}">
                    <a16:creationId xmlns:a16="http://schemas.microsoft.com/office/drawing/2014/main" id="{3364D2E3-108F-457F-B991-60747A88C63E}"/>
                  </a:ext>
                </a:extLst>
              </p:cNvPr>
              <p:cNvGrpSpPr/>
              <p:nvPr/>
            </p:nvGrpSpPr>
            <p:grpSpPr>
              <a:xfrm>
                <a:off x="4452258" y="2317432"/>
                <a:ext cx="49585" cy="103822"/>
                <a:chOff x="4452258" y="2317432"/>
                <a:chExt cx="49585" cy="103822"/>
              </a:xfrm>
              <a:grpFill/>
            </p:grpSpPr>
            <p:sp>
              <p:nvSpPr>
                <p:cNvPr id="520" name="Freeform: Shape 519">
                  <a:extLst>
                    <a:ext uri="{FF2B5EF4-FFF2-40B4-BE49-F238E27FC236}">
                      <a16:creationId xmlns:a16="http://schemas.microsoft.com/office/drawing/2014/main" id="{BA3580C5-02FC-4DC6-8C8D-DF037DE06EE2}"/>
                    </a:ext>
                  </a:extLst>
                </p:cNvPr>
                <p:cNvSpPr/>
                <p:nvPr/>
              </p:nvSpPr>
              <p:spPr>
                <a:xfrm>
                  <a:off x="4452258" y="2329814"/>
                  <a:ext cx="48355" cy="49530"/>
                </a:xfrm>
                <a:custGeom>
                  <a:avLst/>
                  <a:gdLst>
                    <a:gd name="connsiteX0" fmla="*/ 24765 w 48355"/>
                    <a:gd name="connsiteY0" fmla="*/ 49530 h 49530"/>
                    <a:gd name="connsiteX1" fmla="*/ 0 w 48355"/>
                    <a:gd name="connsiteY1" fmla="*/ 24765 h 49530"/>
                    <a:gd name="connsiteX2" fmla="*/ 24765 w 48355"/>
                    <a:gd name="connsiteY2" fmla="*/ 0 h 49530"/>
                    <a:gd name="connsiteX3" fmla="*/ 47625 w 48355"/>
                    <a:gd name="connsiteY3" fmla="*/ 14288 h 49530"/>
                    <a:gd name="connsiteX4" fmla="*/ 42863 w 48355"/>
                    <a:gd name="connsiteY4" fmla="*/ 26670 h 49530"/>
                    <a:gd name="connsiteX5" fmla="*/ 30480 w 48355"/>
                    <a:gd name="connsiteY5" fmla="*/ 21908 h 49530"/>
                    <a:gd name="connsiteX6" fmla="*/ 24765 w 48355"/>
                    <a:gd name="connsiteY6" fmla="*/ 18098 h 49530"/>
                    <a:gd name="connsiteX7" fmla="*/ 19050 w 48355"/>
                    <a:gd name="connsiteY7" fmla="*/ 23813 h 49530"/>
                    <a:gd name="connsiteX8" fmla="*/ 24765 w 48355"/>
                    <a:gd name="connsiteY8" fmla="*/ 29528 h 49530"/>
                    <a:gd name="connsiteX9" fmla="*/ 34290 w 48355"/>
                    <a:gd name="connsiteY9" fmla="*/ 39053 h 49530"/>
                    <a:gd name="connsiteX10" fmla="*/ 24765 w 48355"/>
                    <a:gd name="connsiteY10" fmla="*/ 49530 h 49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355" h="49530">
                      <a:moveTo>
                        <a:pt x="24765" y="49530"/>
                      </a:moveTo>
                      <a:cubicBezTo>
                        <a:pt x="10477" y="49530"/>
                        <a:pt x="0" y="38100"/>
                        <a:pt x="0" y="24765"/>
                      </a:cubicBezTo>
                      <a:cubicBezTo>
                        <a:pt x="0" y="10477"/>
                        <a:pt x="11430" y="0"/>
                        <a:pt x="24765" y="0"/>
                      </a:cubicBezTo>
                      <a:cubicBezTo>
                        <a:pt x="34290" y="0"/>
                        <a:pt x="43815" y="5715"/>
                        <a:pt x="47625" y="14288"/>
                      </a:cubicBezTo>
                      <a:cubicBezTo>
                        <a:pt x="49530" y="19050"/>
                        <a:pt x="47625" y="24765"/>
                        <a:pt x="42863" y="26670"/>
                      </a:cubicBezTo>
                      <a:cubicBezTo>
                        <a:pt x="38100" y="28575"/>
                        <a:pt x="32385" y="26670"/>
                        <a:pt x="30480" y="21908"/>
                      </a:cubicBezTo>
                      <a:cubicBezTo>
                        <a:pt x="29527" y="20003"/>
                        <a:pt x="27623" y="18098"/>
                        <a:pt x="24765" y="18098"/>
                      </a:cubicBezTo>
                      <a:cubicBezTo>
                        <a:pt x="20955" y="18098"/>
                        <a:pt x="19050" y="20955"/>
                        <a:pt x="19050" y="23813"/>
                      </a:cubicBezTo>
                      <a:cubicBezTo>
                        <a:pt x="19050" y="26670"/>
                        <a:pt x="21907" y="29528"/>
                        <a:pt x="24765" y="29528"/>
                      </a:cubicBezTo>
                      <a:cubicBezTo>
                        <a:pt x="30480" y="29528"/>
                        <a:pt x="34290" y="33338"/>
                        <a:pt x="34290" y="39053"/>
                      </a:cubicBezTo>
                      <a:cubicBezTo>
                        <a:pt x="34290" y="44768"/>
                        <a:pt x="30480" y="49530"/>
                        <a:pt x="24765" y="495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1" name="Freeform: Shape 520">
                  <a:extLst>
                    <a:ext uri="{FF2B5EF4-FFF2-40B4-BE49-F238E27FC236}">
                      <a16:creationId xmlns:a16="http://schemas.microsoft.com/office/drawing/2014/main" id="{4BC9D5A7-CC49-458B-AA96-D3F29C94AEE5}"/>
                    </a:ext>
                  </a:extLst>
                </p:cNvPr>
                <p:cNvSpPr/>
                <p:nvPr/>
              </p:nvSpPr>
              <p:spPr>
                <a:xfrm>
                  <a:off x="4453433" y="2361247"/>
                  <a:ext cx="48410" cy="49530"/>
                </a:xfrm>
                <a:custGeom>
                  <a:avLst/>
                  <a:gdLst>
                    <a:gd name="connsiteX0" fmla="*/ 23590 w 48410"/>
                    <a:gd name="connsiteY0" fmla="*/ 49530 h 49530"/>
                    <a:gd name="connsiteX1" fmla="*/ 730 w 48410"/>
                    <a:gd name="connsiteY1" fmla="*/ 34290 h 49530"/>
                    <a:gd name="connsiteX2" fmla="*/ 5493 w 48410"/>
                    <a:gd name="connsiteY2" fmla="*/ 21908 h 49530"/>
                    <a:gd name="connsiteX3" fmla="*/ 17875 w 48410"/>
                    <a:gd name="connsiteY3" fmla="*/ 26670 h 49530"/>
                    <a:gd name="connsiteX4" fmla="*/ 23590 w 48410"/>
                    <a:gd name="connsiteY4" fmla="*/ 30480 h 49530"/>
                    <a:gd name="connsiteX5" fmla="*/ 29305 w 48410"/>
                    <a:gd name="connsiteY5" fmla="*/ 24765 h 49530"/>
                    <a:gd name="connsiteX6" fmla="*/ 23590 w 48410"/>
                    <a:gd name="connsiteY6" fmla="*/ 19050 h 49530"/>
                    <a:gd name="connsiteX7" fmla="*/ 14065 w 48410"/>
                    <a:gd name="connsiteY7" fmla="*/ 9525 h 49530"/>
                    <a:gd name="connsiteX8" fmla="*/ 23590 w 48410"/>
                    <a:gd name="connsiteY8" fmla="*/ 0 h 49530"/>
                    <a:gd name="connsiteX9" fmla="*/ 48355 w 48410"/>
                    <a:gd name="connsiteY9" fmla="*/ 24765 h 49530"/>
                    <a:gd name="connsiteX10" fmla="*/ 23590 w 48410"/>
                    <a:gd name="connsiteY10" fmla="*/ 49530 h 49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410" h="49530">
                      <a:moveTo>
                        <a:pt x="23590" y="49530"/>
                      </a:moveTo>
                      <a:cubicBezTo>
                        <a:pt x="13112" y="49530"/>
                        <a:pt x="4540" y="43815"/>
                        <a:pt x="730" y="34290"/>
                      </a:cubicBezTo>
                      <a:cubicBezTo>
                        <a:pt x="-1175" y="29528"/>
                        <a:pt x="730" y="23813"/>
                        <a:pt x="5493" y="21908"/>
                      </a:cubicBezTo>
                      <a:cubicBezTo>
                        <a:pt x="10255" y="20003"/>
                        <a:pt x="15970" y="21908"/>
                        <a:pt x="17875" y="26670"/>
                      </a:cubicBezTo>
                      <a:cubicBezTo>
                        <a:pt x="18827" y="28575"/>
                        <a:pt x="20732" y="30480"/>
                        <a:pt x="23590" y="30480"/>
                      </a:cubicBezTo>
                      <a:cubicBezTo>
                        <a:pt x="27400" y="30480"/>
                        <a:pt x="29305" y="27623"/>
                        <a:pt x="29305" y="24765"/>
                      </a:cubicBezTo>
                      <a:cubicBezTo>
                        <a:pt x="29305" y="21908"/>
                        <a:pt x="26448" y="19050"/>
                        <a:pt x="23590" y="19050"/>
                      </a:cubicBezTo>
                      <a:cubicBezTo>
                        <a:pt x="17875" y="19050"/>
                        <a:pt x="14065" y="15240"/>
                        <a:pt x="14065" y="9525"/>
                      </a:cubicBezTo>
                      <a:cubicBezTo>
                        <a:pt x="14065" y="3810"/>
                        <a:pt x="17875" y="0"/>
                        <a:pt x="23590" y="0"/>
                      </a:cubicBezTo>
                      <a:cubicBezTo>
                        <a:pt x="37877" y="0"/>
                        <a:pt x="48355" y="11430"/>
                        <a:pt x="48355" y="24765"/>
                      </a:cubicBezTo>
                      <a:cubicBezTo>
                        <a:pt x="49307" y="38100"/>
                        <a:pt x="37877" y="49530"/>
                        <a:pt x="23590" y="49530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2" name="Freeform: Shape 521">
                  <a:extLst>
                    <a:ext uri="{FF2B5EF4-FFF2-40B4-BE49-F238E27FC236}">
                      <a16:creationId xmlns:a16="http://schemas.microsoft.com/office/drawing/2014/main" id="{2685BC55-F752-4F2E-9EB4-412E15ED7B45}"/>
                    </a:ext>
                  </a:extLst>
                </p:cNvPr>
                <p:cNvSpPr/>
                <p:nvPr/>
              </p:nvSpPr>
              <p:spPr>
                <a:xfrm>
                  <a:off x="4467497" y="2317432"/>
                  <a:ext cx="19050" cy="29527"/>
                </a:xfrm>
                <a:custGeom>
                  <a:avLst/>
                  <a:gdLst>
                    <a:gd name="connsiteX0" fmla="*/ 9525 w 19050"/>
                    <a:gd name="connsiteY0" fmla="*/ 29528 h 29527"/>
                    <a:gd name="connsiteX1" fmla="*/ 0 w 19050"/>
                    <a:gd name="connsiteY1" fmla="*/ 20003 h 29527"/>
                    <a:gd name="connsiteX2" fmla="*/ 0 w 19050"/>
                    <a:gd name="connsiteY2" fmla="*/ 9525 h 29527"/>
                    <a:gd name="connsiteX3" fmla="*/ 9525 w 19050"/>
                    <a:gd name="connsiteY3" fmla="*/ 0 h 29527"/>
                    <a:gd name="connsiteX4" fmla="*/ 19050 w 19050"/>
                    <a:gd name="connsiteY4" fmla="*/ 9525 h 29527"/>
                    <a:gd name="connsiteX5" fmla="*/ 19050 w 19050"/>
                    <a:gd name="connsiteY5" fmla="*/ 20003 h 29527"/>
                    <a:gd name="connsiteX6" fmla="*/ 9525 w 19050"/>
                    <a:gd name="connsiteY6" fmla="*/ 29528 h 29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" h="29527">
                      <a:moveTo>
                        <a:pt x="9525" y="29528"/>
                      </a:moveTo>
                      <a:cubicBezTo>
                        <a:pt x="3810" y="29528"/>
                        <a:pt x="0" y="25717"/>
                        <a:pt x="0" y="20003"/>
                      </a:cubicBezTo>
                      <a:lnTo>
                        <a:pt x="0" y="9525"/>
                      </a:lnTo>
                      <a:cubicBezTo>
                        <a:pt x="0" y="3810"/>
                        <a:pt x="3810" y="0"/>
                        <a:pt x="9525" y="0"/>
                      </a:cubicBezTo>
                      <a:cubicBezTo>
                        <a:pt x="15240" y="0"/>
                        <a:pt x="19050" y="3810"/>
                        <a:pt x="19050" y="9525"/>
                      </a:cubicBezTo>
                      <a:lnTo>
                        <a:pt x="19050" y="20003"/>
                      </a:lnTo>
                      <a:cubicBezTo>
                        <a:pt x="19050" y="24765"/>
                        <a:pt x="15240" y="29528"/>
                        <a:pt x="9525" y="29528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3" name="Freeform: Shape 522">
                  <a:extLst>
                    <a:ext uri="{FF2B5EF4-FFF2-40B4-BE49-F238E27FC236}">
                      <a16:creationId xmlns:a16="http://schemas.microsoft.com/office/drawing/2014/main" id="{2168B25A-A563-4EAC-A8F4-D26528271002}"/>
                    </a:ext>
                  </a:extLst>
                </p:cNvPr>
                <p:cNvSpPr/>
                <p:nvPr/>
              </p:nvSpPr>
              <p:spPr>
                <a:xfrm>
                  <a:off x="4467497" y="2391727"/>
                  <a:ext cx="19050" cy="29527"/>
                </a:xfrm>
                <a:custGeom>
                  <a:avLst/>
                  <a:gdLst>
                    <a:gd name="connsiteX0" fmla="*/ 9525 w 19050"/>
                    <a:gd name="connsiteY0" fmla="*/ 29527 h 29527"/>
                    <a:gd name="connsiteX1" fmla="*/ 0 w 19050"/>
                    <a:gd name="connsiteY1" fmla="*/ 20002 h 29527"/>
                    <a:gd name="connsiteX2" fmla="*/ 0 w 19050"/>
                    <a:gd name="connsiteY2" fmla="*/ 9525 h 29527"/>
                    <a:gd name="connsiteX3" fmla="*/ 9525 w 19050"/>
                    <a:gd name="connsiteY3" fmla="*/ 0 h 29527"/>
                    <a:gd name="connsiteX4" fmla="*/ 19050 w 19050"/>
                    <a:gd name="connsiteY4" fmla="*/ 9525 h 29527"/>
                    <a:gd name="connsiteX5" fmla="*/ 19050 w 19050"/>
                    <a:gd name="connsiteY5" fmla="*/ 20002 h 29527"/>
                    <a:gd name="connsiteX6" fmla="*/ 9525 w 19050"/>
                    <a:gd name="connsiteY6" fmla="*/ 29527 h 29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" h="29527">
                      <a:moveTo>
                        <a:pt x="9525" y="29527"/>
                      </a:moveTo>
                      <a:cubicBezTo>
                        <a:pt x="3810" y="29527"/>
                        <a:pt x="0" y="25717"/>
                        <a:pt x="0" y="20002"/>
                      </a:cubicBezTo>
                      <a:lnTo>
                        <a:pt x="0" y="9525"/>
                      </a:lnTo>
                      <a:cubicBezTo>
                        <a:pt x="0" y="3810"/>
                        <a:pt x="3810" y="0"/>
                        <a:pt x="9525" y="0"/>
                      </a:cubicBezTo>
                      <a:cubicBezTo>
                        <a:pt x="15240" y="0"/>
                        <a:pt x="19050" y="3810"/>
                        <a:pt x="19050" y="9525"/>
                      </a:cubicBezTo>
                      <a:lnTo>
                        <a:pt x="19050" y="20002"/>
                      </a:lnTo>
                      <a:cubicBezTo>
                        <a:pt x="19050" y="25717"/>
                        <a:pt x="15240" y="29527"/>
                        <a:pt x="9525" y="29527"/>
                      </a:cubicBezTo>
                      <a:close/>
                    </a:path>
                  </a:pathLst>
                </a:custGeom>
                <a:grpFill/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02" name="Graphic 33">
              <a:extLst>
                <a:ext uri="{FF2B5EF4-FFF2-40B4-BE49-F238E27FC236}">
                  <a16:creationId xmlns:a16="http://schemas.microsoft.com/office/drawing/2014/main" id="{A5947EDB-C42C-46EE-B7D3-E35DA3F60870}"/>
                </a:ext>
              </a:extLst>
            </p:cNvPr>
            <p:cNvGrpSpPr/>
            <p:nvPr/>
          </p:nvGrpSpPr>
          <p:grpSpPr>
            <a:xfrm>
              <a:off x="11120194" y="2352372"/>
              <a:ext cx="390525" cy="457199"/>
              <a:chOff x="4170317" y="2388870"/>
              <a:chExt cx="390525" cy="457199"/>
            </a:xfrm>
            <a:solidFill>
              <a:schemeClr val="accent6">
                <a:lumMod val="90000"/>
              </a:schemeClr>
            </a:solidFill>
          </p:grpSpPr>
          <p:sp>
            <p:nvSpPr>
              <p:cNvPr id="503" name="Freeform: Shape 502">
                <a:extLst>
                  <a:ext uri="{FF2B5EF4-FFF2-40B4-BE49-F238E27FC236}">
                    <a16:creationId xmlns:a16="http://schemas.microsoft.com/office/drawing/2014/main" id="{D3F5011F-7E70-44CB-B7EC-6EBFFE8817B9}"/>
                  </a:ext>
                </a:extLst>
              </p:cNvPr>
              <p:cNvSpPr/>
              <p:nvPr/>
            </p:nvSpPr>
            <p:spPr>
              <a:xfrm>
                <a:off x="4524647" y="2388870"/>
                <a:ext cx="36195" cy="139064"/>
              </a:xfrm>
              <a:custGeom>
                <a:avLst/>
                <a:gdLst>
                  <a:gd name="connsiteX0" fmla="*/ 0 w 36195"/>
                  <a:gd name="connsiteY0" fmla="*/ 69533 h 139064"/>
                  <a:gd name="connsiteX1" fmla="*/ 0 w 36195"/>
                  <a:gd name="connsiteY1" fmla="*/ 139065 h 139064"/>
                  <a:gd name="connsiteX2" fmla="*/ 36195 w 36195"/>
                  <a:gd name="connsiteY2" fmla="*/ 69533 h 139064"/>
                  <a:gd name="connsiteX3" fmla="*/ 36195 w 36195"/>
                  <a:gd name="connsiteY3" fmla="*/ 0 h 139064"/>
                  <a:gd name="connsiteX4" fmla="*/ 0 w 36195"/>
                  <a:gd name="connsiteY4" fmla="*/ 69533 h 139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" h="139064">
                    <a:moveTo>
                      <a:pt x="0" y="69533"/>
                    </a:moveTo>
                    <a:lnTo>
                      <a:pt x="0" y="139065"/>
                    </a:lnTo>
                    <a:cubicBezTo>
                      <a:pt x="21908" y="123825"/>
                      <a:pt x="36195" y="98108"/>
                      <a:pt x="36195" y="69533"/>
                    </a:cubicBezTo>
                    <a:lnTo>
                      <a:pt x="36195" y="0"/>
                    </a:lnTo>
                    <a:cubicBezTo>
                      <a:pt x="36195" y="28575"/>
                      <a:pt x="21908" y="54293"/>
                      <a:pt x="0" y="6953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id="{412E095C-9D4C-4265-B201-CCCAA7F8F98F}"/>
                  </a:ext>
                </a:extLst>
              </p:cNvPr>
              <p:cNvSpPr/>
              <p:nvPr/>
            </p:nvSpPr>
            <p:spPr>
              <a:xfrm>
                <a:off x="4170317" y="2728912"/>
                <a:ext cx="353407" cy="117157"/>
              </a:xfrm>
              <a:custGeom>
                <a:avLst/>
                <a:gdLst>
                  <a:gd name="connsiteX0" fmla="*/ 306705 w 353407"/>
                  <a:gd name="connsiteY0" fmla="*/ 47625 h 117157"/>
                  <a:gd name="connsiteX1" fmla="*/ 47625 w 353407"/>
                  <a:gd name="connsiteY1" fmla="*/ 47625 h 117157"/>
                  <a:gd name="connsiteX2" fmla="*/ 0 w 353407"/>
                  <a:gd name="connsiteY2" fmla="*/ 0 h 117157"/>
                  <a:gd name="connsiteX3" fmla="*/ 0 w 353407"/>
                  <a:gd name="connsiteY3" fmla="*/ 69532 h 117157"/>
                  <a:gd name="connsiteX4" fmla="*/ 47625 w 353407"/>
                  <a:gd name="connsiteY4" fmla="*/ 117157 h 117157"/>
                  <a:gd name="connsiteX5" fmla="*/ 305753 w 353407"/>
                  <a:gd name="connsiteY5" fmla="*/ 117157 h 117157"/>
                  <a:gd name="connsiteX6" fmla="*/ 353378 w 353407"/>
                  <a:gd name="connsiteY6" fmla="*/ 69532 h 117157"/>
                  <a:gd name="connsiteX7" fmla="*/ 353378 w 353407"/>
                  <a:gd name="connsiteY7" fmla="*/ 0 h 117157"/>
                  <a:gd name="connsiteX8" fmla="*/ 306705 w 353407"/>
                  <a:gd name="connsiteY8" fmla="*/ 47625 h 117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53407" h="117157">
                    <a:moveTo>
                      <a:pt x="306705" y="47625"/>
                    </a:moveTo>
                    <a:lnTo>
                      <a:pt x="47625" y="47625"/>
                    </a:lnTo>
                    <a:cubicBezTo>
                      <a:pt x="20955" y="47625"/>
                      <a:pt x="0" y="26670"/>
                      <a:pt x="0" y="0"/>
                    </a:cubicBezTo>
                    <a:lnTo>
                      <a:pt x="0" y="69532"/>
                    </a:lnTo>
                    <a:cubicBezTo>
                      <a:pt x="0" y="96202"/>
                      <a:pt x="20955" y="117157"/>
                      <a:pt x="47625" y="117157"/>
                    </a:cubicBezTo>
                    <a:lnTo>
                      <a:pt x="305753" y="117157"/>
                    </a:lnTo>
                    <a:cubicBezTo>
                      <a:pt x="332423" y="117157"/>
                      <a:pt x="353378" y="96202"/>
                      <a:pt x="353378" y="69532"/>
                    </a:cubicBezTo>
                    <a:lnTo>
                      <a:pt x="353378" y="0"/>
                    </a:lnTo>
                    <a:cubicBezTo>
                      <a:pt x="354330" y="26670"/>
                      <a:pt x="332423" y="47625"/>
                      <a:pt x="306705" y="4762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0147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:a16="http://schemas.microsoft.com/office/drawing/2014/main" id="{C3435F66-3D05-4AE8-B887-37CE36BAF32C}"/>
              </a:ext>
            </a:extLst>
          </p:cNvPr>
          <p:cNvSpPr/>
          <p:nvPr/>
        </p:nvSpPr>
        <p:spPr>
          <a:xfrm>
            <a:off x="10713915" y="5095879"/>
            <a:ext cx="644521" cy="644521"/>
          </a:xfrm>
          <a:custGeom>
            <a:avLst/>
            <a:gdLst>
              <a:gd name="connsiteX0" fmla="*/ 579062 w 644521"/>
              <a:gd name="connsiteY0" fmla="*/ 0 h 644521"/>
              <a:gd name="connsiteX1" fmla="*/ 556906 w 644521"/>
              <a:gd name="connsiteY1" fmla="*/ 8057 h 644521"/>
              <a:gd name="connsiteX2" fmla="*/ 552878 w 644521"/>
              <a:gd name="connsiteY2" fmla="*/ 9064 h 644521"/>
              <a:gd name="connsiteX3" fmla="*/ 352472 w 644521"/>
              <a:gd name="connsiteY3" fmla="*/ 75530 h 644521"/>
              <a:gd name="connsiteX4" fmla="*/ 352472 w 644521"/>
              <a:gd name="connsiteY4" fmla="*/ 60424 h 644521"/>
              <a:gd name="connsiteX5" fmla="*/ 322261 w 644521"/>
              <a:gd name="connsiteY5" fmla="*/ 30212 h 644521"/>
              <a:gd name="connsiteX6" fmla="*/ 292049 w 644521"/>
              <a:gd name="connsiteY6" fmla="*/ 60424 h 644521"/>
              <a:gd name="connsiteX7" fmla="*/ 292049 w 644521"/>
              <a:gd name="connsiteY7" fmla="*/ 77544 h 644521"/>
              <a:gd name="connsiteX8" fmla="*/ 93657 w 644521"/>
              <a:gd name="connsiteY8" fmla="*/ 12085 h 644521"/>
              <a:gd name="connsiteX9" fmla="*/ 65459 w 644521"/>
              <a:gd name="connsiteY9" fmla="*/ 0 h 644521"/>
              <a:gd name="connsiteX10" fmla="*/ 0 w 644521"/>
              <a:gd name="connsiteY10" fmla="*/ 139982 h 644521"/>
              <a:gd name="connsiteX11" fmla="*/ 65459 w 644521"/>
              <a:gd name="connsiteY11" fmla="*/ 279964 h 644521"/>
              <a:gd name="connsiteX12" fmla="*/ 87615 w 644521"/>
              <a:gd name="connsiteY12" fmla="*/ 271907 h 644521"/>
              <a:gd name="connsiteX13" fmla="*/ 91643 w 644521"/>
              <a:gd name="connsiteY13" fmla="*/ 270900 h 644521"/>
              <a:gd name="connsiteX14" fmla="*/ 292049 w 644521"/>
              <a:gd name="connsiteY14" fmla="*/ 204434 h 644521"/>
              <a:gd name="connsiteX15" fmla="*/ 292049 w 644521"/>
              <a:gd name="connsiteY15" fmla="*/ 264858 h 644521"/>
              <a:gd name="connsiteX16" fmla="*/ 130918 w 644521"/>
              <a:gd name="connsiteY16" fmla="*/ 453179 h 644521"/>
              <a:gd name="connsiteX17" fmla="*/ 322261 w 644521"/>
              <a:gd name="connsiteY17" fmla="*/ 644521 h 644521"/>
              <a:gd name="connsiteX18" fmla="*/ 513603 w 644521"/>
              <a:gd name="connsiteY18" fmla="*/ 453179 h 644521"/>
              <a:gd name="connsiteX19" fmla="*/ 352472 w 644521"/>
              <a:gd name="connsiteY19" fmla="*/ 264858 h 644521"/>
              <a:gd name="connsiteX20" fmla="*/ 352472 w 644521"/>
              <a:gd name="connsiteY20" fmla="*/ 202420 h 644521"/>
              <a:gd name="connsiteX21" fmla="*/ 550864 w 644521"/>
              <a:gd name="connsiteY21" fmla="*/ 267879 h 644521"/>
              <a:gd name="connsiteX22" fmla="*/ 579062 w 644521"/>
              <a:gd name="connsiteY22" fmla="*/ 279964 h 644521"/>
              <a:gd name="connsiteX23" fmla="*/ 644521 w 644521"/>
              <a:gd name="connsiteY23" fmla="*/ 139982 h 644521"/>
              <a:gd name="connsiteX24" fmla="*/ 579062 w 644521"/>
              <a:gd name="connsiteY24" fmla="*/ 0 h 644521"/>
              <a:gd name="connsiteX25" fmla="*/ 533744 w 644521"/>
              <a:gd name="connsiteY25" fmla="*/ 139982 h 644521"/>
              <a:gd name="connsiteX26" fmla="*/ 534751 w 644521"/>
              <a:gd name="connsiteY26" fmla="*/ 118834 h 644521"/>
              <a:gd name="connsiteX27" fmla="*/ 553885 w 644521"/>
              <a:gd name="connsiteY27" fmla="*/ 138975 h 644521"/>
              <a:gd name="connsiteX28" fmla="*/ 534751 w 644521"/>
              <a:gd name="connsiteY28" fmla="*/ 159116 h 644521"/>
              <a:gd name="connsiteX29" fmla="*/ 533744 w 644521"/>
              <a:gd name="connsiteY29" fmla="*/ 139982 h 644521"/>
              <a:gd name="connsiteX30" fmla="*/ 513603 w 644521"/>
              <a:gd name="connsiteY30" fmla="*/ 139982 h 644521"/>
              <a:gd name="connsiteX31" fmla="*/ 528709 w 644521"/>
              <a:gd name="connsiteY31" fmla="*/ 232632 h 644521"/>
              <a:gd name="connsiteX32" fmla="*/ 401819 w 644521"/>
              <a:gd name="connsiteY32" fmla="*/ 188321 h 644521"/>
              <a:gd name="connsiteX33" fmla="*/ 400812 w 644521"/>
              <a:gd name="connsiteY33" fmla="*/ 184293 h 644521"/>
              <a:gd name="connsiteX34" fmla="*/ 391748 w 644521"/>
              <a:gd name="connsiteY34" fmla="*/ 139982 h 644521"/>
              <a:gd name="connsiteX35" fmla="*/ 400812 w 644521"/>
              <a:gd name="connsiteY35" fmla="*/ 93657 h 644521"/>
              <a:gd name="connsiteX36" fmla="*/ 402826 w 644521"/>
              <a:gd name="connsiteY36" fmla="*/ 89629 h 644521"/>
              <a:gd name="connsiteX37" fmla="*/ 530723 w 644521"/>
              <a:gd name="connsiteY37" fmla="*/ 44311 h 644521"/>
              <a:gd name="connsiteX38" fmla="*/ 513603 w 644521"/>
              <a:gd name="connsiteY38" fmla="*/ 139982 h 644521"/>
              <a:gd name="connsiteX39" fmla="*/ 242702 w 644521"/>
              <a:gd name="connsiteY39" fmla="*/ 95671 h 644521"/>
              <a:gd name="connsiteX40" fmla="*/ 251766 w 644521"/>
              <a:gd name="connsiteY40" fmla="*/ 139982 h 644521"/>
              <a:gd name="connsiteX41" fmla="*/ 242702 w 644521"/>
              <a:gd name="connsiteY41" fmla="*/ 186307 h 644521"/>
              <a:gd name="connsiteX42" fmla="*/ 241695 w 644521"/>
              <a:gd name="connsiteY42" fmla="*/ 189328 h 644521"/>
              <a:gd name="connsiteX43" fmla="*/ 113798 w 644521"/>
              <a:gd name="connsiteY43" fmla="*/ 234646 h 644521"/>
              <a:gd name="connsiteX44" fmla="*/ 130918 w 644521"/>
              <a:gd name="connsiteY44" fmla="*/ 138975 h 644521"/>
              <a:gd name="connsiteX45" fmla="*/ 115812 w 644521"/>
              <a:gd name="connsiteY45" fmla="*/ 46325 h 644521"/>
              <a:gd name="connsiteX46" fmla="*/ 242702 w 644521"/>
              <a:gd name="connsiteY46" fmla="*/ 90636 h 644521"/>
              <a:gd name="connsiteX47" fmla="*/ 242702 w 644521"/>
              <a:gd name="connsiteY47" fmla="*/ 95671 h 644521"/>
              <a:gd name="connsiteX48" fmla="*/ 110777 w 644521"/>
              <a:gd name="connsiteY48" fmla="*/ 139982 h 644521"/>
              <a:gd name="connsiteX49" fmla="*/ 109770 w 644521"/>
              <a:gd name="connsiteY49" fmla="*/ 161130 h 644521"/>
              <a:gd name="connsiteX50" fmla="*/ 90636 w 644521"/>
              <a:gd name="connsiteY50" fmla="*/ 140989 h 644521"/>
              <a:gd name="connsiteX51" fmla="*/ 109770 w 644521"/>
              <a:gd name="connsiteY51" fmla="*/ 120848 h 644521"/>
              <a:gd name="connsiteX52" fmla="*/ 110777 w 644521"/>
              <a:gd name="connsiteY52" fmla="*/ 139982 h 644521"/>
              <a:gd name="connsiteX53" fmla="*/ 20141 w 644521"/>
              <a:gd name="connsiteY53" fmla="*/ 139982 h 644521"/>
              <a:gd name="connsiteX54" fmla="*/ 65459 w 644521"/>
              <a:gd name="connsiteY54" fmla="*/ 20141 h 644521"/>
              <a:gd name="connsiteX55" fmla="*/ 77544 w 644521"/>
              <a:gd name="connsiteY55" fmla="*/ 25177 h 644521"/>
              <a:gd name="connsiteX56" fmla="*/ 80565 w 644521"/>
              <a:gd name="connsiteY56" fmla="*/ 28198 h 644521"/>
              <a:gd name="connsiteX57" fmla="*/ 80565 w 644521"/>
              <a:gd name="connsiteY57" fmla="*/ 28198 h 644521"/>
              <a:gd name="connsiteX58" fmla="*/ 106749 w 644521"/>
              <a:gd name="connsiteY58" fmla="*/ 99699 h 644521"/>
              <a:gd name="connsiteX59" fmla="*/ 70494 w 644521"/>
              <a:gd name="connsiteY59" fmla="*/ 140989 h 644521"/>
              <a:gd name="connsiteX60" fmla="*/ 107756 w 644521"/>
              <a:gd name="connsiteY60" fmla="*/ 181272 h 644521"/>
              <a:gd name="connsiteX61" fmla="*/ 65459 w 644521"/>
              <a:gd name="connsiteY61" fmla="*/ 259823 h 644521"/>
              <a:gd name="connsiteX62" fmla="*/ 20141 w 644521"/>
              <a:gd name="connsiteY62" fmla="*/ 139982 h 644521"/>
              <a:gd name="connsiteX63" fmla="*/ 264858 w 644521"/>
              <a:gd name="connsiteY63" fmla="*/ 186307 h 644521"/>
              <a:gd name="connsiteX64" fmla="*/ 271907 w 644521"/>
              <a:gd name="connsiteY64" fmla="*/ 139982 h 644521"/>
              <a:gd name="connsiteX65" fmla="*/ 264858 w 644521"/>
              <a:gd name="connsiteY65" fmla="*/ 95671 h 644521"/>
              <a:gd name="connsiteX66" fmla="*/ 292049 w 644521"/>
              <a:gd name="connsiteY66" fmla="*/ 97685 h 644521"/>
              <a:gd name="connsiteX67" fmla="*/ 292049 w 644521"/>
              <a:gd name="connsiteY67" fmla="*/ 184293 h 644521"/>
              <a:gd name="connsiteX68" fmla="*/ 264858 w 644521"/>
              <a:gd name="connsiteY68" fmla="*/ 186307 h 644521"/>
              <a:gd name="connsiteX69" fmla="*/ 492454 w 644521"/>
              <a:gd name="connsiteY69" fmla="*/ 443108 h 644521"/>
              <a:gd name="connsiteX70" fmla="*/ 421960 w 644521"/>
              <a:gd name="connsiteY70" fmla="*/ 443108 h 644521"/>
              <a:gd name="connsiteX71" fmla="*/ 414910 w 644521"/>
              <a:gd name="connsiteY71" fmla="*/ 380670 h 644521"/>
              <a:gd name="connsiteX72" fmla="*/ 467278 w 644521"/>
              <a:gd name="connsiteY72" fmla="*/ 362543 h 644521"/>
              <a:gd name="connsiteX73" fmla="*/ 492454 w 644521"/>
              <a:gd name="connsiteY73" fmla="*/ 443108 h 644521"/>
              <a:gd name="connsiteX74" fmla="*/ 469292 w 644521"/>
              <a:gd name="connsiteY74" fmla="*/ 540793 h 644521"/>
              <a:gd name="connsiteX75" fmla="*/ 416925 w 644521"/>
              <a:gd name="connsiteY75" fmla="*/ 522666 h 644521"/>
              <a:gd name="connsiteX76" fmla="*/ 422967 w 644521"/>
              <a:gd name="connsiteY76" fmla="*/ 463249 h 644521"/>
              <a:gd name="connsiteX77" fmla="*/ 493461 w 644521"/>
              <a:gd name="connsiteY77" fmla="*/ 463249 h 644521"/>
              <a:gd name="connsiteX78" fmla="*/ 469292 w 644521"/>
              <a:gd name="connsiteY78" fmla="*/ 540793 h 644521"/>
              <a:gd name="connsiteX79" fmla="*/ 152067 w 644521"/>
              <a:gd name="connsiteY79" fmla="*/ 463249 h 644521"/>
              <a:gd name="connsiteX80" fmla="*/ 222561 w 644521"/>
              <a:gd name="connsiteY80" fmla="*/ 463249 h 644521"/>
              <a:gd name="connsiteX81" fmla="*/ 228604 w 644521"/>
              <a:gd name="connsiteY81" fmla="*/ 522666 h 644521"/>
              <a:gd name="connsiteX82" fmla="*/ 176236 w 644521"/>
              <a:gd name="connsiteY82" fmla="*/ 540793 h 644521"/>
              <a:gd name="connsiteX83" fmla="*/ 152067 w 644521"/>
              <a:gd name="connsiteY83" fmla="*/ 463249 h 644521"/>
              <a:gd name="connsiteX84" fmla="*/ 177243 w 644521"/>
              <a:gd name="connsiteY84" fmla="*/ 363550 h 644521"/>
              <a:gd name="connsiteX85" fmla="*/ 229611 w 644521"/>
              <a:gd name="connsiteY85" fmla="*/ 381677 h 644521"/>
              <a:gd name="connsiteX86" fmla="*/ 222561 w 644521"/>
              <a:gd name="connsiteY86" fmla="*/ 444115 h 644521"/>
              <a:gd name="connsiteX87" fmla="*/ 152067 w 644521"/>
              <a:gd name="connsiteY87" fmla="*/ 444115 h 644521"/>
              <a:gd name="connsiteX88" fmla="*/ 177243 w 644521"/>
              <a:gd name="connsiteY88" fmla="*/ 363550 h 644521"/>
              <a:gd name="connsiteX89" fmla="*/ 312190 w 644521"/>
              <a:gd name="connsiteY89" fmla="*/ 283992 h 644521"/>
              <a:gd name="connsiteX90" fmla="*/ 312190 w 644521"/>
              <a:gd name="connsiteY90" fmla="*/ 371607 h 644521"/>
              <a:gd name="connsiteX91" fmla="*/ 253780 w 644521"/>
              <a:gd name="connsiteY91" fmla="*/ 365564 h 644521"/>
              <a:gd name="connsiteX92" fmla="*/ 312190 w 644521"/>
              <a:gd name="connsiteY92" fmla="*/ 283992 h 644521"/>
              <a:gd name="connsiteX93" fmla="*/ 312190 w 644521"/>
              <a:gd name="connsiteY93" fmla="*/ 391748 h 644521"/>
              <a:gd name="connsiteX94" fmla="*/ 312190 w 644521"/>
              <a:gd name="connsiteY94" fmla="*/ 443108 h 644521"/>
              <a:gd name="connsiteX95" fmla="*/ 241695 w 644521"/>
              <a:gd name="connsiteY95" fmla="*/ 443108 h 644521"/>
              <a:gd name="connsiteX96" fmla="*/ 248745 w 644521"/>
              <a:gd name="connsiteY96" fmla="*/ 385706 h 644521"/>
              <a:gd name="connsiteX97" fmla="*/ 312190 w 644521"/>
              <a:gd name="connsiteY97" fmla="*/ 391748 h 644521"/>
              <a:gd name="connsiteX98" fmla="*/ 241695 w 644521"/>
              <a:gd name="connsiteY98" fmla="*/ 463249 h 644521"/>
              <a:gd name="connsiteX99" fmla="*/ 312190 w 644521"/>
              <a:gd name="connsiteY99" fmla="*/ 463249 h 644521"/>
              <a:gd name="connsiteX100" fmla="*/ 312190 w 644521"/>
              <a:gd name="connsiteY100" fmla="*/ 511589 h 644521"/>
              <a:gd name="connsiteX101" fmla="*/ 247738 w 644521"/>
              <a:gd name="connsiteY101" fmla="*/ 518638 h 644521"/>
              <a:gd name="connsiteX102" fmla="*/ 241695 w 644521"/>
              <a:gd name="connsiteY102" fmla="*/ 463249 h 644521"/>
              <a:gd name="connsiteX103" fmla="*/ 312190 w 644521"/>
              <a:gd name="connsiteY103" fmla="*/ 531730 h 644521"/>
              <a:gd name="connsiteX104" fmla="*/ 312190 w 644521"/>
              <a:gd name="connsiteY104" fmla="*/ 623373 h 644521"/>
              <a:gd name="connsiteX105" fmla="*/ 252773 w 644521"/>
              <a:gd name="connsiteY105" fmla="*/ 537772 h 644521"/>
              <a:gd name="connsiteX106" fmla="*/ 312190 w 644521"/>
              <a:gd name="connsiteY106" fmla="*/ 531730 h 644521"/>
              <a:gd name="connsiteX107" fmla="*/ 332331 w 644521"/>
              <a:gd name="connsiteY107" fmla="*/ 622366 h 644521"/>
              <a:gd name="connsiteX108" fmla="*/ 332331 w 644521"/>
              <a:gd name="connsiteY108" fmla="*/ 530723 h 644521"/>
              <a:gd name="connsiteX109" fmla="*/ 391748 w 644521"/>
              <a:gd name="connsiteY109" fmla="*/ 536765 h 644521"/>
              <a:gd name="connsiteX110" fmla="*/ 332331 w 644521"/>
              <a:gd name="connsiteY110" fmla="*/ 622366 h 644521"/>
              <a:gd name="connsiteX111" fmla="*/ 332331 w 644521"/>
              <a:gd name="connsiteY111" fmla="*/ 511589 h 644521"/>
              <a:gd name="connsiteX112" fmla="*/ 332331 w 644521"/>
              <a:gd name="connsiteY112" fmla="*/ 463249 h 644521"/>
              <a:gd name="connsiteX113" fmla="*/ 402826 w 644521"/>
              <a:gd name="connsiteY113" fmla="*/ 463249 h 644521"/>
              <a:gd name="connsiteX114" fmla="*/ 396783 w 644521"/>
              <a:gd name="connsiteY114" fmla="*/ 517631 h 644521"/>
              <a:gd name="connsiteX115" fmla="*/ 332331 w 644521"/>
              <a:gd name="connsiteY115" fmla="*/ 511589 h 644521"/>
              <a:gd name="connsiteX116" fmla="*/ 402826 w 644521"/>
              <a:gd name="connsiteY116" fmla="*/ 443108 h 644521"/>
              <a:gd name="connsiteX117" fmla="*/ 332331 w 644521"/>
              <a:gd name="connsiteY117" fmla="*/ 443108 h 644521"/>
              <a:gd name="connsiteX118" fmla="*/ 332331 w 644521"/>
              <a:gd name="connsiteY118" fmla="*/ 391748 h 644521"/>
              <a:gd name="connsiteX119" fmla="*/ 395776 w 644521"/>
              <a:gd name="connsiteY119" fmla="*/ 385706 h 644521"/>
              <a:gd name="connsiteX120" fmla="*/ 402826 w 644521"/>
              <a:gd name="connsiteY120" fmla="*/ 443108 h 644521"/>
              <a:gd name="connsiteX121" fmla="*/ 332331 w 644521"/>
              <a:gd name="connsiteY121" fmla="*/ 371607 h 644521"/>
              <a:gd name="connsiteX122" fmla="*/ 332331 w 644521"/>
              <a:gd name="connsiteY122" fmla="*/ 283992 h 644521"/>
              <a:gd name="connsiteX123" fmla="*/ 390741 w 644521"/>
              <a:gd name="connsiteY123" fmla="*/ 366571 h 644521"/>
              <a:gd name="connsiteX124" fmla="*/ 332331 w 644521"/>
              <a:gd name="connsiteY124" fmla="*/ 371607 h 644521"/>
              <a:gd name="connsiteX125" fmla="*/ 268886 w 644521"/>
              <a:gd name="connsiteY125" fmla="*/ 291042 h 644521"/>
              <a:gd name="connsiteX126" fmla="*/ 233639 w 644521"/>
              <a:gd name="connsiteY126" fmla="*/ 361536 h 644521"/>
              <a:gd name="connsiteX127" fmla="*/ 189328 w 644521"/>
              <a:gd name="connsiteY127" fmla="*/ 346430 h 644521"/>
              <a:gd name="connsiteX128" fmla="*/ 268886 w 644521"/>
              <a:gd name="connsiteY128" fmla="*/ 291042 h 644521"/>
              <a:gd name="connsiteX129" fmla="*/ 187314 w 644521"/>
              <a:gd name="connsiteY129" fmla="*/ 557914 h 644521"/>
              <a:gd name="connsiteX130" fmla="*/ 233639 w 644521"/>
              <a:gd name="connsiteY130" fmla="*/ 541800 h 644521"/>
              <a:gd name="connsiteX131" fmla="*/ 269893 w 644521"/>
              <a:gd name="connsiteY131" fmla="*/ 615316 h 644521"/>
              <a:gd name="connsiteX132" fmla="*/ 187314 w 644521"/>
              <a:gd name="connsiteY132" fmla="*/ 557914 h 644521"/>
              <a:gd name="connsiteX133" fmla="*/ 375635 w 644521"/>
              <a:gd name="connsiteY133" fmla="*/ 615316 h 644521"/>
              <a:gd name="connsiteX134" fmla="*/ 411889 w 644521"/>
              <a:gd name="connsiteY134" fmla="*/ 541800 h 644521"/>
              <a:gd name="connsiteX135" fmla="*/ 458214 w 644521"/>
              <a:gd name="connsiteY135" fmla="*/ 557914 h 644521"/>
              <a:gd name="connsiteX136" fmla="*/ 375635 w 644521"/>
              <a:gd name="connsiteY136" fmla="*/ 615316 h 644521"/>
              <a:gd name="connsiteX137" fmla="*/ 456200 w 644521"/>
              <a:gd name="connsiteY137" fmla="*/ 346430 h 644521"/>
              <a:gd name="connsiteX138" fmla="*/ 410882 w 644521"/>
              <a:gd name="connsiteY138" fmla="*/ 361536 h 644521"/>
              <a:gd name="connsiteX139" fmla="*/ 375635 w 644521"/>
              <a:gd name="connsiteY139" fmla="*/ 291042 h 644521"/>
              <a:gd name="connsiteX140" fmla="*/ 456200 w 644521"/>
              <a:gd name="connsiteY140" fmla="*/ 346430 h 644521"/>
              <a:gd name="connsiteX141" fmla="*/ 322261 w 644521"/>
              <a:gd name="connsiteY141" fmla="*/ 261837 h 644521"/>
              <a:gd name="connsiteX142" fmla="*/ 312190 w 644521"/>
              <a:gd name="connsiteY142" fmla="*/ 262844 h 644521"/>
              <a:gd name="connsiteX143" fmla="*/ 312190 w 644521"/>
              <a:gd name="connsiteY143" fmla="*/ 60424 h 644521"/>
              <a:gd name="connsiteX144" fmla="*/ 322261 w 644521"/>
              <a:gd name="connsiteY144" fmla="*/ 50353 h 644521"/>
              <a:gd name="connsiteX145" fmla="*/ 332331 w 644521"/>
              <a:gd name="connsiteY145" fmla="*/ 60424 h 644521"/>
              <a:gd name="connsiteX146" fmla="*/ 332331 w 644521"/>
              <a:gd name="connsiteY146" fmla="*/ 262844 h 644521"/>
              <a:gd name="connsiteX147" fmla="*/ 322261 w 644521"/>
              <a:gd name="connsiteY147" fmla="*/ 261837 h 644521"/>
              <a:gd name="connsiteX148" fmla="*/ 352472 w 644521"/>
              <a:gd name="connsiteY148" fmla="*/ 95671 h 644521"/>
              <a:gd name="connsiteX149" fmla="*/ 379663 w 644521"/>
              <a:gd name="connsiteY149" fmla="*/ 93657 h 644521"/>
              <a:gd name="connsiteX150" fmla="*/ 372614 w 644521"/>
              <a:gd name="connsiteY150" fmla="*/ 139982 h 644521"/>
              <a:gd name="connsiteX151" fmla="*/ 379663 w 644521"/>
              <a:gd name="connsiteY151" fmla="*/ 184293 h 644521"/>
              <a:gd name="connsiteX152" fmla="*/ 352472 w 644521"/>
              <a:gd name="connsiteY152" fmla="*/ 182279 h 644521"/>
              <a:gd name="connsiteX153" fmla="*/ 352472 w 644521"/>
              <a:gd name="connsiteY153" fmla="*/ 95671 h 644521"/>
              <a:gd name="connsiteX154" fmla="*/ 579062 w 644521"/>
              <a:gd name="connsiteY154" fmla="*/ 259823 h 644521"/>
              <a:gd name="connsiteX155" fmla="*/ 566977 w 644521"/>
              <a:gd name="connsiteY155" fmla="*/ 254787 h 644521"/>
              <a:gd name="connsiteX156" fmla="*/ 563956 w 644521"/>
              <a:gd name="connsiteY156" fmla="*/ 251766 h 644521"/>
              <a:gd name="connsiteX157" fmla="*/ 563956 w 644521"/>
              <a:gd name="connsiteY157" fmla="*/ 251766 h 644521"/>
              <a:gd name="connsiteX158" fmla="*/ 537772 w 644521"/>
              <a:gd name="connsiteY158" fmla="*/ 180264 h 644521"/>
              <a:gd name="connsiteX159" fmla="*/ 575034 w 644521"/>
              <a:gd name="connsiteY159" fmla="*/ 139982 h 644521"/>
              <a:gd name="connsiteX160" fmla="*/ 537772 w 644521"/>
              <a:gd name="connsiteY160" fmla="*/ 99699 h 644521"/>
              <a:gd name="connsiteX161" fmla="*/ 579062 w 644521"/>
              <a:gd name="connsiteY161" fmla="*/ 20141 h 644521"/>
              <a:gd name="connsiteX162" fmla="*/ 624380 w 644521"/>
              <a:gd name="connsiteY162" fmla="*/ 139982 h 644521"/>
              <a:gd name="connsiteX163" fmla="*/ 579062 w 644521"/>
              <a:gd name="connsiteY163" fmla="*/ 259823 h 644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644521" h="644521">
                <a:moveTo>
                  <a:pt x="579062" y="0"/>
                </a:moveTo>
                <a:cubicBezTo>
                  <a:pt x="571005" y="0"/>
                  <a:pt x="563956" y="3021"/>
                  <a:pt x="556906" y="8057"/>
                </a:cubicBezTo>
                <a:cubicBezTo>
                  <a:pt x="555899" y="8057"/>
                  <a:pt x="553885" y="9064"/>
                  <a:pt x="552878" y="9064"/>
                </a:cubicBezTo>
                <a:cubicBezTo>
                  <a:pt x="520652" y="28198"/>
                  <a:pt x="439080" y="72509"/>
                  <a:pt x="352472" y="75530"/>
                </a:cubicBezTo>
                <a:lnTo>
                  <a:pt x="352472" y="60424"/>
                </a:lnTo>
                <a:cubicBezTo>
                  <a:pt x="352472" y="43304"/>
                  <a:pt x="339381" y="30212"/>
                  <a:pt x="322261" y="30212"/>
                </a:cubicBezTo>
                <a:cubicBezTo>
                  <a:pt x="305140" y="30212"/>
                  <a:pt x="292049" y="43304"/>
                  <a:pt x="292049" y="60424"/>
                </a:cubicBezTo>
                <a:lnTo>
                  <a:pt x="292049" y="77544"/>
                </a:lnTo>
                <a:cubicBezTo>
                  <a:pt x="207455" y="74523"/>
                  <a:pt x="126890" y="32226"/>
                  <a:pt x="93657" y="12085"/>
                </a:cubicBezTo>
                <a:cubicBezTo>
                  <a:pt x="84593" y="4028"/>
                  <a:pt x="75530" y="0"/>
                  <a:pt x="65459" y="0"/>
                </a:cubicBezTo>
                <a:cubicBezTo>
                  <a:pt x="28198" y="0"/>
                  <a:pt x="0" y="60424"/>
                  <a:pt x="0" y="139982"/>
                </a:cubicBezTo>
                <a:cubicBezTo>
                  <a:pt x="0" y="219540"/>
                  <a:pt x="28198" y="279964"/>
                  <a:pt x="65459" y="279964"/>
                </a:cubicBezTo>
                <a:cubicBezTo>
                  <a:pt x="73516" y="279964"/>
                  <a:pt x="80565" y="276943"/>
                  <a:pt x="87615" y="271907"/>
                </a:cubicBezTo>
                <a:cubicBezTo>
                  <a:pt x="88622" y="271907"/>
                  <a:pt x="89629" y="270900"/>
                  <a:pt x="91643" y="270900"/>
                </a:cubicBezTo>
                <a:cubicBezTo>
                  <a:pt x="123869" y="251766"/>
                  <a:pt x="205441" y="208462"/>
                  <a:pt x="292049" y="204434"/>
                </a:cubicBezTo>
                <a:lnTo>
                  <a:pt x="292049" y="264858"/>
                </a:lnTo>
                <a:cubicBezTo>
                  <a:pt x="200406" y="278957"/>
                  <a:pt x="130918" y="358515"/>
                  <a:pt x="130918" y="453179"/>
                </a:cubicBezTo>
                <a:cubicBezTo>
                  <a:pt x="130918" y="558921"/>
                  <a:pt x="216519" y="644521"/>
                  <a:pt x="322261" y="644521"/>
                </a:cubicBezTo>
                <a:cubicBezTo>
                  <a:pt x="428002" y="644521"/>
                  <a:pt x="513603" y="558921"/>
                  <a:pt x="513603" y="453179"/>
                </a:cubicBezTo>
                <a:cubicBezTo>
                  <a:pt x="513603" y="357508"/>
                  <a:pt x="444115" y="278957"/>
                  <a:pt x="352472" y="264858"/>
                </a:cubicBezTo>
                <a:lnTo>
                  <a:pt x="352472" y="202420"/>
                </a:lnTo>
                <a:cubicBezTo>
                  <a:pt x="437066" y="205441"/>
                  <a:pt x="517631" y="247738"/>
                  <a:pt x="550864" y="267879"/>
                </a:cubicBezTo>
                <a:cubicBezTo>
                  <a:pt x="558921" y="275936"/>
                  <a:pt x="568991" y="279964"/>
                  <a:pt x="579062" y="279964"/>
                </a:cubicBezTo>
                <a:cubicBezTo>
                  <a:pt x="616323" y="279964"/>
                  <a:pt x="644521" y="219540"/>
                  <a:pt x="644521" y="139982"/>
                </a:cubicBezTo>
                <a:cubicBezTo>
                  <a:pt x="644521" y="60424"/>
                  <a:pt x="616323" y="0"/>
                  <a:pt x="579062" y="0"/>
                </a:cubicBezTo>
                <a:close/>
                <a:moveTo>
                  <a:pt x="533744" y="139982"/>
                </a:moveTo>
                <a:cubicBezTo>
                  <a:pt x="533744" y="132932"/>
                  <a:pt x="533744" y="125883"/>
                  <a:pt x="534751" y="118834"/>
                </a:cubicBezTo>
                <a:cubicBezTo>
                  <a:pt x="545829" y="118834"/>
                  <a:pt x="553885" y="127897"/>
                  <a:pt x="553885" y="138975"/>
                </a:cubicBezTo>
                <a:cubicBezTo>
                  <a:pt x="553885" y="150053"/>
                  <a:pt x="544822" y="159116"/>
                  <a:pt x="534751" y="159116"/>
                </a:cubicBezTo>
                <a:cubicBezTo>
                  <a:pt x="533744" y="153074"/>
                  <a:pt x="533744" y="146024"/>
                  <a:pt x="533744" y="139982"/>
                </a:cubicBezTo>
                <a:close/>
                <a:moveTo>
                  <a:pt x="513603" y="139982"/>
                </a:moveTo>
                <a:cubicBezTo>
                  <a:pt x="513603" y="176236"/>
                  <a:pt x="519645" y="208462"/>
                  <a:pt x="528709" y="232632"/>
                </a:cubicBezTo>
                <a:cubicBezTo>
                  <a:pt x="496483" y="216519"/>
                  <a:pt x="452172" y="197385"/>
                  <a:pt x="401819" y="188321"/>
                </a:cubicBezTo>
                <a:cubicBezTo>
                  <a:pt x="401819" y="187314"/>
                  <a:pt x="400812" y="185300"/>
                  <a:pt x="400812" y="184293"/>
                </a:cubicBezTo>
                <a:cubicBezTo>
                  <a:pt x="400812" y="184293"/>
                  <a:pt x="391748" y="169187"/>
                  <a:pt x="391748" y="139982"/>
                </a:cubicBezTo>
                <a:cubicBezTo>
                  <a:pt x="391748" y="110777"/>
                  <a:pt x="400812" y="93657"/>
                  <a:pt x="400812" y="93657"/>
                </a:cubicBezTo>
                <a:cubicBezTo>
                  <a:pt x="401819" y="91643"/>
                  <a:pt x="402826" y="90636"/>
                  <a:pt x="402826" y="89629"/>
                </a:cubicBezTo>
                <a:cubicBezTo>
                  <a:pt x="453179" y="80565"/>
                  <a:pt x="498497" y="60424"/>
                  <a:pt x="530723" y="44311"/>
                </a:cubicBezTo>
                <a:cubicBezTo>
                  <a:pt x="519645" y="69487"/>
                  <a:pt x="513603" y="102721"/>
                  <a:pt x="513603" y="139982"/>
                </a:cubicBezTo>
                <a:close/>
                <a:moveTo>
                  <a:pt x="242702" y="95671"/>
                </a:moveTo>
                <a:cubicBezTo>
                  <a:pt x="242702" y="95671"/>
                  <a:pt x="251766" y="110777"/>
                  <a:pt x="251766" y="139982"/>
                </a:cubicBezTo>
                <a:cubicBezTo>
                  <a:pt x="251766" y="169187"/>
                  <a:pt x="242702" y="186307"/>
                  <a:pt x="242702" y="186307"/>
                </a:cubicBezTo>
                <a:cubicBezTo>
                  <a:pt x="241695" y="187314"/>
                  <a:pt x="241695" y="188321"/>
                  <a:pt x="241695" y="189328"/>
                </a:cubicBezTo>
                <a:cubicBezTo>
                  <a:pt x="191342" y="198392"/>
                  <a:pt x="146024" y="218533"/>
                  <a:pt x="113798" y="234646"/>
                </a:cubicBezTo>
                <a:cubicBezTo>
                  <a:pt x="123869" y="210476"/>
                  <a:pt x="130918" y="177243"/>
                  <a:pt x="130918" y="138975"/>
                </a:cubicBezTo>
                <a:cubicBezTo>
                  <a:pt x="130918" y="102721"/>
                  <a:pt x="124876" y="70494"/>
                  <a:pt x="115812" y="46325"/>
                </a:cubicBezTo>
                <a:cubicBezTo>
                  <a:pt x="148038" y="62438"/>
                  <a:pt x="192349" y="81572"/>
                  <a:pt x="242702" y="90636"/>
                </a:cubicBezTo>
                <a:cubicBezTo>
                  <a:pt x="241695" y="93657"/>
                  <a:pt x="242702" y="94664"/>
                  <a:pt x="242702" y="95671"/>
                </a:cubicBezTo>
                <a:close/>
                <a:moveTo>
                  <a:pt x="110777" y="139982"/>
                </a:moveTo>
                <a:cubicBezTo>
                  <a:pt x="110777" y="147031"/>
                  <a:pt x="110777" y="154081"/>
                  <a:pt x="109770" y="161130"/>
                </a:cubicBezTo>
                <a:cubicBezTo>
                  <a:pt x="98692" y="161130"/>
                  <a:pt x="90636" y="152067"/>
                  <a:pt x="90636" y="140989"/>
                </a:cubicBezTo>
                <a:cubicBezTo>
                  <a:pt x="90636" y="129911"/>
                  <a:pt x="99699" y="120848"/>
                  <a:pt x="109770" y="120848"/>
                </a:cubicBezTo>
                <a:cubicBezTo>
                  <a:pt x="110777" y="126890"/>
                  <a:pt x="110777" y="132932"/>
                  <a:pt x="110777" y="139982"/>
                </a:cubicBezTo>
                <a:close/>
                <a:moveTo>
                  <a:pt x="20141" y="139982"/>
                </a:moveTo>
                <a:cubicBezTo>
                  <a:pt x="20141" y="69487"/>
                  <a:pt x="44311" y="20141"/>
                  <a:pt x="65459" y="20141"/>
                </a:cubicBezTo>
                <a:cubicBezTo>
                  <a:pt x="69487" y="20141"/>
                  <a:pt x="73516" y="22155"/>
                  <a:pt x="77544" y="25177"/>
                </a:cubicBezTo>
                <a:cubicBezTo>
                  <a:pt x="78551" y="26184"/>
                  <a:pt x="79558" y="27191"/>
                  <a:pt x="80565" y="28198"/>
                </a:cubicBezTo>
                <a:cubicBezTo>
                  <a:pt x="80565" y="28198"/>
                  <a:pt x="80565" y="28198"/>
                  <a:pt x="80565" y="28198"/>
                </a:cubicBezTo>
                <a:cubicBezTo>
                  <a:pt x="92650" y="41290"/>
                  <a:pt x="102721" y="66466"/>
                  <a:pt x="106749" y="99699"/>
                </a:cubicBezTo>
                <a:cubicBezTo>
                  <a:pt x="87615" y="102721"/>
                  <a:pt x="70494" y="119841"/>
                  <a:pt x="70494" y="140989"/>
                </a:cubicBezTo>
                <a:cubicBezTo>
                  <a:pt x="70494" y="162137"/>
                  <a:pt x="86608" y="179257"/>
                  <a:pt x="107756" y="181272"/>
                </a:cubicBezTo>
                <a:cubicBezTo>
                  <a:pt x="100706" y="228604"/>
                  <a:pt x="82579" y="259823"/>
                  <a:pt x="65459" y="259823"/>
                </a:cubicBezTo>
                <a:cubicBezTo>
                  <a:pt x="44311" y="259823"/>
                  <a:pt x="20141" y="210476"/>
                  <a:pt x="20141" y="139982"/>
                </a:cubicBezTo>
                <a:close/>
                <a:moveTo>
                  <a:pt x="264858" y="186307"/>
                </a:moveTo>
                <a:cubicBezTo>
                  <a:pt x="267879" y="177243"/>
                  <a:pt x="271907" y="161130"/>
                  <a:pt x="271907" y="139982"/>
                </a:cubicBezTo>
                <a:cubicBezTo>
                  <a:pt x="271907" y="119841"/>
                  <a:pt x="267879" y="104735"/>
                  <a:pt x="264858" y="95671"/>
                </a:cubicBezTo>
                <a:cubicBezTo>
                  <a:pt x="273921" y="96678"/>
                  <a:pt x="282985" y="97685"/>
                  <a:pt x="292049" y="97685"/>
                </a:cubicBezTo>
                <a:lnTo>
                  <a:pt x="292049" y="184293"/>
                </a:lnTo>
                <a:cubicBezTo>
                  <a:pt x="282985" y="184293"/>
                  <a:pt x="273921" y="185300"/>
                  <a:pt x="264858" y="186307"/>
                </a:cubicBezTo>
                <a:close/>
                <a:moveTo>
                  <a:pt x="492454" y="443108"/>
                </a:moveTo>
                <a:lnTo>
                  <a:pt x="421960" y="443108"/>
                </a:lnTo>
                <a:cubicBezTo>
                  <a:pt x="420953" y="420953"/>
                  <a:pt x="418939" y="399804"/>
                  <a:pt x="414910" y="380670"/>
                </a:cubicBezTo>
                <a:cubicBezTo>
                  <a:pt x="433038" y="375635"/>
                  <a:pt x="451165" y="370600"/>
                  <a:pt x="467278" y="362543"/>
                </a:cubicBezTo>
                <a:cubicBezTo>
                  <a:pt x="482384" y="386713"/>
                  <a:pt x="491447" y="413903"/>
                  <a:pt x="492454" y="443108"/>
                </a:cubicBezTo>
                <a:close/>
                <a:moveTo>
                  <a:pt x="469292" y="540793"/>
                </a:moveTo>
                <a:cubicBezTo>
                  <a:pt x="453179" y="533744"/>
                  <a:pt x="435052" y="526695"/>
                  <a:pt x="416925" y="522666"/>
                </a:cubicBezTo>
                <a:cubicBezTo>
                  <a:pt x="420953" y="504539"/>
                  <a:pt x="422967" y="484398"/>
                  <a:pt x="422967" y="463249"/>
                </a:cubicBezTo>
                <a:lnTo>
                  <a:pt x="493461" y="463249"/>
                </a:lnTo>
                <a:cubicBezTo>
                  <a:pt x="491447" y="491447"/>
                  <a:pt x="482384" y="517631"/>
                  <a:pt x="469292" y="540793"/>
                </a:cubicBezTo>
                <a:close/>
                <a:moveTo>
                  <a:pt x="152067" y="463249"/>
                </a:moveTo>
                <a:lnTo>
                  <a:pt x="222561" y="463249"/>
                </a:lnTo>
                <a:cubicBezTo>
                  <a:pt x="223568" y="484398"/>
                  <a:pt x="225582" y="503532"/>
                  <a:pt x="228604" y="522666"/>
                </a:cubicBezTo>
                <a:cubicBezTo>
                  <a:pt x="209469" y="527702"/>
                  <a:pt x="191342" y="533744"/>
                  <a:pt x="176236" y="540793"/>
                </a:cubicBezTo>
                <a:cubicBezTo>
                  <a:pt x="162137" y="517631"/>
                  <a:pt x="153074" y="491447"/>
                  <a:pt x="152067" y="463249"/>
                </a:cubicBezTo>
                <a:close/>
                <a:moveTo>
                  <a:pt x="177243" y="363550"/>
                </a:moveTo>
                <a:cubicBezTo>
                  <a:pt x="193356" y="370600"/>
                  <a:pt x="210476" y="376642"/>
                  <a:pt x="229611" y="381677"/>
                </a:cubicBezTo>
                <a:cubicBezTo>
                  <a:pt x="225582" y="400812"/>
                  <a:pt x="223568" y="421960"/>
                  <a:pt x="222561" y="444115"/>
                </a:cubicBezTo>
                <a:lnTo>
                  <a:pt x="152067" y="444115"/>
                </a:lnTo>
                <a:cubicBezTo>
                  <a:pt x="153074" y="413903"/>
                  <a:pt x="162137" y="386713"/>
                  <a:pt x="177243" y="363550"/>
                </a:cubicBezTo>
                <a:close/>
                <a:moveTo>
                  <a:pt x="312190" y="283992"/>
                </a:moveTo>
                <a:lnTo>
                  <a:pt x="312190" y="371607"/>
                </a:lnTo>
                <a:cubicBezTo>
                  <a:pt x="292049" y="370600"/>
                  <a:pt x="271907" y="369593"/>
                  <a:pt x="253780" y="365564"/>
                </a:cubicBezTo>
                <a:cubicBezTo>
                  <a:pt x="265865" y="322261"/>
                  <a:pt x="288020" y="290034"/>
                  <a:pt x="312190" y="283992"/>
                </a:cubicBezTo>
                <a:close/>
                <a:moveTo>
                  <a:pt x="312190" y="391748"/>
                </a:moveTo>
                <a:lnTo>
                  <a:pt x="312190" y="443108"/>
                </a:lnTo>
                <a:lnTo>
                  <a:pt x="241695" y="443108"/>
                </a:lnTo>
                <a:cubicBezTo>
                  <a:pt x="242702" y="422967"/>
                  <a:pt x="244717" y="402826"/>
                  <a:pt x="248745" y="385706"/>
                </a:cubicBezTo>
                <a:cubicBezTo>
                  <a:pt x="268886" y="388727"/>
                  <a:pt x="290034" y="390741"/>
                  <a:pt x="312190" y="391748"/>
                </a:cubicBezTo>
                <a:close/>
                <a:moveTo>
                  <a:pt x="241695" y="463249"/>
                </a:moveTo>
                <a:lnTo>
                  <a:pt x="312190" y="463249"/>
                </a:lnTo>
                <a:lnTo>
                  <a:pt x="312190" y="511589"/>
                </a:lnTo>
                <a:cubicBezTo>
                  <a:pt x="290034" y="512596"/>
                  <a:pt x="268886" y="514610"/>
                  <a:pt x="247738" y="518638"/>
                </a:cubicBezTo>
                <a:cubicBezTo>
                  <a:pt x="244717" y="500511"/>
                  <a:pt x="242702" y="482384"/>
                  <a:pt x="241695" y="463249"/>
                </a:cubicBezTo>
                <a:close/>
                <a:moveTo>
                  <a:pt x="312190" y="531730"/>
                </a:moveTo>
                <a:lnTo>
                  <a:pt x="312190" y="623373"/>
                </a:lnTo>
                <a:cubicBezTo>
                  <a:pt x="287013" y="616323"/>
                  <a:pt x="264858" y="583090"/>
                  <a:pt x="252773" y="537772"/>
                </a:cubicBezTo>
                <a:cubicBezTo>
                  <a:pt x="271907" y="533744"/>
                  <a:pt x="292049" y="531730"/>
                  <a:pt x="312190" y="531730"/>
                </a:cubicBezTo>
                <a:close/>
                <a:moveTo>
                  <a:pt x="332331" y="622366"/>
                </a:moveTo>
                <a:lnTo>
                  <a:pt x="332331" y="530723"/>
                </a:lnTo>
                <a:cubicBezTo>
                  <a:pt x="352472" y="531730"/>
                  <a:pt x="372614" y="533744"/>
                  <a:pt x="391748" y="536765"/>
                </a:cubicBezTo>
                <a:cubicBezTo>
                  <a:pt x="379663" y="583090"/>
                  <a:pt x="357508" y="615316"/>
                  <a:pt x="332331" y="622366"/>
                </a:cubicBezTo>
                <a:close/>
                <a:moveTo>
                  <a:pt x="332331" y="511589"/>
                </a:moveTo>
                <a:lnTo>
                  <a:pt x="332331" y="463249"/>
                </a:lnTo>
                <a:lnTo>
                  <a:pt x="402826" y="463249"/>
                </a:lnTo>
                <a:cubicBezTo>
                  <a:pt x="401819" y="482384"/>
                  <a:pt x="399804" y="500511"/>
                  <a:pt x="396783" y="517631"/>
                </a:cubicBezTo>
                <a:cubicBezTo>
                  <a:pt x="375635" y="513603"/>
                  <a:pt x="354487" y="511589"/>
                  <a:pt x="332331" y="511589"/>
                </a:cubicBezTo>
                <a:close/>
                <a:moveTo>
                  <a:pt x="402826" y="443108"/>
                </a:moveTo>
                <a:lnTo>
                  <a:pt x="332331" y="443108"/>
                </a:lnTo>
                <a:lnTo>
                  <a:pt x="332331" y="391748"/>
                </a:lnTo>
                <a:cubicBezTo>
                  <a:pt x="354487" y="390741"/>
                  <a:pt x="375635" y="388727"/>
                  <a:pt x="395776" y="385706"/>
                </a:cubicBezTo>
                <a:cubicBezTo>
                  <a:pt x="399804" y="402826"/>
                  <a:pt x="401819" y="422967"/>
                  <a:pt x="402826" y="443108"/>
                </a:cubicBezTo>
                <a:close/>
                <a:moveTo>
                  <a:pt x="332331" y="371607"/>
                </a:moveTo>
                <a:lnTo>
                  <a:pt x="332331" y="283992"/>
                </a:lnTo>
                <a:cubicBezTo>
                  <a:pt x="356501" y="291042"/>
                  <a:pt x="378656" y="322261"/>
                  <a:pt x="390741" y="366571"/>
                </a:cubicBezTo>
                <a:cubicBezTo>
                  <a:pt x="372614" y="369593"/>
                  <a:pt x="352472" y="370600"/>
                  <a:pt x="332331" y="371607"/>
                </a:cubicBezTo>
                <a:close/>
                <a:moveTo>
                  <a:pt x="268886" y="291042"/>
                </a:moveTo>
                <a:cubicBezTo>
                  <a:pt x="253780" y="308162"/>
                  <a:pt x="241695" y="332331"/>
                  <a:pt x="233639" y="361536"/>
                </a:cubicBezTo>
                <a:cubicBezTo>
                  <a:pt x="217526" y="357508"/>
                  <a:pt x="202420" y="352472"/>
                  <a:pt x="189328" y="346430"/>
                </a:cubicBezTo>
                <a:cubicBezTo>
                  <a:pt x="209469" y="321253"/>
                  <a:pt x="236660" y="301112"/>
                  <a:pt x="268886" y="291042"/>
                </a:cubicBezTo>
                <a:close/>
                <a:moveTo>
                  <a:pt x="187314" y="557914"/>
                </a:moveTo>
                <a:cubicBezTo>
                  <a:pt x="201413" y="551871"/>
                  <a:pt x="216519" y="546836"/>
                  <a:pt x="233639" y="541800"/>
                </a:cubicBezTo>
                <a:cubicBezTo>
                  <a:pt x="241695" y="572012"/>
                  <a:pt x="253780" y="597189"/>
                  <a:pt x="269893" y="615316"/>
                </a:cubicBezTo>
                <a:cubicBezTo>
                  <a:pt x="235653" y="605246"/>
                  <a:pt x="207455" y="584097"/>
                  <a:pt x="187314" y="557914"/>
                </a:cubicBezTo>
                <a:close/>
                <a:moveTo>
                  <a:pt x="375635" y="615316"/>
                </a:moveTo>
                <a:cubicBezTo>
                  <a:pt x="390741" y="597189"/>
                  <a:pt x="402826" y="572012"/>
                  <a:pt x="411889" y="541800"/>
                </a:cubicBezTo>
                <a:cubicBezTo>
                  <a:pt x="428002" y="545829"/>
                  <a:pt x="444115" y="550864"/>
                  <a:pt x="458214" y="557914"/>
                </a:cubicBezTo>
                <a:cubicBezTo>
                  <a:pt x="437066" y="584097"/>
                  <a:pt x="408868" y="605246"/>
                  <a:pt x="375635" y="615316"/>
                </a:cubicBezTo>
                <a:close/>
                <a:moveTo>
                  <a:pt x="456200" y="346430"/>
                </a:moveTo>
                <a:cubicBezTo>
                  <a:pt x="442101" y="352472"/>
                  <a:pt x="426995" y="357508"/>
                  <a:pt x="410882" y="361536"/>
                </a:cubicBezTo>
                <a:cubicBezTo>
                  <a:pt x="402826" y="332331"/>
                  <a:pt x="390741" y="308162"/>
                  <a:pt x="375635" y="291042"/>
                </a:cubicBezTo>
                <a:cubicBezTo>
                  <a:pt x="407861" y="301112"/>
                  <a:pt x="435052" y="321253"/>
                  <a:pt x="456200" y="346430"/>
                </a:cubicBezTo>
                <a:close/>
                <a:moveTo>
                  <a:pt x="322261" y="261837"/>
                </a:moveTo>
                <a:cubicBezTo>
                  <a:pt x="319239" y="261837"/>
                  <a:pt x="315211" y="261837"/>
                  <a:pt x="312190" y="262844"/>
                </a:cubicBezTo>
                <a:lnTo>
                  <a:pt x="312190" y="60424"/>
                </a:lnTo>
                <a:cubicBezTo>
                  <a:pt x="312190" y="54381"/>
                  <a:pt x="316218" y="50353"/>
                  <a:pt x="322261" y="50353"/>
                </a:cubicBezTo>
                <a:cubicBezTo>
                  <a:pt x="328303" y="50353"/>
                  <a:pt x="332331" y="54381"/>
                  <a:pt x="332331" y="60424"/>
                </a:cubicBezTo>
                <a:lnTo>
                  <a:pt x="332331" y="262844"/>
                </a:lnTo>
                <a:cubicBezTo>
                  <a:pt x="329310" y="261837"/>
                  <a:pt x="325282" y="261837"/>
                  <a:pt x="322261" y="261837"/>
                </a:cubicBezTo>
                <a:close/>
                <a:moveTo>
                  <a:pt x="352472" y="95671"/>
                </a:moveTo>
                <a:cubicBezTo>
                  <a:pt x="361536" y="95671"/>
                  <a:pt x="370600" y="94664"/>
                  <a:pt x="379663" y="93657"/>
                </a:cubicBezTo>
                <a:cubicBezTo>
                  <a:pt x="376642" y="102721"/>
                  <a:pt x="372614" y="118834"/>
                  <a:pt x="372614" y="139982"/>
                </a:cubicBezTo>
                <a:cubicBezTo>
                  <a:pt x="372614" y="160123"/>
                  <a:pt x="376642" y="175229"/>
                  <a:pt x="379663" y="184293"/>
                </a:cubicBezTo>
                <a:cubicBezTo>
                  <a:pt x="370600" y="183286"/>
                  <a:pt x="361536" y="182279"/>
                  <a:pt x="352472" y="182279"/>
                </a:cubicBezTo>
                <a:lnTo>
                  <a:pt x="352472" y="95671"/>
                </a:lnTo>
                <a:close/>
                <a:moveTo>
                  <a:pt x="579062" y="259823"/>
                </a:moveTo>
                <a:cubicBezTo>
                  <a:pt x="575034" y="259823"/>
                  <a:pt x="571005" y="257808"/>
                  <a:pt x="566977" y="254787"/>
                </a:cubicBezTo>
                <a:cubicBezTo>
                  <a:pt x="565970" y="253780"/>
                  <a:pt x="564963" y="252773"/>
                  <a:pt x="563956" y="251766"/>
                </a:cubicBezTo>
                <a:cubicBezTo>
                  <a:pt x="563956" y="251766"/>
                  <a:pt x="563956" y="251766"/>
                  <a:pt x="563956" y="251766"/>
                </a:cubicBezTo>
                <a:cubicBezTo>
                  <a:pt x="551871" y="238674"/>
                  <a:pt x="541800" y="213498"/>
                  <a:pt x="537772" y="180264"/>
                </a:cubicBezTo>
                <a:cubicBezTo>
                  <a:pt x="558921" y="179257"/>
                  <a:pt x="575034" y="161130"/>
                  <a:pt x="575034" y="139982"/>
                </a:cubicBezTo>
                <a:cubicBezTo>
                  <a:pt x="575034" y="118834"/>
                  <a:pt x="558921" y="101713"/>
                  <a:pt x="537772" y="99699"/>
                </a:cubicBezTo>
                <a:cubicBezTo>
                  <a:pt x="543815" y="51360"/>
                  <a:pt x="561942" y="20141"/>
                  <a:pt x="579062" y="20141"/>
                </a:cubicBezTo>
                <a:cubicBezTo>
                  <a:pt x="600210" y="20141"/>
                  <a:pt x="624380" y="69487"/>
                  <a:pt x="624380" y="139982"/>
                </a:cubicBezTo>
                <a:cubicBezTo>
                  <a:pt x="624380" y="210476"/>
                  <a:pt x="600210" y="259823"/>
                  <a:pt x="579062" y="259823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997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3" name="Graphic 6">
            <a:extLst>
              <a:ext uri="{FF2B5EF4-FFF2-40B4-BE49-F238E27FC236}">
                <a16:creationId xmlns:a16="http://schemas.microsoft.com/office/drawing/2014/main" id="{C8B5EF7C-E819-4821-9513-61E9857A8CBF}"/>
              </a:ext>
            </a:extLst>
          </p:cNvPr>
          <p:cNvGrpSpPr/>
          <p:nvPr/>
        </p:nvGrpSpPr>
        <p:grpSpPr>
          <a:xfrm>
            <a:off x="9337386" y="5105949"/>
            <a:ext cx="624379" cy="624379"/>
            <a:chOff x="9337386" y="4788449"/>
            <a:chExt cx="624379" cy="624379"/>
          </a:xfrm>
          <a:solidFill>
            <a:schemeClr val="accent6">
              <a:lumMod val="50000"/>
            </a:schemeClr>
          </a:solidFill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4FD5D8F4-671D-4BDA-A2B2-ABC0D0ADAF67}"/>
                </a:ext>
              </a:extLst>
            </p:cNvPr>
            <p:cNvSpPr/>
            <p:nvPr/>
          </p:nvSpPr>
          <p:spPr>
            <a:xfrm>
              <a:off x="9337386" y="4788449"/>
              <a:ext cx="624379" cy="624379"/>
            </a:xfrm>
            <a:custGeom>
              <a:avLst/>
              <a:gdLst>
                <a:gd name="connsiteX0" fmla="*/ 614309 w 624379"/>
                <a:gd name="connsiteY0" fmla="*/ 543815 h 624379"/>
                <a:gd name="connsiteX1" fmla="*/ 584097 w 624379"/>
                <a:gd name="connsiteY1" fmla="*/ 543815 h 624379"/>
                <a:gd name="connsiteX2" fmla="*/ 584097 w 624379"/>
                <a:gd name="connsiteY2" fmla="*/ 241695 h 624379"/>
                <a:gd name="connsiteX3" fmla="*/ 543815 w 624379"/>
                <a:gd name="connsiteY3" fmla="*/ 201413 h 624379"/>
                <a:gd name="connsiteX4" fmla="*/ 431023 w 624379"/>
                <a:gd name="connsiteY4" fmla="*/ 201413 h 624379"/>
                <a:gd name="connsiteX5" fmla="*/ 312190 w 624379"/>
                <a:gd name="connsiteY5" fmla="*/ 0 h 624379"/>
                <a:gd name="connsiteX6" fmla="*/ 193356 w 624379"/>
                <a:gd name="connsiteY6" fmla="*/ 201413 h 624379"/>
                <a:gd name="connsiteX7" fmla="*/ 80565 w 624379"/>
                <a:gd name="connsiteY7" fmla="*/ 201413 h 624379"/>
                <a:gd name="connsiteX8" fmla="*/ 40283 w 624379"/>
                <a:gd name="connsiteY8" fmla="*/ 241695 h 624379"/>
                <a:gd name="connsiteX9" fmla="*/ 40283 w 624379"/>
                <a:gd name="connsiteY9" fmla="*/ 543815 h 624379"/>
                <a:gd name="connsiteX10" fmla="*/ 10071 w 624379"/>
                <a:gd name="connsiteY10" fmla="*/ 543815 h 624379"/>
                <a:gd name="connsiteX11" fmla="*/ 0 w 624379"/>
                <a:gd name="connsiteY11" fmla="*/ 553885 h 624379"/>
                <a:gd name="connsiteX12" fmla="*/ 0 w 624379"/>
                <a:gd name="connsiteY12" fmla="*/ 589133 h 624379"/>
                <a:gd name="connsiteX13" fmla="*/ 45318 w 624379"/>
                <a:gd name="connsiteY13" fmla="*/ 624380 h 624379"/>
                <a:gd name="connsiteX14" fmla="*/ 579062 w 624379"/>
                <a:gd name="connsiteY14" fmla="*/ 624380 h 624379"/>
                <a:gd name="connsiteX15" fmla="*/ 624380 w 624379"/>
                <a:gd name="connsiteY15" fmla="*/ 579062 h 624379"/>
                <a:gd name="connsiteX16" fmla="*/ 624380 w 624379"/>
                <a:gd name="connsiteY16" fmla="*/ 553885 h 624379"/>
                <a:gd name="connsiteX17" fmla="*/ 614309 w 624379"/>
                <a:gd name="connsiteY17" fmla="*/ 543815 h 624379"/>
                <a:gd name="connsiteX18" fmla="*/ 372614 w 624379"/>
                <a:gd name="connsiteY18" fmla="*/ 447136 h 624379"/>
                <a:gd name="connsiteX19" fmla="*/ 384698 w 624379"/>
                <a:gd name="connsiteY19" fmla="*/ 454186 h 624379"/>
                <a:gd name="connsiteX20" fmla="*/ 397790 w 624379"/>
                <a:gd name="connsiteY20" fmla="*/ 453179 h 624379"/>
                <a:gd name="connsiteX21" fmla="*/ 453179 w 624379"/>
                <a:gd name="connsiteY21" fmla="*/ 503532 h 624379"/>
                <a:gd name="connsiteX22" fmla="*/ 171201 w 624379"/>
                <a:gd name="connsiteY22" fmla="*/ 503532 h 624379"/>
                <a:gd name="connsiteX23" fmla="*/ 226589 w 624379"/>
                <a:gd name="connsiteY23" fmla="*/ 453179 h 624379"/>
                <a:gd name="connsiteX24" fmla="*/ 239681 w 624379"/>
                <a:gd name="connsiteY24" fmla="*/ 454186 h 624379"/>
                <a:gd name="connsiteX25" fmla="*/ 251766 w 624379"/>
                <a:gd name="connsiteY25" fmla="*/ 447136 h 624379"/>
                <a:gd name="connsiteX26" fmla="*/ 244717 w 624379"/>
                <a:gd name="connsiteY26" fmla="*/ 435052 h 624379"/>
                <a:gd name="connsiteX27" fmla="*/ 227596 w 624379"/>
                <a:gd name="connsiteY27" fmla="*/ 433038 h 624379"/>
                <a:gd name="connsiteX28" fmla="*/ 223568 w 624379"/>
                <a:gd name="connsiteY28" fmla="*/ 433038 h 624379"/>
                <a:gd name="connsiteX29" fmla="*/ 262844 w 624379"/>
                <a:gd name="connsiteY29" fmla="*/ 402826 h 624379"/>
                <a:gd name="connsiteX30" fmla="*/ 303126 w 624379"/>
                <a:gd name="connsiteY30" fmla="*/ 443108 h 624379"/>
                <a:gd name="connsiteX31" fmla="*/ 313197 w 624379"/>
                <a:gd name="connsiteY31" fmla="*/ 453179 h 624379"/>
                <a:gd name="connsiteX32" fmla="*/ 323268 w 624379"/>
                <a:gd name="connsiteY32" fmla="*/ 443108 h 624379"/>
                <a:gd name="connsiteX33" fmla="*/ 363550 w 624379"/>
                <a:gd name="connsiteY33" fmla="*/ 402826 h 624379"/>
                <a:gd name="connsiteX34" fmla="*/ 402826 w 624379"/>
                <a:gd name="connsiteY34" fmla="*/ 433038 h 624379"/>
                <a:gd name="connsiteX35" fmla="*/ 398797 w 624379"/>
                <a:gd name="connsiteY35" fmla="*/ 433038 h 624379"/>
                <a:gd name="connsiteX36" fmla="*/ 381677 w 624379"/>
                <a:gd name="connsiteY36" fmla="*/ 435052 h 624379"/>
                <a:gd name="connsiteX37" fmla="*/ 372614 w 624379"/>
                <a:gd name="connsiteY37" fmla="*/ 447136 h 624379"/>
                <a:gd name="connsiteX38" fmla="*/ 219540 w 624379"/>
                <a:gd name="connsiteY38" fmla="*/ 397790 h 624379"/>
                <a:gd name="connsiteX39" fmla="*/ 168180 w 624379"/>
                <a:gd name="connsiteY39" fmla="*/ 426995 h 624379"/>
                <a:gd name="connsiteX40" fmla="*/ 152067 w 624379"/>
                <a:gd name="connsiteY40" fmla="*/ 363550 h 624379"/>
                <a:gd name="connsiteX41" fmla="*/ 195370 w 624379"/>
                <a:gd name="connsiteY41" fmla="*/ 299098 h 624379"/>
                <a:gd name="connsiteX42" fmla="*/ 219540 w 624379"/>
                <a:gd name="connsiteY42" fmla="*/ 397790 h 624379"/>
                <a:gd name="connsiteX43" fmla="*/ 404840 w 624379"/>
                <a:gd name="connsiteY43" fmla="*/ 397790 h 624379"/>
                <a:gd name="connsiteX44" fmla="*/ 429009 w 624379"/>
                <a:gd name="connsiteY44" fmla="*/ 299098 h 624379"/>
                <a:gd name="connsiteX45" fmla="*/ 472313 w 624379"/>
                <a:gd name="connsiteY45" fmla="*/ 363550 h 624379"/>
                <a:gd name="connsiteX46" fmla="*/ 456200 w 624379"/>
                <a:gd name="connsiteY46" fmla="*/ 426995 h 624379"/>
                <a:gd name="connsiteX47" fmla="*/ 404840 w 624379"/>
                <a:gd name="connsiteY47" fmla="*/ 397790 h 624379"/>
                <a:gd name="connsiteX48" fmla="*/ 387720 w 624379"/>
                <a:gd name="connsiteY48" fmla="*/ 387720 h 624379"/>
                <a:gd name="connsiteX49" fmla="*/ 362543 w 624379"/>
                <a:gd name="connsiteY49" fmla="*/ 382684 h 624379"/>
                <a:gd name="connsiteX50" fmla="*/ 322261 w 624379"/>
                <a:gd name="connsiteY50" fmla="*/ 397790 h 624379"/>
                <a:gd name="connsiteX51" fmla="*/ 322261 w 624379"/>
                <a:gd name="connsiteY51" fmla="*/ 271907 h 624379"/>
                <a:gd name="connsiteX52" fmla="*/ 312190 w 624379"/>
                <a:gd name="connsiteY52" fmla="*/ 261837 h 624379"/>
                <a:gd name="connsiteX53" fmla="*/ 302119 w 624379"/>
                <a:gd name="connsiteY53" fmla="*/ 271907 h 624379"/>
                <a:gd name="connsiteX54" fmla="*/ 302119 w 624379"/>
                <a:gd name="connsiteY54" fmla="*/ 397790 h 624379"/>
                <a:gd name="connsiteX55" fmla="*/ 261837 w 624379"/>
                <a:gd name="connsiteY55" fmla="*/ 382684 h 624379"/>
                <a:gd name="connsiteX56" fmla="*/ 236660 w 624379"/>
                <a:gd name="connsiteY56" fmla="*/ 387720 h 624379"/>
                <a:gd name="connsiteX57" fmla="*/ 211483 w 624379"/>
                <a:gd name="connsiteY57" fmla="*/ 241695 h 624379"/>
                <a:gd name="connsiteX58" fmla="*/ 239681 w 624379"/>
                <a:gd name="connsiteY58" fmla="*/ 90636 h 624379"/>
                <a:gd name="connsiteX59" fmla="*/ 312190 w 624379"/>
                <a:gd name="connsiteY59" fmla="*/ 110777 h 624379"/>
                <a:gd name="connsiteX60" fmla="*/ 384698 w 624379"/>
                <a:gd name="connsiteY60" fmla="*/ 90636 h 624379"/>
                <a:gd name="connsiteX61" fmla="*/ 412896 w 624379"/>
                <a:gd name="connsiteY61" fmla="*/ 241695 h 624379"/>
                <a:gd name="connsiteX62" fmla="*/ 387720 w 624379"/>
                <a:gd name="connsiteY62" fmla="*/ 387720 h 624379"/>
                <a:gd name="connsiteX63" fmla="*/ 312190 w 624379"/>
                <a:gd name="connsiteY63" fmla="*/ 20141 h 624379"/>
                <a:gd name="connsiteX64" fmla="*/ 376642 w 624379"/>
                <a:gd name="connsiteY64" fmla="*/ 72509 h 624379"/>
                <a:gd name="connsiteX65" fmla="*/ 312190 w 624379"/>
                <a:gd name="connsiteY65" fmla="*/ 90636 h 624379"/>
                <a:gd name="connsiteX66" fmla="*/ 247738 w 624379"/>
                <a:gd name="connsiteY66" fmla="*/ 72509 h 624379"/>
                <a:gd name="connsiteX67" fmla="*/ 312190 w 624379"/>
                <a:gd name="connsiteY67" fmla="*/ 20141 h 624379"/>
                <a:gd name="connsiteX68" fmla="*/ 60424 w 624379"/>
                <a:gd name="connsiteY68" fmla="*/ 241695 h 624379"/>
                <a:gd name="connsiteX69" fmla="*/ 80565 w 624379"/>
                <a:gd name="connsiteY69" fmla="*/ 221554 h 624379"/>
                <a:gd name="connsiteX70" fmla="*/ 191342 w 624379"/>
                <a:gd name="connsiteY70" fmla="*/ 221554 h 624379"/>
                <a:gd name="connsiteX71" fmla="*/ 191342 w 624379"/>
                <a:gd name="connsiteY71" fmla="*/ 242702 h 624379"/>
                <a:gd name="connsiteX72" fmla="*/ 192349 w 624379"/>
                <a:gd name="connsiteY72" fmla="*/ 267879 h 624379"/>
                <a:gd name="connsiteX73" fmla="*/ 132932 w 624379"/>
                <a:gd name="connsiteY73" fmla="*/ 357508 h 624379"/>
                <a:gd name="connsiteX74" fmla="*/ 130918 w 624379"/>
                <a:gd name="connsiteY74" fmla="*/ 364557 h 624379"/>
                <a:gd name="connsiteX75" fmla="*/ 151060 w 624379"/>
                <a:gd name="connsiteY75" fmla="*/ 445122 h 624379"/>
                <a:gd name="connsiteX76" fmla="*/ 157102 w 624379"/>
                <a:gd name="connsiteY76" fmla="*/ 452172 h 624379"/>
                <a:gd name="connsiteX77" fmla="*/ 161130 w 624379"/>
                <a:gd name="connsiteY77" fmla="*/ 453179 h 624379"/>
                <a:gd name="connsiteX78" fmla="*/ 166166 w 624379"/>
                <a:gd name="connsiteY78" fmla="*/ 452172 h 624379"/>
                <a:gd name="connsiteX79" fmla="*/ 202420 w 624379"/>
                <a:gd name="connsiteY79" fmla="*/ 431023 h 624379"/>
                <a:gd name="connsiteX80" fmla="*/ 201413 w 624379"/>
                <a:gd name="connsiteY80" fmla="*/ 437066 h 624379"/>
                <a:gd name="connsiteX81" fmla="*/ 151060 w 624379"/>
                <a:gd name="connsiteY81" fmla="*/ 503532 h 624379"/>
                <a:gd name="connsiteX82" fmla="*/ 130918 w 624379"/>
                <a:gd name="connsiteY82" fmla="*/ 503532 h 624379"/>
                <a:gd name="connsiteX83" fmla="*/ 120848 w 624379"/>
                <a:gd name="connsiteY83" fmla="*/ 513603 h 624379"/>
                <a:gd name="connsiteX84" fmla="*/ 130918 w 624379"/>
                <a:gd name="connsiteY84" fmla="*/ 523673 h 624379"/>
                <a:gd name="connsiteX85" fmla="*/ 493461 w 624379"/>
                <a:gd name="connsiteY85" fmla="*/ 523673 h 624379"/>
                <a:gd name="connsiteX86" fmla="*/ 503532 w 624379"/>
                <a:gd name="connsiteY86" fmla="*/ 513603 h 624379"/>
                <a:gd name="connsiteX87" fmla="*/ 493461 w 624379"/>
                <a:gd name="connsiteY87" fmla="*/ 503532 h 624379"/>
                <a:gd name="connsiteX88" fmla="*/ 473320 w 624379"/>
                <a:gd name="connsiteY88" fmla="*/ 503532 h 624379"/>
                <a:gd name="connsiteX89" fmla="*/ 422967 w 624379"/>
                <a:gd name="connsiteY89" fmla="*/ 437066 h 624379"/>
                <a:gd name="connsiteX90" fmla="*/ 421960 w 624379"/>
                <a:gd name="connsiteY90" fmla="*/ 431023 h 624379"/>
                <a:gd name="connsiteX91" fmla="*/ 458214 w 624379"/>
                <a:gd name="connsiteY91" fmla="*/ 452172 h 624379"/>
                <a:gd name="connsiteX92" fmla="*/ 463249 w 624379"/>
                <a:gd name="connsiteY92" fmla="*/ 453179 h 624379"/>
                <a:gd name="connsiteX93" fmla="*/ 467278 w 624379"/>
                <a:gd name="connsiteY93" fmla="*/ 452172 h 624379"/>
                <a:gd name="connsiteX94" fmla="*/ 473320 w 624379"/>
                <a:gd name="connsiteY94" fmla="*/ 445122 h 624379"/>
                <a:gd name="connsiteX95" fmla="*/ 493461 w 624379"/>
                <a:gd name="connsiteY95" fmla="*/ 364557 h 624379"/>
                <a:gd name="connsiteX96" fmla="*/ 492454 w 624379"/>
                <a:gd name="connsiteY96" fmla="*/ 356501 h 624379"/>
                <a:gd name="connsiteX97" fmla="*/ 433038 w 624379"/>
                <a:gd name="connsiteY97" fmla="*/ 266872 h 624379"/>
                <a:gd name="connsiteX98" fmla="*/ 434045 w 624379"/>
                <a:gd name="connsiteY98" fmla="*/ 241695 h 624379"/>
                <a:gd name="connsiteX99" fmla="*/ 434045 w 624379"/>
                <a:gd name="connsiteY99" fmla="*/ 220547 h 624379"/>
                <a:gd name="connsiteX100" fmla="*/ 544822 w 624379"/>
                <a:gd name="connsiteY100" fmla="*/ 220547 h 624379"/>
                <a:gd name="connsiteX101" fmla="*/ 564963 w 624379"/>
                <a:gd name="connsiteY101" fmla="*/ 240688 h 624379"/>
                <a:gd name="connsiteX102" fmla="*/ 564963 w 624379"/>
                <a:gd name="connsiteY102" fmla="*/ 542808 h 624379"/>
                <a:gd name="connsiteX103" fmla="*/ 60424 w 624379"/>
                <a:gd name="connsiteY103" fmla="*/ 542808 h 624379"/>
                <a:gd name="connsiteX104" fmla="*/ 60424 w 624379"/>
                <a:gd name="connsiteY104" fmla="*/ 241695 h 624379"/>
                <a:gd name="connsiteX105" fmla="*/ 380670 w 624379"/>
                <a:gd name="connsiteY105" fmla="*/ 563956 h 624379"/>
                <a:gd name="connsiteX106" fmla="*/ 362543 w 624379"/>
                <a:gd name="connsiteY106" fmla="*/ 574027 h 624379"/>
                <a:gd name="connsiteX107" fmla="*/ 261837 w 624379"/>
                <a:gd name="connsiteY107" fmla="*/ 574027 h 624379"/>
                <a:gd name="connsiteX108" fmla="*/ 243710 w 624379"/>
                <a:gd name="connsiteY108" fmla="*/ 563956 h 624379"/>
                <a:gd name="connsiteX109" fmla="*/ 380670 w 624379"/>
                <a:gd name="connsiteY109" fmla="*/ 563956 h 624379"/>
                <a:gd name="connsiteX110" fmla="*/ 604238 w 624379"/>
                <a:gd name="connsiteY110" fmla="*/ 579062 h 624379"/>
                <a:gd name="connsiteX111" fmla="*/ 579062 w 624379"/>
                <a:gd name="connsiteY111" fmla="*/ 604238 h 624379"/>
                <a:gd name="connsiteX112" fmla="*/ 45318 w 624379"/>
                <a:gd name="connsiteY112" fmla="*/ 604238 h 624379"/>
                <a:gd name="connsiteX113" fmla="*/ 20141 w 624379"/>
                <a:gd name="connsiteY113" fmla="*/ 589133 h 624379"/>
                <a:gd name="connsiteX114" fmla="*/ 20141 w 624379"/>
                <a:gd name="connsiteY114" fmla="*/ 563956 h 624379"/>
                <a:gd name="connsiteX115" fmla="*/ 222561 w 624379"/>
                <a:gd name="connsiteY115" fmla="*/ 563956 h 624379"/>
                <a:gd name="connsiteX116" fmla="*/ 261837 w 624379"/>
                <a:gd name="connsiteY116" fmla="*/ 594168 h 624379"/>
                <a:gd name="connsiteX117" fmla="*/ 362543 w 624379"/>
                <a:gd name="connsiteY117" fmla="*/ 594168 h 624379"/>
                <a:gd name="connsiteX118" fmla="*/ 401819 w 624379"/>
                <a:gd name="connsiteY118" fmla="*/ 563956 h 624379"/>
                <a:gd name="connsiteX119" fmla="*/ 604238 w 624379"/>
                <a:gd name="connsiteY119" fmla="*/ 563956 h 624379"/>
                <a:gd name="connsiteX120" fmla="*/ 604238 w 624379"/>
                <a:gd name="connsiteY120" fmla="*/ 579062 h 62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624379" h="624379">
                  <a:moveTo>
                    <a:pt x="614309" y="543815"/>
                  </a:moveTo>
                  <a:lnTo>
                    <a:pt x="584097" y="543815"/>
                  </a:lnTo>
                  <a:lnTo>
                    <a:pt x="584097" y="241695"/>
                  </a:lnTo>
                  <a:cubicBezTo>
                    <a:pt x="584097" y="219540"/>
                    <a:pt x="565970" y="201413"/>
                    <a:pt x="543815" y="201413"/>
                  </a:cubicBezTo>
                  <a:lnTo>
                    <a:pt x="431023" y="201413"/>
                  </a:lnTo>
                  <a:cubicBezTo>
                    <a:pt x="421960" y="85600"/>
                    <a:pt x="372614" y="0"/>
                    <a:pt x="312190" y="0"/>
                  </a:cubicBezTo>
                  <a:cubicBezTo>
                    <a:pt x="251766" y="0"/>
                    <a:pt x="202420" y="85600"/>
                    <a:pt x="193356" y="201413"/>
                  </a:cubicBezTo>
                  <a:lnTo>
                    <a:pt x="80565" y="201413"/>
                  </a:lnTo>
                  <a:cubicBezTo>
                    <a:pt x="58410" y="201413"/>
                    <a:pt x="40283" y="219540"/>
                    <a:pt x="40283" y="241695"/>
                  </a:cubicBezTo>
                  <a:lnTo>
                    <a:pt x="40283" y="543815"/>
                  </a:lnTo>
                  <a:lnTo>
                    <a:pt x="10071" y="543815"/>
                  </a:lnTo>
                  <a:cubicBezTo>
                    <a:pt x="4028" y="543815"/>
                    <a:pt x="0" y="547843"/>
                    <a:pt x="0" y="553885"/>
                  </a:cubicBezTo>
                  <a:lnTo>
                    <a:pt x="0" y="589133"/>
                  </a:lnTo>
                  <a:cubicBezTo>
                    <a:pt x="0" y="604238"/>
                    <a:pt x="21148" y="624380"/>
                    <a:pt x="45318" y="624380"/>
                  </a:cubicBezTo>
                  <a:lnTo>
                    <a:pt x="579062" y="624380"/>
                  </a:lnTo>
                  <a:cubicBezTo>
                    <a:pt x="604238" y="624380"/>
                    <a:pt x="624380" y="604238"/>
                    <a:pt x="624380" y="579062"/>
                  </a:cubicBezTo>
                  <a:lnTo>
                    <a:pt x="624380" y="553885"/>
                  </a:lnTo>
                  <a:cubicBezTo>
                    <a:pt x="624380" y="547843"/>
                    <a:pt x="620351" y="543815"/>
                    <a:pt x="614309" y="543815"/>
                  </a:cubicBezTo>
                  <a:close/>
                  <a:moveTo>
                    <a:pt x="372614" y="447136"/>
                  </a:moveTo>
                  <a:cubicBezTo>
                    <a:pt x="373621" y="452172"/>
                    <a:pt x="379663" y="456200"/>
                    <a:pt x="384698" y="454186"/>
                  </a:cubicBezTo>
                  <a:cubicBezTo>
                    <a:pt x="388727" y="453179"/>
                    <a:pt x="392755" y="453179"/>
                    <a:pt x="397790" y="453179"/>
                  </a:cubicBezTo>
                  <a:cubicBezTo>
                    <a:pt x="426995" y="453179"/>
                    <a:pt x="450158" y="475334"/>
                    <a:pt x="453179" y="503532"/>
                  </a:cubicBezTo>
                  <a:lnTo>
                    <a:pt x="171201" y="503532"/>
                  </a:lnTo>
                  <a:cubicBezTo>
                    <a:pt x="174222" y="475334"/>
                    <a:pt x="197385" y="453179"/>
                    <a:pt x="226589" y="453179"/>
                  </a:cubicBezTo>
                  <a:cubicBezTo>
                    <a:pt x="230618" y="453179"/>
                    <a:pt x="235653" y="453179"/>
                    <a:pt x="239681" y="454186"/>
                  </a:cubicBezTo>
                  <a:cubicBezTo>
                    <a:pt x="244717" y="455193"/>
                    <a:pt x="250759" y="452172"/>
                    <a:pt x="251766" y="447136"/>
                  </a:cubicBezTo>
                  <a:cubicBezTo>
                    <a:pt x="252773" y="442101"/>
                    <a:pt x="249752" y="436059"/>
                    <a:pt x="244717" y="435052"/>
                  </a:cubicBezTo>
                  <a:cubicBezTo>
                    <a:pt x="238674" y="434045"/>
                    <a:pt x="233639" y="433038"/>
                    <a:pt x="227596" y="433038"/>
                  </a:cubicBezTo>
                  <a:cubicBezTo>
                    <a:pt x="226589" y="433038"/>
                    <a:pt x="225582" y="433038"/>
                    <a:pt x="223568" y="433038"/>
                  </a:cubicBezTo>
                  <a:cubicBezTo>
                    <a:pt x="227596" y="415917"/>
                    <a:pt x="243710" y="402826"/>
                    <a:pt x="262844" y="402826"/>
                  </a:cubicBezTo>
                  <a:cubicBezTo>
                    <a:pt x="284999" y="402826"/>
                    <a:pt x="303126" y="420953"/>
                    <a:pt x="303126" y="443108"/>
                  </a:cubicBezTo>
                  <a:cubicBezTo>
                    <a:pt x="303126" y="449151"/>
                    <a:pt x="307155" y="453179"/>
                    <a:pt x="313197" y="453179"/>
                  </a:cubicBezTo>
                  <a:cubicBezTo>
                    <a:pt x="319239" y="453179"/>
                    <a:pt x="323268" y="449151"/>
                    <a:pt x="323268" y="443108"/>
                  </a:cubicBezTo>
                  <a:cubicBezTo>
                    <a:pt x="323268" y="420953"/>
                    <a:pt x="341395" y="402826"/>
                    <a:pt x="363550" y="402826"/>
                  </a:cubicBezTo>
                  <a:cubicBezTo>
                    <a:pt x="382684" y="402826"/>
                    <a:pt x="397790" y="415917"/>
                    <a:pt x="402826" y="433038"/>
                  </a:cubicBezTo>
                  <a:cubicBezTo>
                    <a:pt x="401819" y="433038"/>
                    <a:pt x="400812" y="433038"/>
                    <a:pt x="398797" y="433038"/>
                  </a:cubicBezTo>
                  <a:cubicBezTo>
                    <a:pt x="392755" y="433038"/>
                    <a:pt x="386713" y="434045"/>
                    <a:pt x="381677" y="435052"/>
                  </a:cubicBezTo>
                  <a:cubicBezTo>
                    <a:pt x="374628" y="436059"/>
                    <a:pt x="371607" y="442101"/>
                    <a:pt x="372614" y="447136"/>
                  </a:cubicBezTo>
                  <a:close/>
                  <a:moveTo>
                    <a:pt x="219540" y="397790"/>
                  </a:moveTo>
                  <a:lnTo>
                    <a:pt x="168180" y="426995"/>
                  </a:lnTo>
                  <a:lnTo>
                    <a:pt x="152067" y="363550"/>
                  </a:lnTo>
                  <a:lnTo>
                    <a:pt x="195370" y="299098"/>
                  </a:lnTo>
                  <a:cubicBezTo>
                    <a:pt x="199399" y="336359"/>
                    <a:pt x="207455" y="369593"/>
                    <a:pt x="219540" y="397790"/>
                  </a:cubicBezTo>
                  <a:close/>
                  <a:moveTo>
                    <a:pt x="404840" y="397790"/>
                  </a:moveTo>
                  <a:cubicBezTo>
                    <a:pt x="416925" y="369593"/>
                    <a:pt x="424981" y="335352"/>
                    <a:pt x="429009" y="299098"/>
                  </a:cubicBezTo>
                  <a:lnTo>
                    <a:pt x="472313" y="363550"/>
                  </a:lnTo>
                  <a:lnTo>
                    <a:pt x="456200" y="426995"/>
                  </a:lnTo>
                  <a:lnTo>
                    <a:pt x="404840" y="397790"/>
                  </a:lnTo>
                  <a:close/>
                  <a:moveTo>
                    <a:pt x="387720" y="387720"/>
                  </a:moveTo>
                  <a:cubicBezTo>
                    <a:pt x="379663" y="384698"/>
                    <a:pt x="371607" y="382684"/>
                    <a:pt x="362543" y="382684"/>
                  </a:cubicBezTo>
                  <a:cubicBezTo>
                    <a:pt x="347437" y="382684"/>
                    <a:pt x="333338" y="388727"/>
                    <a:pt x="322261" y="397790"/>
                  </a:cubicBezTo>
                  <a:lnTo>
                    <a:pt x="322261" y="271907"/>
                  </a:lnTo>
                  <a:cubicBezTo>
                    <a:pt x="322261" y="265865"/>
                    <a:pt x="318232" y="261837"/>
                    <a:pt x="312190" y="261837"/>
                  </a:cubicBezTo>
                  <a:cubicBezTo>
                    <a:pt x="306147" y="261837"/>
                    <a:pt x="302119" y="265865"/>
                    <a:pt x="302119" y="271907"/>
                  </a:cubicBezTo>
                  <a:lnTo>
                    <a:pt x="302119" y="397790"/>
                  </a:lnTo>
                  <a:cubicBezTo>
                    <a:pt x="291042" y="387720"/>
                    <a:pt x="276943" y="382684"/>
                    <a:pt x="261837" y="382684"/>
                  </a:cubicBezTo>
                  <a:cubicBezTo>
                    <a:pt x="252773" y="382684"/>
                    <a:pt x="244717" y="384698"/>
                    <a:pt x="236660" y="387720"/>
                  </a:cubicBezTo>
                  <a:cubicBezTo>
                    <a:pt x="220547" y="347437"/>
                    <a:pt x="211483" y="296077"/>
                    <a:pt x="211483" y="241695"/>
                  </a:cubicBezTo>
                  <a:cubicBezTo>
                    <a:pt x="211483" y="184293"/>
                    <a:pt x="222561" y="129911"/>
                    <a:pt x="239681" y="90636"/>
                  </a:cubicBezTo>
                  <a:cubicBezTo>
                    <a:pt x="248745" y="95671"/>
                    <a:pt x="276943" y="110777"/>
                    <a:pt x="312190" y="110777"/>
                  </a:cubicBezTo>
                  <a:cubicBezTo>
                    <a:pt x="347437" y="110777"/>
                    <a:pt x="375635" y="96678"/>
                    <a:pt x="384698" y="90636"/>
                  </a:cubicBezTo>
                  <a:cubicBezTo>
                    <a:pt x="401819" y="130918"/>
                    <a:pt x="412896" y="184293"/>
                    <a:pt x="412896" y="241695"/>
                  </a:cubicBezTo>
                  <a:cubicBezTo>
                    <a:pt x="412896" y="296077"/>
                    <a:pt x="403833" y="347437"/>
                    <a:pt x="387720" y="387720"/>
                  </a:cubicBezTo>
                  <a:close/>
                  <a:moveTo>
                    <a:pt x="312190" y="20141"/>
                  </a:moveTo>
                  <a:cubicBezTo>
                    <a:pt x="336359" y="20141"/>
                    <a:pt x="358515" y="40283"/>
                    <a:pt x="376642" y="72509"/>
                  </a:cubicBezTo>
                  <a:cubicBezTo>
                    <a:pt x="372614" y="75530"/>
                    <a:pt x="346430" y="90636"/>
                    <a:pt x="312190" y="90636"/>
                  </a:cubicBezTo>
                  <a:cubicBezTo>
                    <a:pt x="278957" y="90636"/>
                    <a:pt x="252773" y="75530"/>
                    <a:pt x="247738" y="72509"/>
                  </a:cubicBezTo>
                  <a:cubicBezTo>
                    <a:pt x="265865" y="40283"/>
                    <a:pt x="288020" y="20141"/>
                    <a:pt x="312190" y="20141"/>
                  </a:cubicBezTo>
                  <a:close/>
                  <a:moveTo>
                    <a:pt x="60424" y="241695"/>
                  </a:moveTo>
                  <a:cubicBezTo>
                    <a:pt x="60424" y="230618"/>
                    <a:pt x="69487" y="221554"/>
                    <a:pt x="80565" y="221554"/>
                  </a:cubicBezTo>
                  <a:lnTo>
                    <a:pt x="191342" y="221554"/>
                  </a:lnTo>
                  <a:cubicBezTo>
                    <a:pt x="191342" y="228604"/>
                    <a:pt x="191342" y="235653"/>
                    <a:pt x="191342" y="242702"/>
                  </a:cubicBezTo>
                  <a:cubicBezTo>
                    <a:pt x="191342" y="250759"/>
                    <a:pt x="191342" y="259823"/>
                    <a:pt x="192349" y="267879"/>
                  </a:cubicBezTo>
                  <a:lnTo>
                    <a:pt x="132932" y="357508"/>
                  </a:lnTo>
                  <a:cubicBezTo>
                    <a:pt x="130918" y="359522"/>
                    <a:pt x="130918" y="362543"/>
                    <a:pt x="130918" y="364557"/>
                  </a:cubicBezTo>
                  <a:lnTo>
                    <a:pt x="151060" y="445122"/>
                  </a:lnTo>
                  <a:cubicBezTo>
                    <a:pt x="152067" y="448144"/>
                    <a:pt x="154081" y="451165"/>
                    <a:pt x="157102" y="452172"/>
                  </a:cubicBezTo>
                  <a:cubicBezTo>
                    <a:pt x="158109" y="453179"/>
                    <a:pt x="160123" y="453179"/>
                    <a:pt x="161130" y="453179"/>
                  </a:cubicBezTo>
                  <a:cubicBezTo>
                    <a:pt x="163144" y="453179"/>
                    <a:pt x="164151" y="453179"/>
                    <a:pt x="166166" y="452172"/>
                  </a:cubicBezTo>
                  <a:lnTo>
                    <a:pt x="202420" y="431023"/>
                  </a:lnTo>
                  <a:cubicBezTo>
                    <a:pt x="202420" y="433038"/>
                    <a:pt x="201413" y="435052"/>
                    <a:pt x="201413" y="437066"/>
                  </a:cubicBezTo>
                  <a:cubicBezTo>
                    <a:pt x="173215" y="447136"/>
                    <a:pt x="153074" y="472313"/>
                    <a:pt x="151060" y="503532"/>
                  </a:cubicBezTo>
                  <a:lnTo>
                    <a:pt x="130918" y="503532"/>
                  </a:lnTo>
                  <a:cubicBezTo>
                    <a:pt x="124876" y="503532"/>
                    <a:pt x="120848" y="507560"/>
                    <a:pt x="120848" y="513603"/>
                  </a:cubicBezTo>
                  <a:cubicBezTo>
                    <a:pt x="120848" y="519645"/>
                    <a:pt x="124876" y="523673"/>
                    <a:pt x="130918" y="523673"/>
                  </a:cubicBezTo>
                  <a:lnTo>
                    <a:pt x="493461" y="523673"/>
                  </a:lnTo>
                  <a:cubicBezTo>
                    <a:pt x="499504" y="523673"/>
                    <a:pt x="503532" y="519645"/>
                    <a:pt x="503532" y="513603"/>
                  </a:cubicBezTo>
                  <a:cubicBezTo>
                    <a:pt x="503532" y="507560"/>
                    <a:pt x="499504" y="503532"/>
                    <a:pt x="493461" y="503532"/>
                  </a:cubicBezTo>
                  <a:lnTo>
                    <a:pt x="473320" y="503532"/>
                  </a:lnTo>
                  <a:cubicBezTo>
                    <a:pt x="471306" y="473320"/>
                    <a:pt x="451165" y="447136"/>
                    <a:pt x="422967" y="437066"/>
                  </a:cubicBezTo>
                  <a:cubicBezTo>
                    <a:pt x="422967" y="435052"/>
                    <a:pt x="421960" y="433038"/>
                    <a:pt x="421960" y="431023"/>
                  </a:cubicBezTo>
                  <a:lnTo>
                    <a:pt x="458214" y="452172"/>
                  </a:lnTo>
                  <a:cubicBezTo>
                    <a:pt x="460228" y="453179"/>
                    <a:pt x="461235" y="453179"/>
                    <a:pt x="463249" y="453179"/>
                  </a:cubicBezTo>
                  <a:cubicBezTo>
                    <a:pt x="464257" y="453179"/>
                    <a:pt x="466271" y="453179"/>
                    <a:pt x="467278" y="452172"/>
                  </a:cubicBezTo>
                  <a:cubicBezTo>
                    <a:pt x="470299" y="451165"/>
                    <a:pt x="472313" y="448144"/>
                    <a:pt x="473320" y="445122"/>
                  </a:cubicBezTo>
                  <a:lnTo>
                    <a:pt x="493461" y="364557"/>
                  </a:lnTo>
                  <a:cubicBezTo>
                    <a:pt x="494468" y="361536"/>
                    <a:pt x="493461" y="358515"/>
                    <a:pt x="492454" y="356501"/>
                  </a:cubicBezTo>
                  <a:lnTo>
                    <a:pt x="433038" y="266872"/>
                  </a:lnTo>
                  <a:cubicBezTo>
                    <a:pt x="433038" y="258815"/>
                    <a:pt x="434045" y="249752"/>
                    <a:pt x="434045" y="241695"/>
                  </a:cubicBezTo>
                  <a:cubicBezTo>
                    <a:pt x="434045" y="234646"/>
                    <a:pt x="434045" y="227596"/>
                    <a:pt x="434045" y="220547"/>
                  </a:cubicBezTo>
                  <a:lnTo>
                    <a:pt x="544822" y="220547"/>
                  </a:lnTo>
                  <a:cubicBezTo>
                    <a:pt x="555899" y="220547"/>
                    <a:pt x="564963" y="229611"/>
                    <a:pt x="564963" y="240688"/>
                  </a:cubicBezTo>
                  <a:lnTo>
                    <a:pt x="564963" y="542808"/>
                  </a:lnTo>
                  <a:lnTo>
                    <a:pt x="60424" y="542808"/>
                  </a:lnTo>
                  <a:lnTo>
                    <a:pt x="60424" y="241695"/>
                  </a:lnTo>
                  <a:close/>
                  <a:moveTo>
                    <a:pt x="380670" y="563956"/>
                  </a:moveTo>
                  <a:cubicBezTo>
                    <a:pt x="376642" y="573019"/>
                    <a:pt x="366571" y="574027"/>
                    <a:pt x="362543" y="574027"/>
                  </a:cubicBezTo>
                  <a:lnTo>
                    <a:pt x="261837" y="574027"/>
                  </a:lnTo>
                  <a:cubicBezTo>
                    <a:pt x="258815" y="574027"/>
                    <a:pt x="248745" y="573019"/>
                    <a:pt x="243710" y="563956"/>
                  </a:cubicBezTo>
                  <a:lnTo>
                    <a:pt x="380670" y="563956"/>
                  </a:lnTo>
                  <a:close/>
                  <a:moveTo>
                    <a:pt x="604238" y="579062"/>
                  </a:moveTo>
                  <a:cubicBezTo>
                    <a:pt x="604238" y="593161"/>
                    <a:pt x="593161" y="604238"/>
                    <a:pt x="579062" y="604238"/>
                  </a:cubicBezTo>
                  <a:lnTo>
                    <a:pt x="45318" y="604238"/>
                  </a:lnTo>
                  <a:cubicBezTo>
                    <a:pt x="31219" y="604238"/>
                    <a:pt x="20141" y="593161"/>
                    <a:pt x="20141" y="589133"/>
                  </a:cubicBezTo>
                  <a:lnTo>
                    <a:pt x="20141" y="563956"/>
                  </a:lnTo>
                  <a:lnTo>
                    <a:pt x="222561" y="563956"/>
                  </a:lnTo>
                  <a:cubicBezTo>
                    <a:pt x="227596" y="586111"/>
                    <a:pt x="247738" y="594168"/>
                    <a:pt x="261837" y="594168"/>
                  </a:cubicBezTo>
                  <a:lnTo>
                    <a:pt x="362543" y="594168"/>
                  </a:lnTo>
                  <a:cubicBezTo>
                    <a:pt x="376642" y="594168"/>
                    <a:pt x="396783" y="586111"/>
                    <a:pt x="401819" y="563956"/>
                  </a:cubicBezTo>
                  <a:lnTo>
                    <a:pt x="604238" y="563956"/>
                  </a:lnTo>
                  <a:lnTo>
                    <a:pt x="604238" y="579062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411F120-728C-49EE-BF1E-DB9458FDDB9D}"/>
                </a:ext>
              </a:extLst>
            </p:cNvPr>
            <p:cNvSpPr/>
            <p:nvPr/>
          </p:nvSpPr>
          <p:spPr>
            <a:xfrm>
              <a:off x="9417951" y="5030145"/>
              <a:ext cx="70494" cy="70494"/>
            </a:xfrm>
            <a:custGeom>
              <a:avLst/>
              <a:gdLst>
                <a:gd name="connsiteX0" fmla="*/ 70494 w 70494"/>
                <a:gd name="connsiteY0" fmla="*/ 10071 h 70494"/>
                <a:gd name="connsiteX1" fmla="*/ 60424 w 70494"/>
                <a:gd name="connsiteY1" fmla="*/ 0 h 70494"/>
                <a:gd name="connsiteX2" fmla="*/ 30212 w 70494"/>
                <a:gd name="connsiteY2" fmla="*/ 0 h 70494"/>
                <a:gd name="connsiteX3" fmla="*/ 0 w 70494"/>
                <a:gd name="connsiteY3" fmla="*/ 30212 h 70494"/>
                <a:gd name="connsiteX4" fmla="*/ 0 w 70494"/>
                <a:gd name="connsiteY4" fmla="*/ 60424 h 70494"/>
                <a:gd name="connsiteX5" fmla="*/ 10071 w 70494"/>
                <a:gd name="connsiteY5" fmla="*/ 70494 h 70494"/>
                <a:gd name="connsiteX6" fmla="*/ 20141 w 70494"/>
                <a:gd name="connsiteY6" fmla="*/ 60424 h 70494"/>
                <a:gd name="connsiteX7" fmla="*/ 20141 w 70494"/>
                <a:gd name="connsiteY7" fmla="*/ 30212 h 70494"/>
                <a:gd name="connsiteX8" fmla="*/ 30212 w 70494"/>
                <a:gd name="connsiteY8" fmla="*/ 20141 h 70494"/>
                <a:gd name="connsiteX9" fmla="*/ 60424 w 70494"/>
                <a:gd name="connsiteY9" fmla="*/ 20141 h 70494"/>
                <a:gd name="connsiteX10" fmla="*/ 70494 w 70494"/>
                <a:gd name="connsiteY10" fmla="*/ 10071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70494" y="10071"/>
                  </a:moveTo>
                  <a:cubicBezTo>
                    <a:pt x="70494" y="4028"/>
                    <a:pt x="66466" y="0"/>
                    <a:pt x="60424" y="0"/>
                  </a:cubicBezTo>
                  <a:lnTo>
                    <a:pt x="30212" y="0"/>
                  </a:lnTo>
                  <a:cubicBezTo>
                    <a:pt x="14099" y="0"/>
                    <a:pt x="0" y="13092"/>
                    <a:pt x="0" y="30212"/>
                  </a:cubicBezTo>
                  <a:lnTo>
                    <a:pt x="0" y="60424"/>
                  </a:lnTo>
                  <a:cubicBezTo>
                    <a:pt x="0" y="66466"/>
                    <a:pt x="4028" y="70494"/>
                    <a:pt x="10071" y="70494"/>
                  </a:cubicBezTo>
                  <a:cubicBezTo>
                    <a:pt x="16113" y="70494"/>
                    <a:pt x="20141" y="66466"/>
                    <a:pt x="20141" y="60424"/>
                  </a:cubicBezTo>
                  <a:lnTo>
                    <a:pt x="20141" y="30212"/>
                  </a:lnTo>
                  <a:cubicBezTo>
                    <a:pt x="20141" y="25177"/>
                    <a:pt x="24170" y="20141"/>
                    <a:pt x="30212" y="20141"/>
                  </a:cubicBezTo>
                  <a:lnTo>
                    <a:pt x="60424" y="20141"/>
                  </a:lnTo>
                  <a:cubicBezTo>
                    <a:pt x="66466" y="20141"/>
                    <a:pt x="70494" y="16113"/>
                    <a:pt x="70494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B9728C9-AC6D-467B-AAA8-CC19DF88C77B}"/>
                </a:ext>
              </a:extLst>
            </p:cNvPr>
            <p:cNvSpPr/>
            <p:nvPr/>
          </p:nvSpPr>
          <p:spPr>
            <a:xfrm>
              <a:off x="9810706" y="5030145"/>
              <a:ext cx="70494" cy="70494"/>
            </a:xfrm>
            <a:custGeom>
              <a:avLst/>
              <a:gdLst>
                <a:gd name="connsiteX0" fmla="*/ 50353 w 70494"/>
                <a:gd name="connsiteY0" fmla="*/ 30212 h 70494"/>
                <a:gd name="connsiteX1" fmla="*/ 50353 w 70494"/>
                <a:gd name="connsiteY1" fmla="*/ 60424 h 70494"/>
                <a:gd name="connsiteX2" fmla="*/ 60424 w 70494"/>
                <a:gd name="connsiteY2" fmla="*/ 70494 h 70494"/>
                <a:gd name="connsiteX3" fmla="*/ 70494 w 70494"/>
                <a:gd name="connsiteY3" fmla="*/ 60424 h 70494"/>
                <a:gd name="connsiteX4" fmla="*/ 70494 w 70494"/>
                <a:gd name="connsiteY4" fmla="*/ 30212 h 70494"/>
                <a:gd name="connsiteX5" fmla="*/ 40283 w 70494"/>
                <a:gd name="connsiteY5" fmla="*/ 0 h 70494"/>
                <a:gd name="connsiteX6" fmla="*/ 10071 w 70494"/>
                <a:gd name="connsiteY6" fmla="*/ 0 h 70494"/>
                <a:gd name="connsiteX7" fmla="*/ 0 w 70494"/>
                <a:gd name="connsiteY7" fmla="*/ 10071 h 70494"/>
                <a:gd name="connsiteX8" fmla="*/ 10071 w 70494"/>
                <a:gd name="connsiteY8" fmla="*/ 20141 h 70494"/>
                <a:gd name="connsiteX9" fmla="*/ 40283 w 70494"/>
                <a:gd name="connsiteY9" fmla="*/ 20141 h 70494"/>
                <a:gd name="connsiteX10" fmla="*/ 50353 w 70494"/>
                <a:gd name="connsiteY10" fmla="*/ 30212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50353" y="30212"/>
                  </a:moveTo>
                  <a:lnTo>
                    <a:pt x="50353" y="60424"/>
                  </a:lnTo>
                  <a:cubicBezTo>
                    <a:pt x="50353" y="66466"/>
                    <a:pt x="54381" y="70494"/>
                    <a:pt x="60424" y="70494"/>
                  </a:cubicBezTo>
                  <a:cubicBezTo>
                    <a:pt x="66466" y="70494"/>
                    <a:pt x="70494" y="66466"/>
                    <a:pt x="70494" y="60424"/>
                  </a:cubicBezTo>
                  <a:lnTo>
                    <a:pt x="70494" y="30212"/>
                  </a:lnTo>
                  <a:cubicBezTo>
                    <a:pt x="70494" y="14099"/>
                    <a:pt x="57403" y="0"/>
                    <a:pt x="4028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40283" y="20141"/>
                  </a:lnTo>
                  <a:cubicBezTo>
                    <a:pt x="46325" y="20141"/>
                    <a:pt x="50353" y="24170"/>
                    <a:pt x="50353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17DB6E7-9273-4F16-B573-0D09FF493E6D}"/>
                </a:ext>
              </a:extLst>
            </p:cNvPr>
            <p:cNvSpPr/>
            <p:nvPr/>
          </p:nvSpPr>
          <p:spPr>
            <a:xfrm>
              <a:off x="9599223" y="4919367"/>
              <a:ext cx="100706" cy="100706"/>
            </a:xfrm>
            <a:custGeom>
              <a:avLst/>
              <a:gdLst>
                <a:gd name="connsiteX0" fmla="*/ 50353 w 100706"/>
                <a:gd name="connsiteY0" fmla="*/ 0 h 100706"/>
                <a:gd name="connsiteX1" fmla="*/ 0 w 100706"/>
                <a:gd name="connsiteY1" fmla="*/ 50353 h 100706"/>
                <a:gd name="connsiteX2" fmla="*/ 50353 w 100706"/>
                <a:gd name="connsiteY2" fmla="*/ 100706 h 100706"/>
                <a:gd name="connsiteX3" fmla="*/ 100706 w 100706"/>
                <a:gd name="connsiteY3" fmla="*/ 50353 h 100706"/>
                <a:gd name="connsiteX4" fmla="*/ 50353 w 100706"/>
                <a:gd name="connsiteY4" fmla="*/ 0 h 100706"/>
                <a:gd name="connsiteX5" fmla="*/ 50353 w 100706"/>
                <a:gd name="connsiteY5" fmla="*/ 80565 h 100706"/>
                <a:gd name="connsiteX6" fmla="*/ 20141 w 100706"/>
                <a:gd name="connsiteY6" fmla="*/ 50353 h 100706"/>
                <a:gd name="connsiteX7" fmla="*/ 50353 w 100706"/>
                <a:gd name="connsiteY7" fmla="*/ 20141 h 100706"/>
                <a:gd name="connsiteX8" fmla="*/ 80565 w 100706"/>
                <a:gd name="connsiteY8" fmla="*/ 50353 h 100706"/>
                <a:gd name="connsiteX9" fmla="*/ 50353 w 100706"/>
                <a:gd name="connsiteY9" fmla="*/ 80565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706" h="100706">
                  <a:moveTo>
                    <a:pt x="50353" y="0"/>
                  </a:moveTo>
                  <a:cubicBezTo>
                    <a:pt x="22155" y="0"/>
                    <a:pt x="0" y="22155"/>
                    <a:pt x="0" y="50353"/>
                  </a:cubicBezTo>
                  <a:cubicBezTo>
                    <a:pt x="0" y="78551"/>
                    <a:pt x="22155" y="100706"/>
                    <a:pt x="50353" y="100706"/>
                  </a:cubicBezTo>
                  <a:cubicBezTo>
                    <a:pt x="78551" y="100706"/>
                    <a:pt x="100706" y="78551"/>
                    <a:pt x="100706" y="50353"/>
                  </a:cubicBezTo>
                  <a:cubicBezTo>
                    <a:pt x="100706" y="22155"/>
                    <a:pt x="78551" y="0"/>
                    <a:pt x="50353" y="0"/>
                  </a:cubicBezTo>
                  <a:close/>
                  <a:moveTo>
                    <a:pt x="50353" y="80565"/>
                  </a:moveTo>
                  <a:cubicBezTo>
                    <a:pt x="33233" y="80565"/>
                    <a:pt x="20141" y="67473"/>
                    <a:pt x="20141" y="50353"/>
                  </a:cubicBezTo>
                  <a:cubicBezTo>
                    <a:pt x="20141" y="33233"/>
                    <a:pt x="33233" y="20141"/>
                    <a:pt x="50353" y="20141"/>
                  </a:cubicBezTo>
                  <a:cubicBezTo>
                    <a:pt x="67473" y="20141"/>
                    <a:pt x="80565" y="33233"/>
                    <a:pt x="80565" y="50353"/>
                  </a:cubicBezTo>
                  <a:cubicBezTo>
                    <a:pt x="80565" y="67473"/>
                    <a:pt x="67473" y="80565"/>
                    <a:pt x="50353" y="80565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aphic 10">
            <a:extLst>
              <a:ext uri="{FF2B5EF4-FFF2-40B4-BE49-F238E27FC236}">
                <a16:creationId xmlns:a16="http://schemas.microsoft.com/office/drawing/2014/main" id="{B349C3CB-DC99-493E-811D-5DA8BF577E12}"/>
              </a:ext>
            </a:extLst>
          </p:cNvPr>
          <p:cNvGrpSpPr/>
          <p:nvPr/>
        </p:nvGrpSpPr>
        <p:grpSpPr>
          <a:xfrm>
            <a:off x="7991073" y="5131126"/>
            <a:ext cx="543814" cy="574026"/>
            <a:chOff x="7991073" y="4813626"/>
            <a:chExt cx="543814" cy="574026"/>
          </a:xfrm>
          <a:solidFill>
            <a:schemeClr val="accent6">
              <a:lumMod val="50000"/>
            </a:schemeClr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550095D-D635-40DE-B6F9-6C38D8E25DC2}"/>
                </a:ext>
              </a:extLst>
            </p:cNvPr>
            <p:cNvSpPr/>
            <p:nvPr/>
          </p:nvSpPr>
          <p:spPr>
            <a:xfrm>
              <a:off x="7991073" y="4914332"/>
              <a:ext cx="543814" cy="473320"/>
            </a:xfrm>
            <a:custGeom>
              <a:avLst/>
              <a:gdLst>
                <a:gd name="connsiteX0" fmla="*/ 505546 w 543814"/>
                <a:gd name="connsiteY0" fmla="*/ 20141 h 473320"/>
                <a:gd name="connsiteX1" fmla="*/ 300105 w 543814"/>
                <a:gd name="connsiteY1" fmla="*/ 20141 h 473320"/>
                <a:gd name="connsiteX2" fmla="*/ 271907 w 543814"/>
                <a:gd name="connsiteY2" fmla="*/ 0 h 473320"/>
                <a:gd name="connsiteX3" fmla="*/ 243710 w 543814"/>
                <a:gd name="connsiteY3" fmla="*/ 20141 h 473320"/>
                <a:gd name="connsiteX4" fmla="*/ 38268 w 543814"/>
                <a:gd name="connsiteY4" fmla="*/ 20141 h 473320"/>
                <a:gd name="connsiteX5" fmla="*/ 0 w 543814"/>
                <a:gd name="connsiteY5" fmla="*/ 58410 h 473320"/>
                <a:gd name="connsiteX6" fmla="*/ 0 w 543814"/>
                <a:gd name="connsiteY6" fmla="*/ 364557 h 473320"/>
                <a:gd name="connsiteX7" fmla="*/ 38268 w 543814"/>
                <a:gd name="connsiteY7" fmla="*/ 402826 h 473320"/>
                <a:gd name="connsiteX8" fmla="*/ 180264 w 543814"/>
                <a:gd name="connsiteY8" fmla="*/ 402826 h 473320"/>
                <a:gd name="connsiteX9" fmla="*/ 155088 w 543814"/>
                <a:gd name="connsiteY9" fmla="*/ 455193 h 473320"/>
                <a:gd name="connsiteX10" fmla="*/ 151060 w 543814"/>
                <a:gd name="connsiteY10" fmla="*/ 466271 h 473320"/>
                <a:gd name="connsiteX11" fmla="*/ 161130 w 543814"/>
                <a:gd name="connsiteY11" fmla="*/ 473320 h 473320"/>
                <a:gd name="connsiteX12" fmla="*/ 382684 w 543814"/>
                <a:gd name="connsiteY12" fmla="*/ 473320 h 473320"/>
                <a:gd name="connsiteX13" fmla="*/ 392755 w 543814"/>
                <a:gd name="connsiteY13" fmla="*/ 466271 h 473320"/>
                <a:gd name="connsiteX14" fmla="*/ 388727 w 543814"/>
                <a:gd name="connsiteY14" fmla="*/ 455193 h 473320"/>
                <a:gd name="connsiteX15" fmla="*/ 363550 w 543814"/>
                <a:gd name="connsiteY15" fmla="*/ 402826 h 473320"/>
                <a:gd name="connsiteX16" fmla="*/ 505546 w 543814"/>
                <a:gd name="connsiteY16" fmla="*/ 402826 h 473320"/>
                <a:gd name="connsiteX17" fmla="*/ 543815 w 543814"/>
                <a:gd name="connsiteY17" fmla="*/ 364557 h 473320"/>
                <a:gd name="connsiteX18" fmla="*/ 543815 w 543814"/>
                <a:gd name="connsiteY18" fmla="*/ 58410 h 473320"/>
                <a:gd name="connsiteX19" fmla="*/ 505546 w 543814"/>
                <a:gd name="connsiteY19" fmla="*/ 20141 h 473320"/>
                <a:gd name="connsiteX20" fmla="*/ 271907 w 543814"/>
                <a:gd name="connsiteY20" fmla="*/ 20141 h 473320"/>
                <a:gd name="connsiteX21" fmla="*/ 281978 w 543814"/>
                <a:gd name="connsiteY21" fmla="*/ 30212 h 473320"/>
                <a:gd name="connsiteX22" fmla="*/ 271907 w 543814"/>
                <a:gd name="connsiteY22" fmla="*/ 40283 h 473320"/>
                <a:gd name="connsiteX23" fmla="*/ 261837 w 543814"/>
                <a:gd name="connsiteY23" fmla="*/ 30212 h 473320"/>
                <a:gd name="connsiteX24" fmla="*/ 261837 w 543814"/>
                <a:gd name="connsiteY24" fmla="*/ 30212 h 473320"/>
                <a:gd name="connsiteX25" fmla="*/ 261837 w 543814"/>
                <a:gd name="connsiteY25" fmla="*/ 30212 h 473320"/>
                <a:gd name="connsiteX26" fmla="*/ 271907 w 543814"/>
                <a:gd name="connsiteY26" fmla="*/ 20141 h 473320"/>
                <a:gd name="connsiteX27" fmla="*/ 38268 w 543814"/>
                <a:gd name="connsiteY27" fmla="*/ 40283 h 473320"/>
                <a:gd name="connsiteX28" fmla="*/ 243710 w 543814"/>
                <a:gd name="connsiteY28" fmla="*/ 40283 h 473320"/>
                <a:gd name="connsiteX29" fmla="*/ 271907 w 543814"/>
                <a:gd name="connsiteY29" fmla="*/ 60424 h 473320"/>
                <a:gd name="connsiteX30" fmla="*/ 300105 w 543814"/>
                <a:gd name="connsiteY30" fmla="*/ 40283 h 473320"/>
                <a:gd name="connsiteX31" fmla="*/ 505546 w 543814"/>
                <a:gd name="connsiteY31" fmla="*/ 40283 h 473320"/>
                <a:gd name="connsiteX32" fmla="*/ 523673 w 543814"/>
                <a:gd name="connsiteY32" fmla="*/ 58410 h 473320"/>
                <a:gd name="connsiteX33" fmla="*/ 523673 w 543814"/>
                <a:gd name="connsiteY33" fmla="*/ 342402 h 473320"/>
                <a:gd name="connsiteX34" fmla="*/ 20141 w 543814"/>
                <a:gd name="connsiteY34" fmla="*/ 342402 h 473320"/>
                <a:gd name="connsiteX35" fmla="*/ 20141 w 543814"/>
                <a:gd name="connsiteY35" fmla="*/ 58410 h 473320"/>
                <a:gd name="connsiteX36" fmla="*/ 38268 w 543814"/>
                <a:gd name="connsiteY36" fmla="*/ 40283 h 473320"/>
                <a:gd name="connsiteX37" fmla="*/ 359522 w 543814"/>
                <a:gd name="connsiteY37" fmla="*/ 453179 h 473320"/>
                <a:gd name="connsiteX38" fmla="*/ 184293 w 543814"/>
                <a:gd name="connsiteY38" fmla="*/ 453179 h 473320"/>
                <a:gd name="connsiteX39" fmla="*/ 201413 w 543814"/>
                <a:gd name="connsiteY39" fmla="*/ 402826 h 473320"/>
                <a:gd name="connsiteX40" fmla="*/ 342402 w 543814"/>
                <a:gd name="connsiteY40" fmla="*/ 402826 h 473320"/>
                <a:gd name="connsiteX41" fmla="*/ 359522 w 543814"/>
                <a:gd name="connsiteY41" fmla="*/ 453179 h 473320"/>
                <a:gd name="connsiteX42" fmla="*/ 505546 w 543814"/>
                <a:gd name="connsiteY42" fmla="*/ 382684 h 473320"/>
                <a:gd name="connsiteX43" fmla="*/ 38268 w 543814"/>
                <a:gd name="connsiteY43" fmla="*/ 382684 h 473320"/>
                <a:gd name="connsiteX44" fmla="*/ 20141 w 543814"/>
                <a:gd name="connsiteY44" fmla="*/ 364557 h 473320"/>
                <a:gd name="connsiteX45" fmla="*/ 20141 w 543814"/>
                <a:gd name="connsiteY45" fmla="*/ 362543 h 473320"/>
                <a:gd name="connsiteX46" fmla="*/ 523673 w 543814"/>
                <a:gd name="connsiteY46" fmla="*/ 362543 h 473320"/>
                <a:gd name="connsiteX47" fmla="*/ 523673 w 543814"/>
                <a:gd name="connsiteY47" fmla="*/ 364557 h 473320"/>
                <a:gd name="connsiteX48" fmla="*/ 505546 w 543814"/>
                <a:gd name="connsiteY48" fmla="*/ 382684 h 473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43814" h="473320">
                  <a:moveTo>
                    <a:pt x="505546" y="20141"/>
                  </a:moveTo>
                  <a:lnTo>
                    <a:pt x="300105" y="20141"/>
                  </a:lnTo>
                  <a:cubicBezTo>
                    <a:pt x="296077" y="8057"/>
                    <a:pt x="284999" y="0"/>
                    <a:pt x="271907" y="0"/>
                  </a:cubicBezTo>
                  <a:cubicBezTo>
                    <a:pt x="258815" y="0"/>
                    <a:pt x="247738" y="8057"/>
                    <a:pt x="243710" y="20141"/>
                  </a:cubicBezTo>
                  <a:lnTo>
                    <a:pt x="38268" y="20141"/>
                  </a:lnTo>
                  <a:cubicBezTo>
                    <a:pt x="17120" y="20141"/>
                    <a:pt x="0" y="37261"/>
                    <a:pt x="0" y="58410"/>
                  </a:cubicBezTo>
                  <a:lnTo>
                    <a:pt x="0" y="364557"/>
                  </a:lnTo>
                  <a:cubicBezTo>
                    <a:pt x="0" y="385706"/>
                    <a:pt x="17120" y="402826"/>
                    <a:pt x="38268" y="402826"/>
                  </a:cubicBezTo>
                  <a:lnTo>
                    <a:pt x="180264" y="402826"/>
                  </a:lnTo>
                  <a:cubicBezTo>
                    <a:pt x="177243" y="439080"/>
                    <a:pt x="156095" y="454186"/>
                    <a:pt x="155088" y="455193"/>
                  </a:cubicBezTo>
                  <a:cubicBezTo>
                    <a:pt x="151060" y="457207"/>
                    <a:pt x="150053" y="462242"/>
                    <a:pt x="151060" y="466271"/>
                  </a:cubicBezTo>
                  <a:cubicBezTo>
                    <a:pt x="152067" y="470299"/>
                    <a:pt x="156095" y="473320"/>
                    <a:pt x="161130" y="473320"/>
                  </a:cubicBezTo>
                  <a:lnTo>
                    <a:pt x="382684" y="473320"/>
                  </a:lnTo>
                  <a:cubicBezTo>
                    <a:pt x="386713" y="473320"/>
                    <a:pt x="390741" y="470299"/>
                    <a:pt x="392755" y="466271"/>
                  </a:cubicBezTo>
                  <a:cubicBezTo>
                    <a:pt x="394769" y="462242"/>
                    <a:pt x="392755" y="457207"/>
                    <a:pt x="388727" y="455193"/>
                  </a:cubicBezTo>
                  <a:cubicBezTo>
                    <a:pt x="388727" y="455193"/>
                    <a:pt x="366571" y="440087"/>
                    <a:pt x="363550" y="402826"/>
                  </a:cubicBezTo>
                  <a:lnTo>
                    <a:pt x="505546" y="402826"/>
                  </a:lnTo>
                  <a:cubicBezTo>
                    <a:pt x="526695" y="402826"/>
                    <a:pt x="543815" y="385706"/>
                    <a:pt x="543815" y="364557"/>
                  </a:cubicBezTo>
                  <a:lnTo>
                    <a:pt x="543815" y="58410"/>
                  </a:lnTo>
                  <a:cubicBezTo>
                    <a:pt x="543815" y="37261"/>
                    <a:pt x="526695" y="20141"/>
                    <a:pt x="505546" y="20141"/>
                  </a:cubicBezTo>
                  <a:close/>
                  <a:moveTo>
                    <a:pt x="271907" y="20141"/>
                  </a:moveTo>
                  <a:cubicBezTo>
                    <a:pt x="277950" y="20141"/>
                    <a:pt x="281978" y="24170"/>
                    <a:pt x="281978" y="30212"/>
                  </a:cubicBezTo>
                  <a:cubicBezTo>
                    <a:pt x="281978" y="36254"/>
                    <a:pt x="277950" y="40283"/>
                    <a:pt x="271907" y="40283"/>
                  </a:cubicBezTo>
                  <a:cubicBezTo>
                    <a:pt x="265865" y="40283"/>
                    <a:pt x="261837" y="36254"/>
                    <a:pt x="261837" y="30212"/>
                  </a:cubicBezTo>
                  <a:lnTo>
                    <a:pt x="261837" y="30212"/>
                  </a:lnTo>
                  <a:cubicBezTo>
                    <a:pt x="261837" y="30212"/>
                    <a:pt x="261837" y="30212"/>
                    <a:pt x="261837" y="30212"/>
                  </a:cubicBezTo>
                  <a:cubicBezTo>
                    <a:pt x="261837" y="24170"/>
                    <a:pt x="265865" y="20141"/>
                    <a:pt x="271907" y="20141"/>
                  </a:cubicBezTo>
                  <a:close/>
                  <a:moveTo>
                    <a:pt x="38268" y="40283"/>
                  </a:moveTo>
                  <a:lnTo>
                    <a:pt x="243710" y="40283"/>
                  </a:lnTo>
                  <a:cubicBezTo>
                    <a:pt x="247738" y="52367"/>
                    <a:pt x="258815" y="60424"/>
                    <a:pt x="271907" y="60424"/>
                  </a:cubicBezTo>
                  <a:cubicBezTo>
                    <a:pt x="284999" y="60424"/>
                    <a:pt x="296077" y="52367"/>
                    <a:pt x="300105" y="40283"/>
                  </a:cubicBezTo>
                  <a:lnTo>
                    <a:pt x="505546" y="40283"/>
                  </a:lnTo>
                  <a:cubicBezTo>
                    <a:pt x="515617" y="40283"/>
                    <a:pt x="523673" y="48339"/>
                    <a:pt x="523673" y="58410"/>
                  </a:cubicBezTo>
                  <a:lnTo>
                    <a:pt x="523673" y="342402"/>
                  </a:lnTo>
                  <a:lnTo>
                    <a:pt x="20141" y="342402"/>
                  </a:lnTo>
                  <a:lnTo>
                    <a:pt x="20141" y="58410"/>
                  </a:lnTo>
                  <a:cubicBezTo>
                    <a:pt x="20141" y="48339"/>
                    <a:pt x="28198" y="40283"/>
                    <a:pt x="38268" y="40283"/>
                  </a:cubicBezTo>
                  <a:close/>
                  <a:moveTo>
                    <a:pt x="359522" y="453179"/>
                  </a:moveTo>
                  <a:lnTo>
                    <a:pt x="184293" y="453179"/>
                  </a:lnTo>
                  <a:cubicBezTo>
                    <a:pt x="192349" y="442101"/>
                    <a:pt x="199399" y="425988"/>
                    <a:pt x="201413" y="402826"/>
                  </a:cubicBezTo>
                  <a:lnTo>
                    <a:pt x="342402" y="402826"/>
                  </a:lnTo>
                  <a:cubicBezTo>
                    <a:pt x="344416" y="425988"/>
                    <a:pt x="352472" y="442101"/>
                    <a:pt x="359522" y="453179"/>
                  </a:cubicBezTo>
                  <a:close/>
                  <a:moveTo>
                    <a:pt x="505546" y="382684"/>
                  </a:moveTo>
                  <a:lnTo>
                    <a:pt x="38268" y="382684"/>
                  </a:lnTo>
                  <a:cubicBezTo>
                    <a:pt x="28198" y="382684"/>
                    <a:pt x="20141" y="374628"/>
                    <a:pt x="20141" y="364557"/>
                  </a:cubicBezTo>
                  <a:lnTo>
                    <a:pt x="20141" y="362543"/>
                  </a:lnTo>
                  <a:lnTo>
                    <a:pt x="523673" y="362543"/>
                  </a:lnTo>
                  <a:lnTo>
                    <a:pt x="523673" y="364557"/>
                  </a:lnTo>
                  <a:cubicBezTo>
                    <a:pt x="523673" y="374628"/>
                    <a:pt x="515617" y="382684"/>
                    <a:pt x="505546" y="38268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4FCBEF1-2FD7-4C16-8340-5383B0FBFCBD}"/>
                </a:ext>
              </a:extLst>
            </p:cNvPr>
            <p:cNvSpPr/>
            <p:nvPr/>
          </p:nvSpPr>
          <p:spPr>
            <a:xfrm>
              <a:off x="8142132" y="4994897"/>
              <a:ext cx="241695" cy="241695"/>
            </a:xfrm>
            <a:custGeom>
              <a:avLst/>
              <a:gdLst>
                <a:gd name="connsiteX0" fmla="*/ 10071 w 241695"/>
                <a:gd name="connsiteY0" fmla="*/ 241695 h 241695"/>
                <a:gd name="connsiteX1" fmla="*/ 231625 w 241695"/>
                <a:gd name="connsiteY1" fmla="*/ 241695 h 241695"/>
                <a:gd name="connsiteX2" fmla="*/ 241695 w 241695"/>
                <a:gd name="connsiteY2" fmla="*/ 231625 h 241695"/>
                <a:gd name="connsiteX3" fmla="*/ 241695 w 241695"/>
                <a:gd name="connsiteY3" fmla="*/ 221554 h 241695"/>
                <a:gd name="connsiteX4" fmla="*/ 181272 w 241695"/>
                <a:gd name="connsiteY4" fmla="*/ 151060 h 241695"/>
                <a:gd name="connsiteX5" fmla="*/ 161130 w 241695"/>
                <a:gd name="connsiteY5" fmla="*/ 141996 h 241695"/>
                <a:gd name="connsiteX6" fmla="*/ 191342 w 241695"/>
                <a:gd name="connsiteY6" fmla="*/ 69487 h 241695"/>
                <a:gd name="connsiteX7" fmla="*/ 120848 w 241695"/>
                <a:gd name="connsiteY7" fmla="*/ 0 h 241695"/>
                <a:gd name="connsiteX8" fmla="*/ 50353 w 241695"/>
                <a:gd name="connsiteY8" fmla="*/ 69487 h 241695"/>
                <a:gd name="connsiteX9" fmla="*/ 80565 w 241695"/>
                <a:gd name="connsiteY9" fmla="*/ 141996 h 241695"/>
                <a:gd name="connsiteX10" fmla="*/ 60424 w 241695"/>
                <a:gd name="connsiteY10" fmla="*/ 151060 h 241695"/>
                <a:gd name="connsiteX11" fmla="*/ 0 w 241695"/>
                <a:gd name="connsiteY11" fmla="*/ 221554 h 241695"/>
                <a:gd name="connsiteX12" fmla="*/ 0 w 241695"/>
                <a:gd name="connsiteY12" fmla="*/ 231625 h 241695"/>
                <a:gd name="connsiteX13" fmla="*/ 10071 w 241695"/>
                <a:gd name="connsiteY13" fmla="*/ 241695 h 241695"/>
                <a:gd name="connsiteX14" fmla="*/ 120848 w 241695"/>
                <a:gd name="connsiteY14" fmla="*/ 20141 h 241695"/>
                <a:gd name="connsiteX15" fmla="*/ 171201 w 241695"/>
                <a:gd name="connsiteY15" fmla="*/ 69487 h 241695"/>
                <a:gd name="connsiteX16" fmla="*/ 120848 w 241695"/>
                <a:gd name="connsiteY16" fmla="*/ 140989 h 241695"/>
                <a:gd name="connsiteX17" fmla="*/ 70494 w 241695"/>
                <a:gd name="connsiteY17" fmla="*/ 69487 h 241695"/>
                <a:gd name="connsiteX18" fmla="*/ 120848 w 241695"/>
                <a:gd name="connsiteY18" fmla="*/ 20141 h 241695"/>
                <a:gd name="connsiteX19" fmla="*/ 60424 w 241695"/>
                <a:gd name="connsiteY19" fmla="*/ 171201 h 241695"/>
                <a:gd name="connsiteX20" fmla="*/ 96678 w 241695"/>
                <a:gd name="connsiteY20" fmla="*/ 154081 h 241695"/>
                <a:gd name="connsiteX21" fmla="*/ 120848 w 241695"/>
                <a:gd name="connsiteY21" fmla="*/ 161130 h 241695"/>
                <a:gd name="connsiteX22" fmla="*/ 145017 w 241695"/>
                <a:gd name="connsiteY22" fmla="*/ 154081 h 241695"/>
                <a:gd name="connsiteX23" fmla="*/ 181272 w 241695"/>
                <a:gd name="connsiteY23" fmla="*/ 171201 h 241695"/>
                <a:gd name="connsiteX24" fmla="*/ 221554 w 241695"/>
                <a:gd name="connsiteY24" fmla="*/ 221554 h 241695"/>
                <a:gd name="connsiteX25" fmla="*/ 20141 w 241695"/>
                <a:gd name="connsiteY25" fmla="*/ 221554 h 241695"/>
                <a:gd name="connsiteX26" fmla="*/ 60424 w 241695"/>
                <a:gd name="connsiteY26" fmla="*/ 171201 h 24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41695" h="241695">
                  <a:moveTo>
                    <a:pt x="10071" y="241695"/>
                  </a:moveTo>
                  <a:lnTo>
                    <a:pt x="231625" y="241695"/>
                  </a:lnTo>
                  <a:cubicBezTo>
                    <a:pt x="237667" y="241695"/>
                    <a:pt x="241695" y="237667"/>
                    <a:pt x="241695" y="231625"/>
                  </a:cubicBezTo>
                  <a:lnTo>
                    <a:pt x="241695" y="221554"/>
                  </a:lnTo>
                  <a:cubicBezTo>
                    <a:pt x="241695" y="177243"/>
                    <a:pt x="219540" y="151060"/>
                    <a:pt x="181272" y="151060"/>
                  </a:cubicBezTo>
                  <a:cubicBezTo>
                    <a:pt x="169187" y="151060"/>
                    <a:pt x="162137" y="146024"/>
                    <a:pt x="161130" y="141996"/>
                  </a:cubicBezTo>
                  <a:cubicBezTo>
                    <a:pt x="179257" y="122862"/>
                    <a:pt x="191342" y="92650"/>
                    <a:pt x="191342" y="69487"/>
                  </a:cubicBezTo>
                  <a:cubicBezTo>
                    <a:pt x="191342" y="31219"/>
                    <a:pt x="160123" y="0"/>
                    <a:pt x="120848" y="0"/>
                  </a:cubicBezTo>
                  <a:cubicBezTo>
                    <a:pt x="81572" y="0"/>
                    <a:pt x="50353" y="31219"/>
                    <a:pt x="50353" y="69487"/>
                  </a:cubicBezTo>
                  <a:cubicBezTo>
                    <a:pt x="50353" y="92650"/>
                    <a:pt x="61431" y="122862"/>
                    <a:pt x="80565" y="141996"/>
                  </a:cubicBezTo>
                  <a:cubicBezTo>
                    <a:pt x="79558" y="147031"/>
                    <a:pt x="72509" y="151060"/>
                    <a:pt x="60424" y="151060"/>
                  </a:cubicBezTo>
                  <a:cubicBezTo>
                    <a:pt x="22155" y="151060"/>
                    <a:pt x="0" y="177243"/>
                    <a:pt x="0" y="221554"/>
                  </a:cubicBezTo>
                  <a:lnTo>
                    <a:pt x="0" y="231625"/>
                  </a:lnTo>
                  <a:cubicBezTo>
                    <a:pt x="0" y="237667"/>
                    <a:pt x="4028" y="241695"/>
                    <a:pt x="10071" y="241695"/>
                  </a:cubicBezTo>
                  <a:close/>
                  <a:moveTo>
                    <a:pt x="120848" y="20141"/>
                  </a:moveTo>
                  <a:cubicBezTo>
                    <a:pt x="149045" y="20141"/>
                    <a:pt x="171201" y="42297"/>
                    <a:pt x="171201" y="69487"/>
                  </a:cubicBezTo>
                  <a:cubicBezTo>
                    <a:pt x="171201" y="99699"/>
                    <a:pt x="146024" y="140989"/>
                    <a:pt x="120848" y="140989"/>
                  </a:cubicBezTo>
                  <a:cubicBezTo>
                    <a:pt x="95671" y="140989"/>
                    <a:pt x="70494" y="99699"/>
                    <a:pt x="70494" y="69487"/>
                  </a:cubicBezTo>
                  <a:cubicBezTo>
                    <a:pt x="70494" y="42297"/>
                    <a:pt x="92650" y="20141"/>
                    <a:pt x="120848" y="20141"/>
                  </a:cubicBezTo>
                  <a:close/>
                  <a:moveTo>
                    <a:pt x="60424" y="171201"/>
                  </a:moveTo>
                  <a:cubicBezTo>
                    <a:pt x="78551" y="171201"/>
                    <a:pt x="90636" y="164151"/>
                    <a:pt x="96678" y="154081"/>
                  </a:cubicBezTo>
                  <a:cubicBezTo>
                    <a:pt x="103728" y="158109"/>
                    <a:pt x="111784" y="161130"/>
                    <a:pt x="120848" y="161130"/>
                  </a:cubicBezTo>
                  <a:cubicBezTo>
                    <a:pt x="129911" y="161130"/>
                    <a:pt x="137968" y="158109"/>
                    <a:pt x="145017" y="154081"/>
                  </a:cubicBezTo>
                  <a:cubicBezTo>
                    <a:pt x="151060" y="163144"/>
                    <a:pt x="163144" y="171201"/>
                    <a:pt x="181272" y="171201"/>
                  </a:cubicBezTo>
                  <a:cubicBezTo>
                    <a:pt x="214505" y="171201"/>
                    <a:pt x="221554" y="198392"/>
                    <a:pt x="221554" y="221554"/>
                  </a:cubicBezTo>
                  <a:lnTo>
                    <a:pt x="20141" y="221554"/>
                  </a:lnTo>
                  <a:cubicBezTo>
                    <a:pt x="20141" y="198392"/>
                    <a:pt x="27191" y="171201"/>
                    <a:pt x="60424" y="17120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51D5E6-658F-46B9-9F80-2BC2F1714CA7}"/>
                </a:ext>
              </a:extLst>
            </p:cNvPr>
            <p:cNvSpPr/>
            <p:nvPr/>
          </p:nvSpPr>
          <p:spPr>
            <a:xfrm>
              <a:off x="8169780" y="4813626"/>
              <a:ext cx="187407" cy="57402"/>
            </a:xfrm>
            <a:custGeom>
              <a:avLst/>
              <a:gdLst>
                <a:gd name="connsiteX0" fmla="*/ 9614 w 187407"/>
                <a:gd name="connsiteY0" fmla="*/ 57403 h 57402"/>
                <a:gd name="connsiteX1" fmla="*/ 17670 w 187407"/>
                <a:gd name="connsiteY1" fmla="*/ 54381 h 57402"/>
                <a:gd name="connsiteX2" fmla="*/ 93200 w 187407"/>
                <a:gd name="connsiteY2" fmla="*/ 20141 h 57402"/>
                <a:gd name="connsiteX3" fmla="*/ 168730 w 187407"/>
                <a:gd name="connsiteY3" fmla="*/ 54381 h 57402"/>
                <a:gd name="connsiteX4" fmla="*/ 176786 w 187407"/>
                <a:gd name="connsiteY4" fmla="*/ 57403 h 57402"/>
                <a:gd name="connsiteX5" fmla="*/ 183836 w 187407"/>
                <a:gd name="connsiteY5" fmla="*/ 55389 h 57402"/>
                <a:gd name="connsiteX6" fmla="*/ 184843 w 187407"/>
                <a:gd name="connsiteY6" fmla="*/ 41290 h 57402"/>
                <a:gd name="connsiteX7" fmla="*/ 94207 w 187407"/>
                <a:gd name="connsiteY7" fmla="*/ 0 h 57402"/>
                <a:gd name="connsiteX8" fmla="*/ 2564 w 187407"/>
                <a:gd name="connsiteY8" fmla="*/ 41290 h 57402"/>
                <a:gd name="connsiteX9" fmla="*/ 3571 w 187407"/>
                <a:gd name="connsiteY9" fmla="*/ 55389 h 57402"/>
                <a:gd name="connsiteX10" fmla="*/ 9614 w 187407"/>
                <a:gd name="connsiteY10" fmla="*/ 57403 h 57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7407" h="57402">
                  <a:moveTo>
                    <a:pt x="9614" y="57403"/>
                  </a:moveTo>
                  <a:cubicBezTo>
                    <a:pt x="12635" y="57403"/>
                    <a:pt x="15656" y="56396"/>
                    <a:pt x="17670" y="54381"/>
                  </a:cubicBezTo>
                  <a:cubicBezTo>
                    <a:pt x="36805" y="32226"/>
                    <a:pt x="63995" y="20141"/>
                    <a:pt x="93200" y="20141"/>
                  </a:cubicBezTo>
                  <a:cubicBezTo>
                    <a:pt x="122405" y="20141"/>
                    <a:pt x="149596" y="32226"/>
                    <a:pt x="168730" y="54381"/>
                  </a:cubicBezTo>
                  <a:cubicBezTo>
                    <a:pt x="170744" y="56396"/>
                    <a:pt x="173765" y="57403"/>
                    <a:pt x="176786" y="57403"/>
                  </a:cubicBezTo>
                  <a:cubicBezTo>
                    <a:pt x="178801" y="57403"/>
                    <a:pt x="181822" y="56396"/>
                    <a:pt x="183836" y="55389"/>
                  </a:cubicBezTo>
                  <a:cubicBezTo>
                    <a:pt x="187864" y="51360"/>
                    <a:pt x="188871" y="45318"/>
                    <a:pt x="184843" y="41290"/>
                  </a:cubicBezTo>
                  <a:cubicBezTo>
                    <a:pt x="161681" y="15106"/>
                    <a:pt x="128447" y="0"/>
                    <a:pt x="94207" y="0"/>
                  </a:cubicBezTo>
                  <a:cubicBezTo>
                    <a:pt x="59967" y="0"/>
                    <a:pt x="25727" y="15106"/>
                    <a:pt x="2564" y="41290"/>
                  </a:cubicBezTo>
                  <a:cubicBezTo>
                    <a:pt x="-1464" y="45318"/>
                    <a:pt x="-457" y="51360"/>
                    <a:pt x="3571" y="55389"/>
                  </a:cubicBezTo>
                  <a:cubicBezTo>
                    <a:pt x="5586" y="56396"/>
                    <a:pt x="7600" y="57403"/>
                    <a:pt x="9614" y="5740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6E88EE7-1F34-4627-97B8-D13B2FA18775}"/>
                </a:ext>
              </a:extLst>
            </p:cNvPr>
            <p:cNvSpPr/>
            <p:nvPr/>
          </p:nvSpPr>
          <p:spPr>
            <a:xfrm>
              <a:off x="8212884" y="4874050"/>
              <a:ext cx="100191" cy="40282"/>
            </a:xfrm>
            <a:custGeom>
              <a:avLst/>
              <a:gdLst>
                <a:gd name="connsiteX0" fmla="*/ 50096 w 100191"/>
                <a:gd name="connsiteY0" fmla="*/ 0 h 40282"/>
                <a:gd name="connsiteX1" fmla="*/ 1757 w 100191"/>
                <a:gd name="connsiteY1" fmla="*/ 24170 h 40282"/>
                <a:gd name="connsiteX2" fmla="*/ 3771 w 100191"/>
                <a:gd name="connsiteY2" fmla="*/ 38268 h 40282"/>
                <a:gd name="connsiteX3" fmla="*/ 9813 w 100191"/>
                <a:gd name="connsiteY3" fmla="*/ 40283 h 40282"/>
                <a:gd name="connsiteX4" fmla="*/ 17870 w 100191"/>
                <a:gd name="connsiteY4" fmla="*/ 36254 h 40282"/>
                <a:gd name="connsiteX5" fmla="*/ 50096 w 100191"/>
                <a:gd name="connsiteY5" fmla="*/ 20141 h 40282"/>
                <a:gd name="connsiteX6" fmla="*/ 82322 w 100191"/>
                <a:gd name="connsiteY6" fmla="*/ 36254 h 40282"/>
                <a:gd name="connsiteX7" fmla="*/ 90378 w 100191"/>
                <a:gd name="connsiteY7" fmla="*/ 40283 h 40282"/>
                <a:gd name="connsiteX8" fmla="*/ 96421 w 100191"/>
                <a:gd name="connsiteY8" fmla="*/ 38268 h 40282"/>
                <a:gd name="connsiteX9" fmla="*/ 98435 w 100191"/>
                <a:gd name="connsiteY9" fmla="*/ 24170 h 40282"/>
                <a:gd name="connsiteX10" fmla="*/ 50096 w 100191"/>
                <a:gd name="connsiteY10" fmla="*/ 0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0191" h="40282">
                  <a:moveTo>
                    <a:pt x="50096" y="0"/>
                  </a:moveTo>
                  <a:cubicBezTo>
                    <a:pt x="30962" y="0"/>
                    <a:pt x="12834" y="9064"/>
                    <a:pt x="1757" y="24170"/>
                  </a:cubicBezTo>
                  <a:cubicBezTo>
                    <a:pt x="-1265" y="28198"/>
                    <a:pt x="-257" y="35247"/>
                    <a:pt x="3771" y="38268"/>
                  </a:cubicBezTo>
                  <a:cubicBezTo>
                    <a:pt x="5785" y="39275"/>
                    <a:pt x="7799" y="40283"/>
                    <a:pt x="9813" y="40283"/>
                  </a:cubicBezTo>
                  <a:cubicBezTo>
                    <a:pt x="12834" y="40283"/>
                    <a:pt x="15856" y="39275"/>
                    <a:pt x="17870" y="36254"/>
                  </a:cubicBezTo>
                  <a:cubicBezTo>
                    <a:pt x="25926" y="26184"/>
                    <a:pt x="37004" y="20141"/>
                    <a:pt x="50096" y="20141"/>
                  </a:cubicBezTo>
                  <a:cubicBezTo>
                    <a:pt x="63188" y="20141"/>
                    <a:pt x="74265" y="26184"/>
                    <a:pt x="82322" y="36254"/>
                  </a:cubicBezTo>
                  <a:cubicBezTo>
                    <a:pt x="84336" y="39275"/>
                    <a:pt x="87357" y="40283"/>
                    <a:pt x="90378" y="40283"/>
                  </a:cubicBezTo>
                  <a:cubicBezTo>
                    <a:pt x="92392" y="40283"/>
                    <a:pt x="94407" y="39275"/>
                    <a:pt x="96421" y="38268"/>
                  </a:cubicBezTo>
                  <a:cubicBezTo>
                    <a:pt x="100449" y="35247"/>
                    <a:pt x="101456" y="28198"/>
                    <a:pt x="98435" y="24170"/>
                  </a:cubicBezTo>
                  <a:cubicBezTo>
                    <a:pt x="87357" y="9064"/>
                    <a:pt x="69230" y="0"/>
                    <a:pt x="50096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D17BDAA-BDAB-447A-A8EE-243273FE72C5}"/>
                </a:ext>
              </a:extLst>
            </p:cNvPr>
            <p:cNvSpPr/>
            <p:nvPr/>
          </p:nvSpPr>
          <p:spPr>
            <a:xfrm>
              <a:off x="8191935" y="4843838"/>
              <a:ext cx="142089" cy="48339"/>
            </a:xfrm>
            <a:custGeom>
              <a:avLst/>
              <a:gdLst>
                <a:gd name="connsiteX0" fmla="*/ 132476 w 142089"/>
                <a:gd name="connsiteY0" fmla="*/ 48339 h 48339"/>
                <a:gd name="connsiteX1" fmla="*/ 138518 w 142089"/>
                <a:gd name="connsiteY1" fmla="*/ 46325 h 48339"/>
                <a:gd name="connsiteX2" fmla="*/ 139525 w 142089"/>
                <a:gd name="connsiteY2" fmla="*/ 32226 h 48339"/>
                <a:gd name="connsiteX3" fmla="*/ 71045 w 142089"/>
                <a:gd name="connsiteY3" fmla="*/ 0 h 48339"/>
                <a:gd name="connsiteX4" fmla="*/ 2564 w 142089"/>
                <a:gd name="connsiteY4" fmla="*/ 32226 h 48339"/>
                <a:gd name="connsiteX5" fmla="*/ 3571 w 142089"/>
                <a:gd name="connsiteY5" fmla="*/ 46325 h 48339"/>
                <a:gd name="connsiteX6" fmla="*/ 9614 w 142089"/>
                <a:gd name="connsiteY6" fmla="*/ 48339 h 48339"/>
                <a:gd name="connsiteX7" fmla="*/ 17670 w 142089"/>
                <a:gd name="connsiteY7" fmla="*/ 44311 h 48339"/>
                <a:gd name="connsiteX8" fmla="*/ 71045 w 142089"/>
                <a:gd name="connsiteY8" fmla="*/ 20141 h 48339"/>
                <a:gd name="connsiteX9" fmla="*/ 124419 w 142089"/>
                <a:gd name="connsiteY9" fmla="*/ 45318 h 48339"/>
                <a:gd name="connsiteX10" fmla="*/ 132476 w 142089"/>
                <a:gd name="connsiteY10" fmla="*/ 48339 h 48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089" h="48339">
                  <a:moveTo>
                    <a:pt x="132476" y="48339"/>
                  </a:moveTo>
                  <a:cubicBezTo>
                    <a:pt x="134490" y="48339"/>
                    <a:pt x="137511" y="47332"/>
                    <a:pt x="138518" y="46325"/>
                  </a:cubicBezTo>
                  <a:cubicBezTo>
                    <a:pt x="142546" y="42297"/>
                    <a:pt x="143553" y="36254"/>
                    <a:pt x="139525" y="32226"/>
                  </a:cubicBezTo>
                  <a:cubicBezTo>
                    <a:pt x="122405" y="12085"/>
                    <a:pt x="97228" y="0"/>
                    <a:pt x="71045" y="0"/>
                  </a:cubicBezTo>
                  <a:cubicBezTo>
                    <a:pt x="44861" y="0"/>
                    <a:pt x="19684" y="12085"/>
                    <a:pt x="2564" y="32226"/>
                  </a:cubicBezTo>
                  <a:cubicBezTo>
                    <a:pt x="-1464" y="36254"/>
                    <a:pt x="-457" y="43304"/>
                    <a:pt x="3571" y="46325"/>
                  </a:cubicBezTo>
                  <a:cubicBezTo>
                    <a:pt x="5586" y="48339"/>
                    <a:pt x="7600" y="48339"/>
                    <a:pt x="9614" y="48339"/>
                  </a:cubicBezTo>
                  <a:cubicBezTo>
                    <a:pt x="12635" y="48339"/>
                    <a:pt x="15656" y="47332"/>
                    <a:pt x="17670" y="44311"/>
                  </a:cubicBezTo>
                  <a:cubicBezTo>
                    <a:pt x="30762" y="29205"/>
                    <a:pt x="49896" y="20141"/>
                    <a:pt x="71045" y="20141"/>
                  </a:cubicBezTo>
                  <a:cubicBezTo>
                    <a:pt x="92193" y="20141"/>
                    <a:pt x="111327" y="29205"/>
                    <a:pt x="124419" y="45318"/>
                  </a:cubicBezTo>
                  <a:cubicBezTo>
                    <a:pt x="126433" y="47332"/>
                    <a:pt x="129454" y="48339"/>
                    <a:pt x="132476" y="48339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510ABC2-82DF-4902-9744-2DA21239D508}"/>
                </a:ext>
              </a:extLst>
            </p:cNvPr>
            <p:cNvSpPr/>
            <p:nvPr/>
          </p:nvSpPr>
          <p:spPr>
            <a:xfrm>
              <a:off x="8031355" y="4974756"/>
              <a:ext cx="70494" cy="70494"/>
            </a:xfrm>
            <a:custGeom>
              <a:avLst/>
              <a:gdLst>
                <a:gd name="connsiteX0" fmla="*/ 10071 w 70494"/>
                <a:gd name="connsiteY0" fmla="*/ 70494 h 70494"/>
                <a:gd name="connsiteX1" fmla="*/ 20141 w 70494"/>
                <a:gd name="connsiteY1" fmla="*/ 60424 h 70494"/>
                <a:gd name="connsiteX2" fmla="*/ 20141 w 70494"/>
                <a:gd name="connsiteY2" fmla="*/ 30212 h 70494"/>
                <a:gd name="connsiteX3" fmla="*/ 30212 w 70494"/>
                <a:gd name="connsiteY3" fmla="*/ 20141 h 70494"/>
                <a:gd name="connsiteX4" fmla="*/ 60424 w 70494"/>
                <a:gd name="connsiteY4" fmla="*/ 20141 h 70494"/>
                <a:gd name="connsiteX5" fmla="*/ 70494 w 70494"/>
                <a:gd name="connsiteY5" fmla="*/ 10071 h 70494"/>
                <a:gd name="connsiteX6" fmla="*/ 60424 w 70494"/>
                <a:gd name="connsiteY6" fmla="*/ 0 h 70494"/>
                <a:gd name="connsiteX7" fmla="*/ 30212 w 70494"/>
                <a:gd name="connsiteY7" fmla="*/ 0 h 70494"/>
                <a:gd name="connsiteX8" fmla="*/ 0 w 70494"/>
                <a:gd name="connsiteY8" fmla="*/ 30212 h 70494"/>
                <a:gd name="connsiteX9" fmla="*/ 0 w 70494"/>
                <a:gd name="connsiteY9" fmla="*/ 60424 h 70494"/>
                <a:gd name="connsiteX10" fmla="*/ 10071 w 70494"/>
                <a:gd name="connsiteY10" fmla="*/ 70494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10071" y="70494"/>
                  </a:moveTo>
                  <a:cubicBezTo>
                    <a:pt x="16113" y="70494"/>
                    <a:pt x="20141" y="66466"/>
                    <a:pt x="20141" y="60424"/>
                  </a:cubicBezTo>
                  <a:lnTo>
                    <a:pt x="20141" y="30212"/>
                  </a:lnTo>
                  <a:cubicBezTo>
                    <a:pt x="20141" y="25177"/>
                    <a:pt x="24170" y="20141"/>
                    <a:pt x="30212" y="20141"/>
                  </a:cubicBezTo>
                  <a:lnTo>
                    <a:pt x="60424" y="20141"/>
                  </a:lnTo>
                  <a:cubicBezTo>
                    <a:pt x="66466" y="20141"/>
                    <a:pt x="70494" y="16113"/>
                    <a:pt x="70494" y="10071"/>
                  </a:cubicBezTo>
                  <a:cubicBezTo>
                    <a:pt x="70494" y="4028"/>
                    <a:pt x="66466" y="0"/>
                    <a:pt x="60424" y="0"/>
                  </a:cubicBezTo>
                  <a:lnTo>
                    <a:pt x="30212" y="0"/>
                  </a:lnTo>
                  <a:cubicBezTo>
                    <a:pt x="14099" y="0"/>
                    <a:pt x="0" y="13092"/>
                    <a:pt x="0" y="30212"/>
                  </a:cubicBezTo>
                  <a:lnTo>
                    <a:pt x="0" y="60424"/>
                  </a:lnTo>
                  <a:cubicBezTo>
                    <a:pt x="0" y="66466"/>
                    <a:pt x="4028" y="70494"/>
                    <a:pt x="10071" y="7049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48AEFEF-DB7D-4FE9-9696-9B3D5170270D}"/>
                </a:ext>
              </a:extLst>
            </p:cNvPr>
            <p:cNvSpPr/>
            <p:nvPr/>
          </p:nvSpPr>
          <p:spPr>
            <a:xfrm>
              <a:off x="8424110" y="5166098"/>
              <a:ext cx="70494" cy="70494"/>
            </a:xfrm>
            <a:custGeom>
              <a:avLst/>
              <a:gdLst>
                <a:gd name="connsiteX0" fmla="*/ 10071 w 70494"/>
                <a:gd name="connsiteY0" fmla="*/ 70494 h 70494"/>
                <a:gd name="connsiteX1" fmla="*/ 40283 w 70494"/>
                <a:gd name="connsiteY1" fmla="*/ 70494 h 70494"/>
                <a:gd name="connsiteX2" fmla="*/ 70494 w 70494"/>
                <a:gd name="connsiteY2" fmla="*/ 40283 h 70494"/>
                <a:gd name="connsiteX3" fmla="*/ 70494 w 70494"/>
                <a:gd name="connsiteY3" fmla="*/ 10071 h 70494"/>
                <a:gd name="connsiteX4" fmla="*/ 60424 w 70494"/>
                <a:gd name="connsiteY4" fmla="*/ 0 h 70494"/>
                <a:gd name="connsiteX5" fmla="*/ 50353 w 70494"/>
                <a:gd name="connsiteY5" fmla="*/ 10071 h 70494"/>
                <a:gd name="connsiteX6" fmla="*/ 50353 w 70494"/>
                <a:gd name="connsiteY6" fmla="*/ 40283 h 70494"/>
                <a:gd name="connsiteX7" fmla="*/ 40283 w 70494"/>
                <a:gd name="connsiteY7" fmla="*/ 50353 h 70494"/>
                <a:gd name="connsiteX8" fmla="*/ 10071 w 70494"/>
                <a:gd name="connsiteY8" fmla="*/ 50353 h 70494"/>
                <a:gd name="connsiteX9" fmla="*/ 0 w 70494"/>
                <a:gd name="connsiteY9" fmla="*/ 60424 h 70494"/>
                <a:gd name="connsiteX10" fmla="*/ 10071 w 70494"/>
                <a:gd name="connsiteY10" fmla="*/ 70494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10071" y="70494"/>
                  </a:moveTo>
                  <a:lnTo>
                    <a:pt x="40283" y="70494"/>
                  </a:lnTo>
                  <a:cubicBezTo>
                    <a:pt x="56396" y="70494"/>
                    <a:pt x="70494" y="57403"/>
                    <a:pt x="70494" y="40283"/>
                  </a:cubicBezTo>
                  <a:lnTo>
                    <a:pt x="70494" y="10071"/>
                  </a:lnTo>
                  <a:cubicBezTo>
                    <a:pt x="70494" y="4028"/>
                    <a:pt x="66466" y="0"/>
                    <a:pt x="60424" y="0"/>
                  </a:cubicBezTo>
                  <a:cubicBezTo>
                    <a:pt x="54381" y="0"/>
                    <a:pt x="50353" y="4028"/>
                    <a:pt x="50353" y="10071"/>
                  </a:cubicBezTo>
                  <a:lnTo>
                    <a:pt x="50353" y="40283"/>
                  </a:lnTo>
                  <a:cubicBezTo>
                    <a:pt x="50353" y="45318"/>
                    <a:pt x="46325" y="50353"/>
                    <a:pt x="40283" y="50353"/>
                  </a:cubicBezTo>
                  <a:lnTo>
                    <a:pt x="10071" y="50353"/>
                  </a:lnTo>
                  <a:cubicBezTo>
                    <a:pt x="4028" y="50353"/>
                    <a:pt x="0" y="54381"/>
                    <a:pt x="0" y="60424"/>
                  </a:cubicBezTo>
                  <a:cubicBezTo>
                    <a:pt x="0" y="66466"/>
                    <a:pt x="4028" y="70494"/>
                    <a:pt x="10071" y="7049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" name="Graphic 14">
            <a:extLst>
              <a:ext uri="{FF2B5EF4-FFF2-40B4-BE49-F238E27FC236}">
                <a16:creationId xmlns:a16="http://schemas.microsoft.com/office/drawing/2014/main" id="{C1EF4036-F1A0-4F1E-A7F1-B9CDEF9E51C8}"/>
              </a:ext>
            </a:extLst>
          </p:cNvPr>
          <p:cNvGrpSpPr/>
          <p:nvPr/>
        </p:nvGrpSpPr>
        <p:grpSpPr>
          <a:xfrm>
            <a:off x="6624616" y="5136161"/>
            <a:ext cx="503532" cy="563955"/>
            <a:chOff x="6624616" y="4818661"/>
            <a:chExt cx="503532" cy="563955"/>
          </a:xfrm>
          <a:solidFill>
            <a:schemeClr val="accent6">
              <a:lumMod val="50000"/>
            </a:schemeClr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AFA2B0F-55A3-4991-9DF4-1A2F9504C0A2}"/>
                </a:ext>
              </a:extLst>
            </p:cNvPr>
            <p:cNvSpPr/>
            <p:nvPr/>
          </p:nvSpPr>
          <p:spPr>
            <a:xfrm>
              <a:off x="6755534" y="5140922"/>
              <a:ext cx="242090" cy="241695"/>
            </a:xfrm>
            <a:custGeom>
              <a:avLst/>
              <a:gdLst>
                <a:gd name="connsiteX0" fmla="*/ 77544 w 242090"/>
                <a:gd name="connsiteY0" fmla="*/ 161130 h 241695"/>
                <a:gd name="connsiteX1" fmla="*/ 211483 w 242090"/>
                <a:gd name="connsiteY1" fmla="*/ 161130 h 241695"/>
                <a:gd name="connsiteX2" fmla="*/ 221554 w 242090"/>
                <a:gd name="connsiteY2" fmla="*/ 153074 h 241695"/>
                <a:gd name="connsiteX3" fmla="*/ 241695 w 242090"/>
                <a:gd name="connsiteY3" fmla="*/ 52367 h 241695"/>
                <a:gd name="connsiteX4" fmla="*/ 239681 w 242090"/>
                <a:gd name="connsiteY4" fmla="*/ 44311 h 241695"/>
                <a:gd name="connsiteX5" fmla="*/ 231625 w 242090"/>
                <a:gd name="connsiteY5" fmla="*/ 40283 h 241695"/>
                <a:gd name="connsiteX6" fmla="*/ 57403 w 242090"/>
                <a:gd name="connsiteY6" fmla="*/ 40283 h 241695"/>
                <a:gd name="connsiteX7" fmla="*/ 56396 w 242090"/>
                <a:gd name="connsiteY7" fmla="*/ 37261 h 241695"/>
                <a:gd name="connsiteX8" fmla="*/ 10071 w 242090"/>
                <a:gd name="connsiteY8" fmla="*/ 0 h 241695"/>
                <a:gd name="connsiteX9" fmla="*/ 0 w 242090"/>
                <a:gd name="connsiteY9" fmla="*/ 10071 h 241695"/>
                <a:gd name="connsiteX10" fmla="*/ 10071 w 242090"/>
                <a:gd name="connsiteY10" fmla="*/ 20141 h 241695"/>
                <a:gd name="connsiteX11" fmla="*/ 37261 w 242090"/>
                <a:gd name="connsiteY11" fmla="*/ 41290 h 241695"/>
                <a:gd name="connsiteX12" fmla="*/ 60424 w 242090"/>
                <a:gd name="connsiteY12" fmla="*/ 150053 h 241695"/>
                <a:gd name="connsiteX13" fmla="*/ 41290 w 242090"/>
                <a:gd name="connsiteY13" fmla="*/ 207455 h 241695"/>
                <a:gd name="connsiteX14" fmla="*/ 42297 w 242090"/>
                <a:gd name="connsiteY14" fmla="*/ 216519 h 241695"/>
                <a:gd name="connsiteX15" fmla="*/ 50353 w 242090"/>
                <a:gd name="connsiteY15" fmla="*/ 221554 h 241695"/>
                <a:gd name="connsiteX16" fmla="*/ 72509 w 242090"/>
                <a:gd name="connsiteY16" fmla="*/ 221554 h 241695"/>
                <a:gd name="connsiteX17" fmla="*/ 100706 w 242090"/>
                <a:gd name="connsiteY17" fmla="*/ 241695 h 241695"/>
                <a:gd name="connsiteX18" fmla="*/ 128904 w 242090"/>
                <a:gd name="connsiteY18" fmla="*/ 221554 h 241695"/>
                <a:gd name="connsiteX19" fmla="*/ 173215 w 242090"/>
                <a:gd name="connsiteY19" fmla="*/ 221554 h 241695"/>
                <a:gd name="connsiteX20" fmla="*/ 201413 w 242090"/>
                <a:gd name="connsiteY20" fmla="*/ 241695 h 241695"/>
                <a:gd name="connsiteX21" fmla="*/ 231625 w 242090"/>
                <a:gd name="connsiteY21" fmla="*/ 211483 h 241695"/>
                <a:gd name="connsiteX22" fmla="*/ 201413 w 242090"/>
                <a:gd name="connsiteY22" fmla="*/ 181272 h 241695"/>
                <a:gd name="connsiteX23" fmla="*/ 173215 w 242090"/>
                <a:gd name="connsiteY23" fmla="*/ 201413 h 241695"/>
                <a:gd name="connsiteX24" fmla="*/ 128904 w 242090"/>
                <a:gd name="connsiteY24" fmla="*/ 201413 h 241695"/>
                <a:gd name="connsiteX25" fmla="*/ 100706 w 242090"/>
                <a:gd name="connsiteY25" fmla="*/ 181272 h 241695"/>
                <a:gd name="connsiteX26" fmla="*/ 72509 w 242090"/>
                <a:gd name="connsiteY26" fmla="*/ 201413 h 241695"/>
                <a:gd name="connsiteX27" fmla="*/ 64452 w 242090"/>
                <a:gd name="connsiteY27" fmla="*/ 201413 h 241695"/>
                <a:gd name="connsiteX28" fmla="*/ 77544 w 242090"/>
                <a:gd name="connsiteY28" fmla="*/ 161130 h 241695"/>
                <a:gd name="connsiteX29" fmla="*/ 201413 w 242090"/>
                <a:gd name="connsiteY29" fmla="*/ 201413 h 241695"/>
                <a:gd name="connsiteX30" fmla="*/ 211483 w 242090"/>
                <a:gd name="connsiteY30" fmla="*/ 211483 h 241695"/>
                <a:gd name="connsiteX31" fmla="*/ 201413 w 242090"/>
                <a:gd name="connsiteY31" fmla="*/ 221554 h 241695"/>
                <a:gd name="connsiteX32" fmla="*/ 191342 w 242090"/>
                <a:gd name="connsiteY32" fmla="*/ 211483 h 241695"/>
                <a:gd name="connsiteX33" fmla="*/ 201413 w 242090"/>
                <a:gd name="connsiteY33" fmla="*/ 201413 h 241695"/>
                <a:gd name="connsiteX34" fmla="*/ 100706 w 242090"/>
                <a:gd name="connsiteY34" fmla="*/ 201413 h 241695"/>
                <a:gd name="connsiteX35" fmla="*/ 110777 w 242090"/>
                <a:gd name="connsiteY35" fmla="*/ 211483 h 241695"/>
                <a:gd name="connsiteX36" fmla="*/ 100706 w 242090"/>
                <a:gd name="connsiteY36" fmla="*/ 221554 h 241695"/>
                <a:gd name="connsiteX37" fmla="*/ 90636 w 242090"/>
                <a:gd name="connsiteY37" fmla="*/ 211483 h 241695"/>
                <a:gd name="connsiteX38" fmla="*/ 100706 w 242090"/>
                <a:gd name="connsiteY38" fmla="*/ 201413 h 241695"/>
                <a:gd name="connsiteX39" fmla="*/ 161130 w 242090"/>
                <a:gd name="connsiteY39" fmla="*/ 110777 h 241695"/>
                <a:gd name="connsiteX40" fmla="*/ 161130 w 242090"/>
                <a:gd name="connsiteY40" fmla="*/ 140989 h 241695"/>
                <a:gd name="connsiteX41" fmla="*/ 120848 w 242090"/>
                <a:gd name="connsiteY41" fmla="*/ 140989 h 241695"/>
                <a:gd name="connsiteX42" fmla="*/ 120848 w 242090"/>
                <a:gd name="connsiteY42" fmla="*/ 110777 h 241695"/>
                <a:gd name="connsiteX43" fmla="*/ 161130 w 242090"/>
                <a:gd name="connsiteY43" fmla="*/ 110777 h 241695"/>
                <a:gd name="connsiteX44" fmla="*/ 120848 w 242090"/>
                <a:gd name="connsiteY44" fmla="*/ 90636 h 241695"/>
                <a:gd name="connsiteX45" fmla="*/ 120848 w 242090"/>
                <a:gd name="connsiteY45" fmla="*/ 60424 h 241695"/>
                <a:gd name="connsiteX46" fmla="*/ 161130 w 242090"/>
                <a:gd name="connsiteY46" fmla="*/ 60424 h 241695"/>
                <a:gd name="connsiteX47" fmla="*/ 161130 w 242090"/>
                <a:gd name="connsiteY47" fmla="*/ 90636 h 241695"/>
                <a:gd name="connsiteX48" fmla="*/ 120848 w 242090"/>
                <a:gd name="connsiteY48" fmla="*/ 90636 h 241695"/>
                <a:gd name="connsiteX49" fmla="*/ 100706 w 242090"/>
                <a:gd name="connsiteY49" fmla="*/ 140989 h 241695"/>
                <a:gd name="connsiteX50" fmla="*/ 78551 w 242090"/>
                <a:gd name="connsiteY50" fmla="*/ 140989 h 241695"/>
                <a:gd name="connsiteX51" fmla="*/ 72509 w 242090"/>
                <a:gd name="connsiteY51" fmla="*/ 110777 h 241695"/>
                <a:gd name="connsiteX52" fmla="*/ 100706 w 242090"/>
                <a:gd name="connsiteY52" fmla="*/ 110777 h 241695"/>
                <a:gd name="connsiteX53" fmla="*/ 100706 w 242090"/>
                <a:gd name="connsiteY53" fmla="*/ 140989 h 241695"/>
                <a:gd name="connsiteX54" fmla="*/ 181272 w 242090"/>
                <a:gd name="connsiteY54" fmla="*/ 140989 h 241695"/>
                <a:gd name="connsiteX55" fmla="*/ 181272 w 242090"/>
                <a:gd name="connsiteY55" fmla="*/ 110777 h 241695"/>
                <a:gd name="connsiteX56" fmla="*/ 209469 w 242090"/>
                <a:gd name="connsiteY56" fmla="*/ 110777 h 241695"/>
                <a:gd name="connsiteX57" fmla="*/ 203427 w 242090"/>
                <a:gd name="connsiteY57" fmla="*/ 140989 h 241695"/>
                <a:gd name="connsiteX58" fmla="*/ 181272 w 242090"/>
                <a:gd name="connsiteY58" fmla="*/ 140989 h 241695"/>
                <a:gd name="connsiteX59" fmla="*/ 213498 w 242090"/>
                <a:gd name="connsiteY59" fmla="*/ 90636 h 241695"/>
                <a:gd name="connsiteX60" fmla="*/ 211483 w 242090"/>
                <a:gd name="connsiteY60" fmla="*/ 90636 h 241695"/>
                <a:gd name="connsiteX61" fmla="*/ 181272 w 242090"/>
                <a:gd name="connsiteY61" fmla="*/ 90636 h 241695"/>
                <a:gd name="connsiteX62" fmla="*/ 181272 w 242090"/>
                <a:gd name="connsiteY62" fmla="*/ 60424 h 241695"/>
                <a:gd name="connsiteX63" fmla="*/ 219540 w 242090"/>
                <a:gd name="connsiteY63" fmla="*/ 60424 h 241695"/>
                <a:gd name="connsiteX64" fmla="*/ 213498 w 242090"/>
                <a:gd name="connsiteY64" fmla="*/ 90636 h 241695"/>
                <a:gd name="connsiteX65" fmla="*/ 100706 w 242090"/>
                <a:gd name="connsiteY65" fmla="*/ 60424 h 241695"/>
                <a:gd name="connsiteX66" fmla="*/ 100706 w 242090"/>
                <a:gd name="connsiteY66" fmla="*/ 90636 h 241695"/>
                <a:gd name="connsiteX67" fmla="*/ 67473 w 242090"/>
                <a:gd name="connsiteY67" fmla="*/ 90636 h 241695"/>
                <a:gd name="connsiteX68" fmla="*/ 61431 w 242090"/>
                <a:gd name="connsiteY68" fmla="*/ 60424 h 241695"/>
                <a:gd name="connsiteX69" fmla="*/ 100706 w 242090"/>
                <a:gd name="connsiteY69" fmla="*/ 60424 h 241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42090" h="241695">
                  <a:moveTo>
                    <a:pt x="77544" y="161130"/>
                  </a:moveTo>
                  <a:lnTo>
                    <a:pt x="211483" y="161130"/>
                  </a:lnTo>
                  <a:cubicBezTo>
                    <a:pt x="216519" y="161130"/>
                    <a:pt x="220547" y="158109"/>
                    <a:pt x="221554" y="153074"/>
                  </a:cubicBezTo>
                  <a:lnTo>
                    <a:pt x="241695" y="52367"/>
                  </a:lnTo>
                  <a:cubicBezTo>
                    <a:pt x="242702" y="49346"/>
                    <a:pt x="241695" y="46325"/>
                    <a:pt x="239681" y="44311"/>
                  </a:cubicBezTo>
                  <a:cubicBezTo>
                    <a:pt x="237667" y="41290"/>
                    <a:pt x="234646" y="40283"/>
                    <a:pt x="231625" y="40283"/>
                  </a:cubicBezTo>
                  <a:lnTo>
                    <a:pt x="57403" y="40283"/>
                  </a:lnTo>
                  <a:lnTo>
                    <a:pt x="56396" y="37261"/>
                  </a:lnTo>
                  <a:cubicBezTo>
                    <a:pt x="51360" y="16113"/>
                    <a:pt x="32226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ubicBezTo>
                    <a:pt x="23162" y="20141"/>
                    <a:pt x="34240" y="29205"/>
                    <a:pt x="37261" y="41290"/>
                  </a:cubicBezTo>
                  <a:lnTo>
                    <a:pt x="60424" y="150053"/>
                  </a:lnTo>
                  <a:lnTo>
                    <a:pt x="41290" y="207455"/>
                  </a:lnTo>
                  <a:cubicBezTo>
                    <a:pt x="40283" y="210476"/>
                    <a:pt x="40283" y="213498"/>
                    <a:pt x="42297" y="216519"/>
                  </a:cubicBezTo>
                  <a:cubicBezTo>
                    <a:pt x="44311" y="219540"/>
                    <a:pt x="47332" y="221554"/>
                    <a:pt x="50353" y="221554"/>
                  </a:cubicBezTo>
                  <a:lnTo>
                    <a:pt x="72509" y="221554"/>
                  </a:lnTo>
                  <a:cubicBezTo>
                    <a:pt x="76537" y="233639"/>
                    <a:pt x="87615" y="241695"/>
                    <a:pt x="100706" y="241695"/>
                  </a:cubicBezTo>
                  <a:cubicBezTo>
                    <a:pt x="113798" y="241695"/>
                    <a:pt x="124876" y="233639"/>
                    <a:pt x="128904" y="221554"/>
                  </a:cubicBezTo>
                  <a:lnTo>
                    <a:pt x="173215" y="221554"/>
                  </a:lnTo>
                  <a:cubicBezTo>
                    <a:pt x="177243" y="233639"/>
                    <a:pt x="188321" y="241695"/>
                    <a:pt x="201413" y="241695"/>
                  </a:cubicBezTo>
                  <a:cubicBezTo>
                    <a:pt x="218533" y="241695"/>
                    <a:pt x="231625" y="228604"/>
                    <a:pt x="231625" y="211483"/>
                  </a:cubicBezTo>
                  <a:cubicBezTo>
                    <a:pt x="231625" y="194363"/>
                    <a:pt x="218533" y="181272"/>
                    <a:pt x="201413" y="181272"/>
                  </a:cubicBezTo>
                  <a:cubicBezTo>
                    <a:pt x="188321" y="181272"/>
                    <a:pt x="177243" y="189328"/>
                    <a:pt x="173215" y="201413"/>
                  </a:cubicBezTo>
                  <a:lnTo>
                    <a:pt x="128904" y="201413"/>
                  </a:lnTo>
                  <a:cubicBezTo>
                    <a:pt x="124876" y="189328"/>
                    <a:pt x="113798" y="181272"/>
                    <a:pt x="100706" y="181272"/>
                  </a:cubicBezTo>
                  <a:cubicBezTo>
                    <a:pt x="87615" y="181272"/>
                    <a:pt x="76537" y="189328"/>
                    <a:pt x="72509" y="201413"/>
                  </a:cubicBezTo>
                  <a:lnTo>
                    <a:pt x="64452" y="201413"/>
                  </a:lnTo>
                  <a:lnTo>
                    <a:pt x="77544" y="161130"/>
                  </a:lnTo>
                  <a:close/>
                  <a:moveTo>
                    <a:pt x="201413" y="201413"/>
                  </a:moveTo>
                  <a:cubicBezTo>
                    <a:pt x="207455" y="201413"/>
                    <a:pt x="211483" y="205441"/>
                    <a:pt x="211483" y="211483"/>
                  </a:cubicBezTo>
                  <a:cubicBezTo>
                    <a:pt x="211483" y="217526"/>
                    <a:pt x="207455" y="221554"/>
                    <a:pt x="201413" y="221554"/>
                  </a:cubicBezTo>
                  <a:cubicBezTo>
                    <a:pt x="195370" y="221554"/>
                    <a:pt x="191342" y="217526"/>
                    <a:pt x="191342" y="211483"/>
                  </a:cubicBezTo>
                  <a:cubicBezTo>
                    <a:pt x="191342" y="205441"/>
                    <a:pt x="195370" y="201413"/>
                    <a:pt x="201413" y="201413"/>
                  </a:cubicBezTo>
                  <a:close/>
                  <a:moveTo>
                    <a:pt x="100706" y="201413"/>
                  </a:moveTo>
                  <a:cubicBezTo>
                    <a:pt x="106749" y="201413"/>
                    <a:pt x="110777" y="205441"/>
                    <a:pt x="110777" y="211483"/>
                  </a:cubicBezTo>
                  <a:cubicBezTo>
                    <a:pt x="110777" y="217526"/>
                    <a:pt x="106749" y="221554"/>
                    <a:pt x="100706" y="221554"/>
                  </a:cubicBezTo>
                  <a:cubicBezTo>
                    <a:pt x="94664" y="221554"/>
                    <a:pt x="90636" y="217526"/>
                    <a:pt x="90636" y="211483"/>
                  </a:cubicBezTo>
                  <a:cubicBezTo>
                    <a:pt x="90636" y="205441"/>
                    <a:pt x="94664" y="201413"/>
                    <a:pt x="100706" y="201413"/>
                  </a:cubicBezTo>
                  <a:close/>
                  <a:moveTo>
                    <a:pt x="161130" y="110777"/>
                  </a:moveTo>
                  <a:lnTo>
                    <a:pt x="161130" y="140989"/>
                  </a:lnTo>
                  <a:lnTo>
                    <a:pt x="120848" y="140989"/>
                  </a:lnTo>
                  <a:lnTo>
                    <a:pt x="120848" y="110777"/>
                  </a:lnTo>
                  <a:lnTo>
                    <a:pt x="161130" y="110777"/>
                  </a:lnTo>
                  <a:close/>
                  <a:moveTo>
                    <a:pt x="120848" y="90636"/>
                  </a:moveTo>
                  <a:lnTo>
                    <a:pt x="120848" y="60424"/>
                  </a:lnTo>
                  <a:lnTo>
                    <a:pt x="161130" y="60424"/>
                  </a:lnTo>
                  <a:lnTo>
                    <a:pt x="161130" y="90636"/>
                  </a:lnTo>
                  <a:lnTo>
                    <a:pt x="120848" y="90636"/>
                  </a:lnTo>
                  <a:close/>
                  <a:moveTo>
                    <a:pt x="100706" y="140989"/>
                  </a:moveTo>
                  <a:lnTo>
                    <a:pt x="78551" y="140989"/>
                  </a:lnTo>
                  <a:lnTo>
                    <a:pt x="72509" y="110777"/>
                  </a:lnTo>
                  <a:lnTo>
                    <a:pt x="100706" y="110777"/>
                  </a:lnTo>
                  <a:lnTo>
                    <a:pt x="100706" y="140989"/>
                  </a:lnTo>
                  <a:close/>
                  <a:moveTo>
                    <a:pt x="181272" y="140989"/>
                  </a:moveTo>
                  <a:lnTo>
                    <a:pt x="181272" y="110777"/>
                  </a:lnTo>
                  <a:lnTo>
                    <a:pt x="209469" y="110777"/>
                  </a:lnTo>
                  <a:lnTo>
                    <a:pt x="203427" y="140989"/>
                  </a:lnTo>
                  <a:lnTo>
                    <a:pt x="181272" y="140989"/>
                  </a:lnTo>
                  <a:close/>
                  <a:moveTo>
                    <a:pt x="213498" y="90636"/>
                  </a:moveTo>
                  <a:cubicBezTo>
                    <a:pt x="212491" y="90636"/>
                    <a:pt x="212491" y="90636"/>
                    <a:pt x="211483" y="90636"/>
                  </a:cubicBezTo>
                  <a:lnTo>
                    <a:pt x="181272" y="90636"/>
                  </a:lnTo>
                  <a:lnTo>
                    <a:pt x="181272" y="60424"/>
                  </a:lnTo>
                  <a:lnTo>
                    <a:pt x="219540" y="60424"/>
                  </a:lnTo>
                  <a:lnTo>
                    <a:pt x="213498" y="90636"/>
                  </a:lnTo>
                  <a:close/>
                  <a:moveTo>
                    <a:pt x="100706" y="60424"/>
                  </a:moveTo>
                  <a:lnTo>
                    <a:pt x="100706" y="90636"/>
                  </a:lnTo>
                  <a:lnTo>
                    <a:pt x="67473" y="90636"/>
                  </a:lnTo>
                  <a:lnTo>
                    <a:pt x="61431" y="60424"/>
                  </a:lnTo>
                  <a:lnTo>
                    <a:pt x="100706" y="6042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18785D9-BBC1-4D73-88AD-3E7BE742FB84}"/>
                </a:ext>
              </a:extLst>
            </p:cNvPr>
            <p:cNvSpPr/>
            <p:nvPr/>
          </p:nvSpPr>
          <p:spPr>
            <a:xfrm>
              <a:off x="6624616" y="4818661"/>
              <a:ext cx="503532" cy="352472"/>
            </a:xfrm>
            <a:custGeom>
              <a:avLst/>
              <a:gdLst>
                <a:gd name="connsiteX0" fmla="*/ 463249 w 503532"/>
                <a:gd name="connsiteY0" fmla="*/ 0 h 352472"/>
                <a:gd name="connsiteX1" fmla="*/ 342402 w 503532"/>
                <a:gd name="connsiteY1" fmla="*/ 0 h 352472"/>
                <a:gd name="connsiteX2" fmla="*/ 302119 w 503532"/>
                <a:gd name="connsiteY2" fmla="*/ 40283 h 352472"/>
                <a:gd name="connsiteX3" fmla="*/ 201413 w 503532"/>
                <a:gd name="connsiteY3" fmla="*/ 40283 h 352472"/>
                <a:gd name="connsiteX4" fmla="*/ 161130 w 503532"/>
                <a:gd name="connsiteY4" fmla="*/ 0 h 352472"/>
                <a:gd name="connsiteX5" fmla="*/ 40283 w 503532"/>
                <a:gd name="connsiteY5" fmla="*/ 0 h 352472"/>
                <a:gd name="connsiteX6" fmla="*/ 0 w 503532"/>
                <a:gd name="connsiteY6" fmla="*/ 40283 h 352472"/>
                <a:gd name="connsiteX7" fmla="*/ 0 w 503532"/>
                <a:gd name="connsiteY7" fmla="*/ 231625 h 352472"/>
                <a:gd name="connsiteX8" fmla="*/ 40283 w 503532"/>
                <a:gd name="connsiteY8" fmla="*/ 271907 h 352472"/>
                <a:gd name="connsiteX9" fmla="*/ 66466 w 503532"/>
                <a:gd name="connsiteY9" fmla="*/ 271907 h 352472"/>
                <a:gd name="connsiteX10" fmla="*/ 103728 w 503532"/>
                <a:gd name="connsiteY10" fmla="*/ 309169 h 352472"/>
                <a:gd name="connsiteX11" fmla="*/ 110777 w 503532"/>
                <a:gd name="connsiteY11" fmla="*/ 312190 h 352472"/>
                <a:gd name="connsiteX12" fmla="*/ 114805 w 503532"/>
                <a:gd name="connsiteY12" fmla="*/ 311183 h 352472"/>
                <a:gd name="connsiteX13" fmla="*/ 120848 w 503532"/>
                <a:gd name="connsiteY13" fmla="*/ 302119 h 352472"/>
                <a:gd name="connsiteX14" fmla="*/ 120848 w 503532"/>
                <a:gd name="connsiteY14" fmla="*/ 271907 h 352472"/>
                <a:gd name="connsiteX15" fmla="*/ 151060 w 503532"/>
                <a:gd name="connsiteY15" fmla="*/ 271907 h 352472"/>
                <a:gd name="connsiteX16" fmla="*/ 191342 w 503532"/>
                <a:gd name="connsiteY16" fmla="*/ 312190 h 352472"/>
                <a:gd name="connsiteX17" fmla="*/ 216519 w 503532"/>
                <a:gd name="connsiteY17" fmla="*/ 312190 h 352472"/>
                <a:gd name="connsiteX18" fmla="*/ 243710 w 503532"/>
                <a:gd name="connsiteY18" fmla="*/ 348444 h 352472"/>
                <a:gd name="connsiteX19" fmla="*/ 251766 w 503532"/>
                <a:gd name="connsiteY19" fmla="*/ 352472 h 352472"/>
                <a:gd name="connsiteX20" fmla="*/ 259823 w 503532"/>
                <a:gd name="connsiteY20" fmla="*/ 348444 h 352472"/>
                <a:gd name="connsiteX21" fmla="*/ 287013 w 503532"/>
                <a:gd name="connsiteY21" fmla="*/ 312190 h 352472"/>
                <a:gd name="connsiteX22" fmla="*/ 312190 w 503532"/>
                <a:gd name="connsiteY22" fmla="*/ 312190 h 352472"/>
                <a:gd name="connsiteX23" fmla="*/ 352472 w 503532"/>
                <a:gd name="connsiteY23" fmla="*/ 271907 h 352472"/>
                <a:gd name="connsiteX24" fmla="*/ 382684 w 503532"/>
                <a:gd name="connsiteY24" fmla="*/ 271907 h 352472"/>
                <a:gd name="connsiteX25" fmla="*/ 382684 w 503532"/>
                <a:gd name="connsiteY25" fmla="*/ 302119 h 352472"/>
                <a:gd name="connsiteX26" fmla="*/ 388727 w 503532"/>
                <a:gd name="connsiteY26" fmla="*/ 311183 h 352472"/>
                <a:gd name="connsiteX27" fmla="*/ 392755 w 503532"/>
                <a:gd name="connsiteY27" fmla="*/ 312190 h 352472"/>
                <a:gd name="connsiteX28" fmla="*/ 399804 w 503532"/>
                <a:gd name="connsiteY28" fmla="*/ 309169 h 352472"/>
                <a:gd name="connsiteX29" fmla="*/ 437066 w 503532"/>
                <a:gd name="connsiteY29" fmla="*/ 271907 h 352472"/>
                <a:gd name="connsiteX30" fmla="*/ 463249 w 503532"/>
                <a:gd name="connsiteY30" fmla="*/ 271907 h 352472"/>
                <a:gd name="connsiteX31" fmla="*/ 503532 w 503532"/>
                <a:gd name="connsiteY31" fmla="*/ 231625 h 352472"/>
                <a:gd name="connsiteX32" fmla="*/ 503532 w 503532"/>
                <a:gd name="connsiteY32" fmla="*/ 40283 h 352472"/>
                <a:gd name="connsiteX33" fmla="*/ 463249 w 503532"/>
                <a:gd name="connsiteY33" fmla="*/ 0 h 352472"/>
                <a:gd name="connsiteX34" fmla="*/ 151060 w 503532"/>
                <a:gd name="connsiteY34" fmla="*/ 80565 h 352472"/>
                <a:gd name="connsiteX35" fmla="*/ 151060 w 503532"/>
                <a:gd name="connsiteY35" fmla="*/ 158109 h 352472"/>
                <a:gd name="connsiteX36" fmla="*/ 129911 w 503532"/>
                <a:gd name="connsiteY36" fmla="*/ 138975 h 352472"/>
                <a:gd name="connsiteX37" fmla="*/ 140989 w 503532"/>
                <a:gd name="connsiteY37" fmla="*/ 110777 h 352472"/>
                <a:gd name="connsiteX38" fmla="*/ 100706 w 503532"/>
                <a:gd name="connsiteY38" fmla="*/ 70494 h 352472"/>
                <a:gd name="connsiteX39" fmla="*/ 60424 w 503532"/>
                <a:gd name="connsiteY39" fmla="*/ 110777 h 352472"/>
                <a:gd name="connsiteX40" fmla="*/ 71502 w 503532"/>
                <a:gd name="connsiteY40" fmla="*/ 137968 h 352472"/>
                <a:gd name="connsiteX41" fmla="*/ 40283 w 503532"/>
                <a:gd name="connsiteY41" fmla="*/ 191342 h 352472"/>
                <a:gd name="connsiteX42" fmla="*/ 50353 w 503532"/>
                <a:gd name="connsiteY42" fmla="*/ 201413 h 352472"/>
                <a:gd name="connsiteX43" fmla="*/ 151060 w 503532"/>
                <a:gd name="connsiteY43" fmla="*/ 201413 h 352472"/>
                <a:gd name="connsiteX44" fmla="*/ 151060 w 503532"/>
                <a:gd name="connsiteY44" fmla="*/ 251766 h 352472"/>
                <a:gd name="connsiteX45" fmla="*/ 110777 w 503532"/>
                <a:gd name="connsiteY45" fmla="*/ 251766 h 352472"/>
                <a:gd name="connsiteX46" fmla="*/ 100706 w 503532"/>
                <a:gd name="connsiteY46" fmla="*/ 261837 h 352472"/>
                <a:gd name="connsiteX47" fmla="*/ 100706 w 503532"/>
                <a:gd name="connsiteY47" fmla="*/ 277950 h 352472"/>
                <a:gd name="connsiteX48" fmla="*/ 77544 w 503532"/>
                <a:gd name="connsiteY48" fmla="*/ 254787 h 352472"/>
                <a:gd name="connsiteX49" fmla="*/ 70494 w 503532"/>
                <a:gd name="connsiteY49" fmla="*/ 251766 h 352472"/>
                <a:gd name="connsiteX50" fmla="*/ 40283 w 503532"/>
                <a:gd name="connsiteY50" fmla="*/ 251766 h 352472"/>
                <a:gd name="connsiteX51" fmla="*/ 20141 w 503532"/>
                <a:gd name="connsiteY51" fmla="*/ 231625 h 352472"/>
                <a:gd name="connsiteX52" fmla="*/ 20141 w 503532"/>
                <a:gd name="connsiteY52" fmla="*/ 40283 h 352472"/>
                <a:gd name="connsiteX53" fmla="*/ 40283 w 503532"/>
                <a:gd name="connsiteY53" fmla="*/ 20141 h 352472"/>
                <a:gd name="connsiteX54" fmla="*/ 161130 w 503532"/>
                <a:gd name="connsiteY54" fmla="*/ 20141 h 352472"/>
                <a:gd name="connsiteX55" fmla="*/ 181272 w 503532"/>
                <a:gd name="connsiteY55" fmla="*/ 40283 h 352472"/>
                <a:gd name="connsiteX56" fmla="*/ 181272 w 503532"/>
                <a:gd name="connsiteY56" fmla="*/ 41290 h 352472"/>
                <a:gd name="connsiteX57" fmla="*/ 151060 w 503532"/>
                <a:gd name="connsiteY57" fmla="*/ 80565 h 352472"/>
                <a:gd name="connsiteX58" fmla="*/ 80565 w 503532"/>
                <a:gd name="connsiteY58" fmla="*/ 110777 h 352472"/>
                <a:gd name="connsiteX59" fmla="*/ 100706 w 503532"/>
                <a:gd name="connsiteY59" fmla="*/ 90636 h 352472"/>
                <a:gd name="connsiteX60" fmla="*/ 120848 w 503532"/>
                <a:gd name="connsiteY60" fmla="*/ 110777 h 352472"/>
                <a:gd name="connsiteX61" fmla="*/ 100706 w 503532"/>
                <a:gd name="connsiteY61" fmla="*/ 130918 h 352472"/>
                <a:gd name="connsiteX62" fmla="*/ 80565 w 503532"/>
                <a:gd name="connsiteY62" fmla="*/ 110777 h 352472"/>
                <a:gd name="connsiteX63" fmla="*/ 100706 w 503532"/>
                <a:gd name="connsiteY63" fmla="*/ 151060 h 352472"/>
                <a:gd name="connsiteX64" fmla="*/ 139982 w 503532"/>
                <a:gd name="connsiteY64" fmla="*/ 181272 h 352472"/>
                <a:gd name="connsiteX65" fmla="*/ 62438 w 503532"/>
                <a:gd name="connsiteY65" fmla="*/ 181272 h 352472"/>
                <a:gd name="connsiteX66" fmla="*/ 100706 w 503532"/>
                <a:gd name="connsiteY66" fmla="*/ 151060 h 352472"/>
                <a:gd name="connsiteX67" fmla="*/ 332331 w 503532"/>
                <a:gd name="connsiteY67" fmla="*/ 271907 h 352472"/>
                <a:gd name="connsiteX68" fmla="*/ 312190 w 503532"/>
                <a:gd name="connsiteY68" fmla="*/ 292049 h 352472"/>
                <a:gd name="connsiteX69" fmla="*/ 281978 w 503532"/>
                <a:gd name="connsiteY69" fmla="*/ 292049 h 352472"/>
                <a:gd name="connsiteX70" fmla="*/ 273921 w 503532"/>
                <a:gd name="connsiteY70" fmla="*/ 296077 h 352472"/>
                <a:gd name="connsiteX71" fmla="*/ 251766 w 503532"/>
                <a:gd name="connsiteY71" fmla="*/ 325282 h 352472"/>
                <a:gd name="connsiteX72" fmla="*/ 229611 w 503532"/>
                <a:gd name="connsiteY72" fmla="*/ 296077 h 352472"/>
                <a:gd name="connsiteX73" fmla="*/ 221554 w 503532"/>
                <a:gd name="connsiteY73" fmla="*/ 292049 h 352472"/>
                <a:gd name="connsiteX74" fmla="*/ 191342 w 503532"/>
                <a:gd name="connsiteY74" fmla="*/ 292049 h 352472"/>
                <a:gd name="connsiteX75" fmla="*/ 171201 w 503532"/>
                <a:gd name="connsiteY75" fmla="*/ 271907 h 352472"/>
                <a:gd name="connsiteX76" fmla="*/ 171201 w 503532"/>
                <a:gd name="connsiteY76" fmla="*/ 80565 h 352472"/>
                <a:gd name="connsiteX77" fmla="*/ 191342 w 503532"/>
                <a:gd name="connsiteY77" fmla="*/ 60424 h 352472"/>
                <a:gd name="connsiteX78" fmla="*/ 312190 w 503532"/>
                <a:gd name="connsiteY78" fmla="*/ 60424 h 352472"/>
                <a:gd name="connsiteX79" fmla="*/ 332331 w 503532"/>
                <a:gd name="connsiteY79" fmla="*/ 80565 h 352472"/>
                <a:gd name="connsiteX80" fmla="*/ 332331 w 503532"/>
                <a:gd name="connsiteY80" fmla="*/ 271907 h 352472"/>
                <a:gd name="connsiteX81" fmla="*/ 483391 w 503532"/>
                <a:gd name="connsiteY81" fmla="*/ 231625 h 352472"/>
                <a:gd name="connsiteX82" fmla="*/ 463249 w 503532"/>
                <a:gd name="connsiteY82" fmla="*/ 251766 h 352472"/>
                <a:gd name="connsiteX83" fmla="*/ 433038 w 503532"/>
                <a:gd name="connsiteY83" fmla="*/ 251766 h 352472"/>
                <a:gd name="connsiteX84" fmla="*/ 425988 w 503532"/>
                <a:gd name="connsiteY84" fmla="*/ 254787 h 352472"/>
                <a:gd name="connsiteX85" fmla="*/ 402826 w 503532"/>
                <a:gd name="connsiteY85" fmla="*/ 277950 h 352472"/>
                <a:gd name="connsiteX86" fmla="*/ 402826 w 503532"/>
                <a:gd name="connsiteY86" fmla="*/ 261837 h 352472"/>
                <a:gd name="connsiteX87" fmla="*/ 392755 w 503532"/>
                <a:gd name="connsiteY87" fmla="*/ 251766 h 352472"/>
                <a:gd name="connsiteX88" fmla="*/ 352472 w 503532"/>
                <a:gd name="connsiteY88" fmla="*/ 251766 h 352472"/>
                <a:gd name="connsiteX89" fmla="*/ 352472 w 503532"/>
                <a:gd name="connsiteY89" fmla="*/ 201413 h 352472"/>
                <a:gd name="connsiteX90" fmla="*/ 453179 w 503532"/>
                <a:gd name="connsiteY90" fmla="*/ 201413 h 352472"/>
                <a:gd name="connsiteX91" fmla="*/ 463249 w 503532"/>
                <a:gd name="connsiteY91" fmla="*/ 191342 h 352472"/>
                <a:gd name="connsiteX92" fmla="*/ 432031 w 503532"/>
                <a:gd name="connsiteY92" fmla="*/ 137968 h 352472"/>
                <a:gd name="connsiteX93" fmla="*/ 443108 w 503532"/>
                <a:gd name="connsiteY93" fmla="*/ 110777 h 352472"/>
                <a:gd name="connsiteX94" fmla="*/ 402826 w 503532"/>
                <a:gd name="connsiteY94" fmla="*/ 70494 h 352472"/>
                <a:gd name="connsiteX95" fmla="*/ 362543 w 503532"/>
                <a:gd name="connsiteY95" fmla="*/ 110777 h 352472"/>
                <a:gd name="connsiteX96" fmla="*/ 373621 w 503532"/>
                <a:gd name="connsiteY96" fmla="*/ 137968 h 352472"/>
                <a:gd name="connsiteX97" fmla="*/ 352472 w 503532"/>
                <a:gd name="connsiteY97" fmla="*/ 157102 h 352472"/>
                <a:gd name="connsiteX98" fmla="*/ 352472 w 503532"/>
                <a:gd name="connsiteY98" fmla="*/ 80565 h 352472"/>
                <a:gd name="connsiteX99" fmla="*/ 322261 w 503532"/>
                <a:gd name="connsiteY99" fmla="*/ 41290 h 352472"/>
                <a:gd name="connsiteX100" fmla="*/ 322261 w 503532"/>
                <a:gd name="connsiteY100" fmla="*/ 40283 h 352472"/>
                <a:gd name="connsiteX101" fmla="*/ 342402 w 503532"/>
                <a:gd name="connsiteY101" fmla="*/ 20141 h 352472"/>
                <a:gd name="connsiteX102" fmla="*/ 463249 w 503532"/>
                <a:gd name="connsiteY102" fmla="*/ 20141 h 352472"/>
                <a:gd name="connsiteX103" fmla="*/ 483391 w 503532"/>
                <a:gd name="connsiteY103" fmla="*/ 40283 h 352472"/>
                <a:gd name="connsiteX104" fmla="*/ 483391 w 503532"/>
                <a:gd name="connsiteY104" fmla="*/ 231625 h 352472"/>
                <a:gd name="connsiteX105" fmla="*/ 382684 w 503532"/>
                <a:gd name="connsiteY105" fmla="*/ 110777 h 352472"/>
                <a:gd name="connsiteX106" fmla="*/ 402826 w 503532"/>
                <a:gd name="connsiteY106" fmla="*/ 90636 h 352472"/>
                <a:gd name="connsiteX107" fmla="*/ 422967 w 503532"/>
                <a:gd name="connsiteY107" fmla="*/ 110777 h 352472"/>
                <a:gd name="connsiteX108" fmla="*/ 402826 w 503532"/>
                <a:gd name="connsiteY108" fmla="*/ 130918 h 352472"/>
                <a:gd name="connsiteX109" fmla="*/ 382684 w 503532"/>
                <a:gd name="connsiteY109" fmla="*/ 110777 h 352472"/>
                <a:gd name="connsiteX110" fmla="*/ 402826 w 503532"/>
                <a:gd name="connsiteY110" fmla="*/ 151060 h 352472"/>
                <a:gd name="connsiteX111" fmla="*/ 442101 w 503532"/>
                <a:gd name="connsiteY111" fmla="*/ 181272 h 352472"/>
                <a:gd name="connsiteX112" fmla="*/ 364557 w 503532"/>
                <a:gd name="connsiteY112" fmla="*/ 181272 h 352472"/>
                <a:gd name="connsiteX113" fmla="*/ 402826 w 503532"/>
                <a:gd name="connsiteY113" fmla="*/ 151060 h 35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503532" h="352472">
                  <a:moveTo>
                    <a:pt x="463249" y="0"/>
                  </a:moveTo>
                  <a:lnTo>
                    <a:pt x="342402" y="0"/>
                  </a:lnTo>
                  <a:cubicBezTo>
                    <a:pt x="320246" y="0"/>
                    <a:pt x="302119" y="18127"/>
                    <a:pt x="302119" y="40283"/>
                  </a:cubicBezTo>
                  <a:lnTo>
                    <a:pt x="201413" y="40283"/>
                  </a:lnTo>
                  <a:cubicBezTo>
                    <a:pt x="201413" y="18127"/>
                    <a:pt x="183286" y="0"/>
                    <a:pt x="161130" y="0"/>
                  </a:cubicBezTo>
                  <a:lnTo>
                    <a:pt x="40283" y="0"/>
                  </a:lnTo>
                  <a:cubicBezTo>
                    <a:pt x="18127" y="0"/>
                    <a:pt x="0" y="18127"/>
                    <a:pt x="0" y="40283"/>
                  </a:cubicBezTo>
                  <a:lnTo>
                    <a:pt x="0" y="231625"/>
                  </a:lnTo>
                  <a:cubicBezTo>
                    <a:pt x="0" y="253780"/>
                    <a:pt x="18127" y="271907"/>
                    <a:pt x="40283" y="271907"/>
                  </a:cubicBezTo>
                  <a:lnTo>
                    <a:pt x="66466" y="271907"/>
                  </a:lnTo>
                  <a:lnTo>
                    <a:pt x="103728" y="309169"/>
                  </a:lnTo>
                  <a:cubicBezTo>
                    <a:pt x="105742" y="311183"/>
                    <a:pt x="107756" y="312190"/>
                    <a:pt x="110777" y="312190"/>
                  </a:cubicBezTo>
                  <a:cubicBezTo>
                    <a:pt x="111784" y="312190"/>
                    <a:pt x="113798" y="312190"/>
                    <a:pt x="114805" y="311183"/>
                  </a:cubicBezTo>
                  <a:cubicBezTo>
                    <a:pt x="118834" y="309169"/>
                    <a:pt x="120848" y="306148"/>
                    <a:pt x="120848" y="302119"/>
                  </a:cubicBezTo>
                  <a:lnTo>
                    <a:pt x="120848" y="271907"/>
                  </a:lnTo>
                  <a:lnTo>
                    <a:pt x="151060" y="271907"/>
                  </a:lnTo>
                  <a:cubicBezTo>
                    <a:pt x="151060" y="294063"/>
                    <a:pt x="169187" y="312190"/>
                    <a:pt x="191342" y="312190"/>
                  </a:cubicBezTo>
                  <a:lnTo>
                    <a:pt x="216519" y="312190"/>
                  </a:lnTo>
                  <a:lnTo>
                    <a:pt x="243710" y="348444"/>
                  </a:lnTo>
                  <a:cubicBezTo>
                    <a:pt x="245724" y="351465"/>
                    <a:pt x="248745" y="352472"/>
                    <a:pt x="251766" y="352472"/>
                  </a:cubicBezTo>
                  <a:cubicBezTo>
                    <a:pt x="254787" y="352472"/>
                    <a:pt x="257808" y="351465"/>
                    <a:pt x="259823" y="348444"/>
                  </a:cubicBezTo>
                  <a:lnTo>
                    <a:pt x="287013" y="312190"/>
                  </a:lnTo>
                  <a:lnTo>
                    <a:pt x="312190" y="312190"/>
                  </a:lnTo>
                  <a:cubicBezTo>
                    <a:pt x="334345" y="312190"/>
                    <a:pt x="352472" y="294063"/>
                    <a:pt x="352472" y="271907"/>
                  </a:cubicBezTo>
                  <a:lnTo>
                    <a:pt x="382684" y="271907"/>
                  </a:lnTo>
                  <a:lnTo>
                    <a:pt x="382684" y="302119"/>
                  </a:lnTo>
                  <a:cubicBezTo>
                    <a:pt x="382684" y="306148"/>
                    <a:pt x="384698" y="310176"/>
                    <a:pt x="388727" y="311183"/>
                  </a:cubicBezTo>
                  <a:cubicBezTo>
                    <a:pt x="389734" y="312190"/>
                    <a:pt x="391748" y="312190"/>
                    <a:pt x="392755" y="312190"/>
                  </a:cubicBezTo>
                  <a:cubicBezTo>
                    <a:pt x="395776" y="312190"/>
                    <a:pt x="397790" y="311183"/>
                    <a:pt x="399804" y="309169"/>
                  </a:cubicBezTo>
                  <a:lnTo>
                    <a:pt x="437066" y="271907"/>
                  </a:lnTo>
                  <a:lnTo>
                    <a:pt x="463249" y="271907"/>
                  </a:lnTo>
                  <a:cubicBezTo>
                    <a:pt x="485405" y="271907"/>
                    <a:pt x="503532" y="253780"/>
                    <a:pt x="503532" y="231625"/>
                  </a:cubicBezTo>
                  <a:lnTo>
                    <a:pt x="503532" y="40283"/>
                  </a:lnTo>
                  <a:cubicBezTo>
                    <a:pt x="503532" y="18127"/>
                    <a:pt x="485405" y="0"/>
                    <a:pt x="463249" y="0"/>
                  </a:cubicBezTo>
                  <a:close/>
                  <a:moveTo>
                    <a:pt x="151060" y="80565"/>
                  </a:moveTo>
                  <a:lnTo>
                    <a:pt x="151060" y="158109"/>
                  </a:lnTo>
                  <a:cubicBezTo>
                    <a:pt x="146024" y="150053"/>
                    <a:pt x="137968" y="143003"/>
                    <a:pt x="129911" y="138975"/>
                  </a:cubicBezTo>
                  <a:cubicBezTo>
                    <a:pt x="136961" y="130918"/>
                    <a:pt x="140989" y="121855"/>
                    <a:pt x="140989" y="110777"/>
                  </a:cubicBezTo>
                  <a:cubicBezTo>
                    <a:pt x="140989" y="88622"/>
                    <a:pt x="122862" y="70494"/>
                    <a:pt x="100706" y="70494"/>
                  </a:cubicBezTo>
                  <a:cubicBezTo>
                    <a:pt x="78551" y="70494"/>
                    <a:pt x="60424" y="88622"/>
                    <a:pt x="60424" y="110777"/>
                  </a:cubicBezTo>
                  <a:cubicBezTo>
                    <a:pt x="60424" y="121855"/>
                    <a:pt x="64452" y="130918"/>
                    <a:pt x="71502" y="137968"/>
                  </a:cubicBezTo>
                  <a:cubicBezTo>
                    <a:pt x="52367" y="148038"/>
                    <a:pt x="40283" y="168180"/>
                    <a:pt x="40283" y="191342"/>
                  </a:cubicBezTo>
                  <a:cubicBezTo>
                    <a:pt x="40283" y="197385"/>
                    <a:pt x="44311" y="201413"/>
                    <a:pt x="50353" y="201413"/>
                  </a:cubicBezTo>
                  <a:lnTo>
                    <a:pt x="151060" y="201413"/>
                  </a:lnTo>
                  <a:lnTo>
                    <a:pt x="151060" y="251766"/>
                  </a:lnTo>
                  <a:lnTo>
                    <a:pt x="110777" y="251766"/>
                  </a:lnTo>
                  <a:cubicBezTo>
                    <a:pt x="104735" y="251766"/>
                    <a:pt x="100706" y="255794"/>
                    <a:pt x="100706" y="261837"/>
                  </a:cubicBezTo>
                  <a:lnTo>
                    <a:pt x="100706" y="277950"/>
                  </a:lnTo>
                  <a:lnTo>
                    <a:pt x="77544" y="254787"/>
                  </a:lnTo>
                  <a:cubicBezTo>
                    <a:pt x="75530" y="252773"/>
                    <a:pt x="73516" y="251766"/>
                    <a:pt x="70494" y="251766"/>
                  </a:cubicBezTo>
                  <a:lnTo>
                    <a:pt x="40283" y="251766"/>
                  </a:lnTo>
                  <a:cubicBezTo>
                    <a:pt x="29205" y="251766"/>
                    <a:pt x="20141" y="242702"/>
                    <a:pt x="20141" y="231625"/>
                  </a:cubicBezTo>
                  <a:lnTo>
                    <a:pt x="20141" y="40283"/>
                  </a:lnTo>
                  <a:cubicBezTo>
                    <a:pt x="20141" y="29205"/>
                    <a:pt x="29205" y="20141"/>
                    <a:pt x="40283" y="20141"/>
                  </a:cubicBezTo>
                  <a:lnTo>
                    <a:pt x="161130" y="20141"/>
                  </a:lnTo>
                  <a:cubicBezTo>
                    <a:pt x="172208" y="20141"/>
                    <a:pt x="181272" y="29205"/>
                    <a:pt x="181272" y="40283"/>
                  </a:cubicBezTo>
                  <a:cubicBezTo>
                    <a:pt x="181272" y="40283"/>
                    <a:pt x="181272" y="41290"/>
                    <a:pt x="181272" y="41290"/>
                  </a:cubicBezTo>
                  <a:cubicBezTo>
                    <a:pt x="164151" y="46325"/>
                    <a:pt x="151060" y="61431"/>
                    <a:pt x="151060" y="80565"/>
                  </a:cubicBezTo>
                  <a:close/>
                  <a:moveTo>
                    <a:pt x="80565" y="110777"/>
                  </a:moveTo>
                  <a:cubicBezTo>
                    <a:pt x="80565" y="99699"/>
                    <a:pt x="89629" y="90636"/>
                    <a:pt x="100706" y="90636"/>
                  </a:cubicBezTo>
                  <a:cubicBezTo>
                    <a:pt x="111784" y="90636"/>
                    <a:pt x="120848" y="99699"/>
                    <a:pt x="120848" y="110777"/>
                  </a:cubicBezTo>
                  <a:cubicBezTo>
                    <a:pt x="120848" y="121855"/>
                    <a:pt x="111784" y="130918"/>
                    <a:pt x="100706" y="130918"/>
                  </a:cubicBezTo>
                  <a:cubicBezTo>
                    <a:pt x="89629" y="130918"/>
                    <a:pt x="80565" y="121855"/>
                    <a:pt x="80565" y="110777"/>
                  </a:cubicBezTo>
                  <a:close/>
                  <a:moveTo>
                    <a:pt x="100706" y="151060"/>
                  </a:moveTo>
                  <a:cubicBezTo>
                    <a:pt x="119841" y="151060"/>
                    <a:pt x="134947" y="164151"/>
                    <a:pt x="139982" y="181272"/>
                  </a:cubicBezTo>
                  <a:lnTo>
                    <a:pt x="62438" y="181272"/>
                  </a:lnTo>
                  <a:cubicBezTo>
                    <a:pt x="66466" y="164151"/>
                    <a:pt x="81572" y="151060"/>
                    <a:pt x="100706" y="151060"/>
                  </a:cubicBezTo>
                  <a:close/>
                  <a:moveTo>
                    <a:pt x="332331" y="271907"/>
                  </a:moveTo>
                  <a:cubicBezTo>
                    <a:pt x="332331" y="282985"/>
                    <a:pt x="323268" y="292049"/>
                    <a:pt x="312190" y="292049"/>
                  </a:cubicBezTo>
                  <a:lnTo>
                    <a:pt x="281978" y="292049"/>
                  </a:lnTo>
                  <a:cubicBezTo>
                    <a:pt x="278957" y="292049"/>
                    <a:pt x="275936" y="293056"/>
                    <a:pt x="273921" y="296077"/>
                  </a:cubicBezTo>
                  <a:lnTo>
                    <a:pt x="251766" y="325282"/>
                  </a:lnTo>
                  <a:lnTo>
                    <a:pt x="229611" y="296077"/>
                  </a:lnTo>
                  <a:cubicBezTo>
                    <a:pt x="227596" y="293056"/>
                    <a:pt x="224575" y="292049"/>
                    <a:pt x="221554" y="292049"/>
                  </a:cubicBezTo>
                  <a:lnTo>
                    <a:pt x="191342" y="292049"/>
                  </a:lnTo>
                  <a:cubicBezTo>
                    <a:pt x="180264" y="292049"/>
                    <a:pt x="171201" y="282985"/>
                    <a:pt x="171201" y="271907"/>
                  </a:cubicBezTo>
                  <a:lnTo>
                    <a:pt x="171201" y="80565"/>
                  </a:lnTo>
                  <a:cubicBezTo>
                    <a:pt x="171201" y="69487"/>
                    <a:pt x="180264" y="60424"/>
                    <a:pt x="191342" y="60424"/>
                  </a:cubicBezTo>
                  <a:lnTo>
                    <a:pt x="312190" y="60424"/>
                  </a:lnTo>
                  <a:cubicBezTo>
                    <a:pt x="323268" y="60424"/>
                    <a:pt x="332331" y="69487"/>
                    <a:pt x="332331" y="80565"/>
                  </a:cubicBezTo>
                  <a:lnTo>
                    <a:pt x="332331" y="271907"/>
                  </a:lnTo>
                  <a:close/>
                  <a:moveTo>
                    <a:pt x="483391" y="231625"/>
                  </a:moveTo>
                  <a:cubicBezTo>
                    <a:pt x="483391" y="242702"/>
                    <a:pt x="474327" y="251766"/>
                    <a:pt x="463249" y="251766"/>
                  </a:cubicBezTo>
                  <a:lnTo>
                    <a:pt x="433038" y="251766"/>
                  </a:lnTo>
                  <a:cubicBezTo>
                    <a:pt x="430016" y="251766"/>
                    <a:pt x="428002" y="252773"/>
                    <a:pt x="425988" y="254787"/>
                  </a:cubicBezTo>
                  <a:lnTo>
                    <a:pt x="402826" y="277950"/>
                  </a:lnTo>
                  <a:lnTo>
                    <a:pt x="402826" y="261837"/>
                  </a:lnTo>
                  <a:cubicBezTo>
                    <a:pt x="402826" y="255794"/>
                    <a:pt x="398797" y="251766"/>
                    <a:pt x="392755" y="251766"/>
                  </a:cubicBezTo>
                  <a:lnTo>
                    <a:pt x="352472" y="251766"/>
                  </a:lnTo>
                  <a:lnTo>
                    <a:pt x="352472" y="201413"/>
                  </a:lnTo>
                  <a:lnTo>
                    <a:pt x="453179" y="201413"/>
                  </a:lnTo>
                  <a:cubicBezTo>
                    <a:pt x="459221" y="201413"/>
                    <a:pt x="463249" y="197385"/>
                    <a:pt x="463249" y="191342"/>
                  </a:cubicBezTo>
                  <a:cubicBezTo>
                    <a:pt x="463249" y="168180"/>
                    <a:pt x="450158" y="149045"/>
                    <a:pt x="432031" y="137968"/>
                  </a:cubicBezTo>
                  <a:cubicBezTo>
                    <a:pt x="439080" y="130918"/>
                    <a:pt x="443108" y="121855"/>
                    <a:pt x="443108" y="110777"/>
                  </a:cubicBezTo>
                  <a:cubicBezTo>
                    <a:pt x="443108" y="88622"/>
                    <a:pt x="424981" y="70494"/>
                    <a:pt x="402826" y="70494"/>
                  </a:cubicBezTo>
                  <a:cubicBezTo>
                    <a:pt x="380670" y="70494"/>
                    <a:pt x="362543" y="88622"/>
                    <a:pt x="362543" y="110777"/>
                  </a:cubicBezTo>
                  <a:cubicBezTo>
                    <a:pt x="362543" y="121855"/>
                    <a:pt x="366571" y="130918"/>
                    <a:pt x="373621" y="137968"/>
                  </a:cubicBezTo>
                  <a:cubicBezTo>
                    <a:pt x="365564" y="143003"/>
                    <a:pt x="357508" y="149045"/>
                    <a:pt x="352472" y="157102"/>
                  </a:cubicBezTo>
                  <a:lnTo>
                    <a:pt x="352472" y="80565"/>
                  </a:lnTo>
                  <a:cubicBezTo>
                    <a:pt x="352472" y="61431"/>
                    <a:pt x="339381" y="46325"/>
                    <a:pt x="322261" y="41290"/>
                  </a:cubicBezTo>
                  <a:cubicBezTo>
                    <a:pt x="322261" y="41290"/>
                    <a:pt x="322261" y="40283"/>
                    <a:pt x="322261" y="40283"/>
                  </a:cubicBezTo>
                  <a:cubicBezTo>
                    <a:pt x="322261" y="29205"/>
                    <a:pt x="331324" y="20141"/>
                    <a:pt x="342402" y="20141"/>
                  </a:cubicBezTo>
                  <a:lnTo>
                    <a:pt x="463249" y="20141"/>
                  </a:lnTo>
                  <a:cubicBezTo>
                    <a:pt x="474327" y="20141"/>
                    <a:pt x="483391" y="29205"/>
                    <a:pt x="483391" y="40283"/>
                  </a:cubicBezTo>
                  <a:lnTo>
                    <a:pt x="483391" y="231625"/>
                  </a:lnTo>
                  <a:close/>
                  <a:moveTo>
                    <a:pt x="382684" y="110777"/>
                  </a:moveTo>
                  <a:cubicBezTo>
                    <a:pt x="382684" y="99699"/>
                    <a:pt x="391748" y="90636"/>
                    <a:pt x="402826" y="90636"/>
                  </a:cubicBezTo>
                  <a:cubicBezTo>
                    <a:pt x="413903" y="90636"/>
                    <a:pt x="422967" y="99699"/>
                    <a:pt x="422967" y="110777"/>
                  </a:cubicBezTo>
                  <a:cubicBezTo>
                    <a:pt x="422967" y="121855"/>
                    <a:pt x="413903" y="130918"/>
                    <a:pt x="402826" y="130918"/>
                  </a:cubicBezTo>
                  <a:cubicBezTo>
                    <a:pt x="391748" y="130918"/>
                    <a:pt x="382684" y="121855"/>
                    <a:pt x="382684" y="110777"/>
                  </a:cubicBezTo>
                  <a:close/>
                  <a:moveTo>
                    <a:pt x="402826" y="151060"/>
                  </a:moveTo>
                  <a:cubicBezTo>
                    <a:pt x="421960" y="151060"/>
                    <a:pt x="437066" y="164151"/>
                    <a:pt x="442101" y="181272"/>
                  </a:cubicBezTo>
                  <a:lnTo>
                    <a:pt x="364557" y="181272"/>
                  </a:lnTo>
                  <a:cubicBezTo>
                    <a:pt x="368585" y="164151"/>
                    <a:pt x="383691" y="151060"/>
                    <a:pt x="402826" y="15106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8798D75-194B-469F-9ECE-55D9F6BEC8AA}"/>
                </a:ext>
              </a:extLst>
            </p:cNvPr>
            <p:cNvSpPr/>
            <p:nvPr/>
          </p:nvSpPr>
          <p:spPr>
            <a:xfrm>
              <a:off x="6815958" y="4929438"/>
              <a:ext cx="120847" cy="130918"/>
            </a:xfrm>
            <a:custGeom>
              <a:avLst/>
              <a:gdLst>
                <a:gd name="connsiteX0" fmla="*/ 89629 w 120847"/>
                <a:gd name="connsiteY0" fmla="*/ 67473 h 130918"/>
                <a:gd name="connsiteX1" fmla="*/ 100706 w 120847"/>
                <a:gd name="connsiteY1" fmla="*/ 40283 h 130918"/>
                <a:gd name="connsiteX2" fmla="*/ 60424 w 120847"/>
                <a:gd name="connsiteY2" fmla="*/ 0 h 130918"/>
                <a:gd name="connsiteX3" fmla="*/ 20141 w 120847"/>
                <a:gd name="connsiteY3" fmla="*/ 40283 h 130918"/>
                <a:gd name="connsiteX4" fmla="*/ 31219 w 120847"/>
                <a:gd name="connsiteY4" fmla="*/ 67473 h 130918"/>
                <a:gd name="connsiteX5" fmla="*/ 0 w 120847"/>
                <a:gd name="connsiteY5" fmla="*/ 120848 h 130918"/>
                <a:gd name="connsiteX6" fmla="*/ 10071 w 120847"/>
                <a:gd name="connsiteY6" fmla="*/ 130918 h 130918"/>
                <a:gd name="connsiteX7" fmla="*/ 110777 w 120847"/>
                <a:gd name="connsiteY7" fmla="*/ 130918 h 130918"/>
                <a:gd name="connsiteX8" fmla="*/ 120848 w 120847"/>
                <a:gd name="connsiteY8" fmla="*/ 120848 h 130918"/>
                <a:gd name="connsiteX9" fmla="*/ 89629 w 120847"/>
                <a:gd name="connsiteY9" fmla="*/ 67473 h 130918"/>
                <a:gd name="connsiteX10" fmla="*/ 40283 w 120847"/>
                <a:gd name="connsiteY10" fmla="*/ 40283 h 130918"/>
                <a:gd name="connsiteX11" fmla="*/ 60424 w 120847"/>
                <a:gd name="connsiteY11" fmla="*/ 20141 h 130918"/>
                <a:gd name="connsiteX12" fmla="*/ 80565 w 120847"/>
                <a:gd name="connsiteY12" fmla="*/ 40283 h 130918"/>
                <a:gd name="connsiteX13" fmla="*/ 60424 w 120847"/>
                <a:gd name="connsiteY13" fmla="*/ 60424 h 130918"/>
                <a:gd name="connsiteX14" fmla="*/ 40283 w 120847"/>
                <a:gd name="connsiteY14" fmla="*/ 40283 h 130918"/>
                <a:gd name="connsiteX15" fmla="*/ 21148 w 120847"/>
                <a:gd name="connsiteY15" fmla="*/ 110777 h 130918"/>
                <a:gd name="connsiteX16" fmla="*/ 60424 w 120847"/>
                <a:gd name="connsiteY16" fmla="*/ 80565 h 130918"/>
                <a:gd name="connsiteX17" fmla="*/ 99699 w 120847"/>
                <a:gd name="connsiteY17" fmla="*/ 110777 h 130918"/>
                <a:gd name="connsiteX18" fmla="*/ 21148 w 120847"/>
                <a:gd name="connsiteY18" fmla="*/ 110777 h 13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0847" h="130918">
                  <a:moveTo>
                    <a:pt x="89629" y="67473"/>
                  </a:moveTo>
                  <a:cubicBezTo>
                    <a:pt x="96678" y="60424"/>
                    <a:pt x="100706" y="51360"/>
                    <a:pt x="100706" y="40283"/>
                  </a:cubicBezTo>
                  <a:cubicBezTo>
                    <a:pt x="100706" y="18127"/>
                    <a:pt x="82579" y="0"/>
                    <a:pt x="60424" y="0"/>
                  </a:cubicBezTo>
                  <a:cubicBezTo>
                    <a:pt x="38268" y="0"/>
                    <a:pt x="20141" y="18127"/>
                    <a:pt x="20141" y="40283"/>
                  </a:cubicBezTo>
                  <a:cubicBezTo>
                    <a:pt x="20141" y="51360"/>
                    <a:pt x="24170" y="60424"/>
                    <a:pt x="31219" y="67473"/>
                  </a:cubicBezTo>
                  <a:cubicBezTo>
                    <a:pt x="12085" y="77544"/>
                    <a:pt x="0" y="97685"/>
                    <a:pt x="0" y="120848"/>
                  </a:cubicBezTo>
                  <a:cubicBezTo>
                    <a:pt x="0" y="126890"/>
                    <a:pt x="4028" y="130918"/>
                    <a:pt x="10071" y="130918"/>
                  </a:cubicBezTo>
                  <a:lnTo>
                    <a:pt x="110777" y="130918"/>
                  </a:lnTo>
                  <a:cubicBezTo>
                    <a:pt x="116819" y="130918"/>
                    <a:pt x="120848" y="126890"/>
                    <a:pt x="120848" y="120848"/>
                  </a:cubicBezTo>
                  <a:cubicBezTo>
                    <a:pt x="120848" y="97685"/>
                    <a:pt x="107756" y="78551"/>
                    <a:pt x="89629" y="67473"/>
                  </a:cubicBezTo>
                  <a:close/>
                  <a:moveTo>
                    <a:pt x="40283" y="40283"/>
                  </a:moveTo>
                  <a:cubicBezTo>
                    <a:pt x="40283" y="29205"/>
                    <a:pt x="49346" y="20141"/>
                    <a:pt x="60424" y="20141"/>
                  </a:cubicBezTo>
                  <a:cubicBezTo>
                    <a:pt x="71502" y="20141"/>
                    <a:pt x="80565" y="29205"/>
                    <a:pt x="80565" y="40283"/>
                  </a:cubicBezTo>
                  <a:cubicBezTo>
                    <a:pt x="80565" y="51360"/>
                    <a:pt x="71502" y="60424"/>
                    <a:pt x="60424" y="60424"/>
                  </a:cubicBezTo>
                  <a:cubicBezTo>
                    <a:pt x="49346" y="60424"/>
                    <a:pt x="40283" y="51360"/>
                    <a:pt x="40283" y="40283"/>
                  </a:cubicBezTo>
                  <a:close/>
                  <a:moveTo>
                    <a:pt x="21148" y="110777"/>
                  </a:moveTo>
                  <a:cubicBezTo>
                    <a:pt x="25177" y="93657"/>
                    <a:pt x="41290" y="80565"/>
                    <a:pt x="60424" y="80565"/>
                  </a:cubicBezTo>
                  <a:cubicBezTo>
                    <a:pt x="79558" y="80565"/>
                    <a:pt x="94664" y="93657"/>
                    <a:pt x="99699" y="110777"/>
                  </a:cubicBezTo>
                  <a:lnTo>
                    <a:pt x="21148" y="110777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" name="Graphic 18">
            <a:extLst>
              <a:ext uri="{FF2B5EF4-FFF2-40B4-BE49-F238E27FC236}">
                <a16:creationId xmlns:a16="http://schemas.microsoft.com/office/drawing/2014/main" id="{FBD4AD32-65FB-482C-811C-15056B56C3DE}"/>
              </a:ext>
            </a:extLst>
          </p:cNvPr>
          <p:cNvGrpSpPr/>
          <p:nvPr/>
        </p:nvGrpSpPr>
        <p:grpSpPr>
          <a:xfrm>
            <a:off x="5212843" y="5116020"/>
            <a:ext cx="554892" cy="603231"/>
            <a:chOff x="5212843" y="4798520"/>
            <a:chExt cx="554892" cy="603231"/>
          </a:xfrm>
          <a:solidFill>
            <a:schemeClr val="accent6">
              <a:lumMod val="50000"/>
            </a:schemeClr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7751B21-4B52-48E5-A28A-A0A5D749B1D6}"/>
                </a:ext>
              </a:extLst>
            </p:cNvPr>
            <p:cNvSpPr/>
            <p:nvPr/>
          </p:nvSpPr>
          <p:spPr>
            <a:xfrm>
              <a:off x="5212843" y="4798520"/>
              <a:ext cx="554892" cy="603231"/>
            </a:xfrm>
            <a:custGeom>
              <a:avLst/>
              <a:gdLst>
                <a:gd name="connsiteX0" fmla="*/ 542808 w 554892"/>
                <a:gd name="connsiteY0" fmla="*/ 521659 h 603231"/>
                <a:gd name="connsiteX1" fmla="*/ 478355 w 554892"/>
                <a:gd name="connsiteY1" fmla="*/ 457207 h 603231"/>
                <a:gd name="connsiteX2" fmla="*/ 449151 w 554892"/>
                <a:gd name="connsiteY2" fmla="*/ 445122 h 603231"/>
                <a:gd name="connsiteX3" fmla="*/ 449151 w 554892"/>
                <a:gd name="connsiteY3" fmla="*/ 445122 h 603231"/>
                <a:gd name="connsiteX4" fmla="*/ 421960 w 554892"/>
                <a:gd name="connsiteY4" fmla="*/ 417932 h 603231"/>
                <a:gd name="connsiteX5" fmla="*/ 410882 w 554892"/>
                <a:gd name="connsiteY5" fmla="*/ 233639 h 603231"/>
                <a:gd name="connsiteX6" fmla="*/ 411889 w 554892"/>
                <a:gd name="connsiteY6" fmla="*/ 229611 h 603231"/>
                <a:gd name="connsiteX7" fmla="*/ 411889 w 554892"/>
                <a:gd name="connsiteY7" fmla="*/ 40283 h 603231"/>
                <a:gd name="connsiteX8" fmla="*/ 371607 w 554892"/>
                <a:gd name="connsiteY8" fmla="*/ 0 h 603231"/>
                <a:gd name="connsiteX9" fmla="*/ 139982 w 554892"/>
                <a:gd name="connsiteY9" fmla="*/ 0 h 603231"/>
                <a:gd name="connsiteX10" fmla="*/ 132932 w 554892"/>
                <a:gd name="connsiteY10" fmla="*/ 3021 h 603231"/>
                <a:gd name="connsiteX11" fmla="*/ 2014 w 554892"/>
                <a:gd name="connsiteY11" fmla="*/ 144010 h 603231"/>
                <a:gd name="connsiteX12" fmla="*/ 1007 w 554892"/>
                <a:gd name="connsiteY12" fmla="*/ 145017 h 603231"/>
                <a:gd name="connsiteX13" fmla="*/ 0 w 554892"/>
                <a:gd name="connsiteY13" fmla="*/ 146024 h 603231"/>
                <a:gd name="connsiteX14" fmla="*/ 0 w 554892"/>
                <a:gd name="connsiteY14" fmla="*/ 148038 h 603231"/>
                <a:gd name="connsiteX15" fmla="*/ 0 w 554892"/>
                <a:gd name="connsiteY15" fmla="*/ 150053 h 603231"/>
                <a:gd name="connsiteX16" fmla="*/ 0 w 554892"/>
                <a:gd name="connsiteY16" fmla="*/ 150053 h 603231"/>
                <a:gd name="connsiteX17" fmla="*/ 0 w 554892"/>
                <a:gd name="connsiteY17" fmla="*/ 562949 h 603231"/>
                <a:gd name="connsiteX18" fmla="*/ 40283 w 554892"/>
                <a:gd name="connsiteY18" fmla="*/ 603231 h 603231"/>
                <a:gd name="connsiteX19" fmla="*/ 371607 w 554892"/>
                <a:gd name="connsiteY19" fmla="*/ 603231 h 603231"/>
                <a:gd name="connsiteX20" fmla="*/ 411889 w 554892"/>
                <a:gd name="connsiteY20" fmla="*/ 562949 h 603231"/>
                <a:gd name="connsiteX21" fmla="*/ 411889 w 554892"/>
                <a:gd name="connsiteY21" fmla="*/ 496483 h 603231"/>
                <a:gd name="connsiteX22" fmla="*/ 421960 w 554892"/>
                <a:gd name="connsiteY22" fmla="*/ 513603 h 603231"/>
                <a:gd name="connsiteX23" fmla="*/ 486412 w 554892"/>
                <a:gd name="connsiteY23" fmla="*/ 578055 h 603231"/>
                <a:gd name="connsiteX24" fmla="*/ 514610 w 554892"/>
                <a:gd name="connsiteY24" fmla="*/ 590140 h 603231"/>
                <a:gd name="connsiteX25" fmla="*/ 542808 w 554892"/>
                <a:gd name="connsiteY25" fmla="*/ 578055 h 603231"/>
                <a:gd name="connsiteX26" fmla="*/ 542808 w 554892"/>
                <a:gd name="connsiteY26" fmla="*/ 521659 h 603231"/>
                <a:gd name="connsiteX27" fmla="*/ 428002 w 554892"/>
                <a:gd name="connsiteY27" fmla="*/ 453179 h 603231"/>
                <a:gd name="connsiteX28" fmla="*/ 421960 w 554892"/>
                <a:gd name="connsiteY28" fmla="*/ 458214 h 603231"/>
                <a:gd name="connsiteX29" fmla="*/ 416925 w 554892"/>
                <a:gd name="connsiteY29" fmla="*/ 464257 h 603231"/>
                <a:gd name="connsiteX30" fmla="*/ 408868 w 554892"/>
                <a:gd name="connsiteY30" fmla="*/ 456200 h 603231"/>
                <a:gd name="connsiteX31" fmla="*/ 408868 w 554892"/>
                <a:gd name="connsiteY31" fmla="*/ 456200 h 603231"/>
                <a:gd name="connsiteX32" fmla="*/ 398797 w 554892"/>
                <a:gd name="connsiteY32" fmla="*/ 446129 h 603231"/>
                <a:gd name="connsiteX33" fmla="*/ 402826 w 554892"/>
                <a:gd name="connsiteY33" fmla="*/ 442101 h 603231"/>
                <a:gd name="connsiteX34" fmla="*/ 409875 w 554892"/>
                <a:gd name="connsiteY34" fmla="*/ 435052 h 603231"/>
                <a:gd name="connsiteX35" fmla="*/ 428002 w 554892"/>
                <a:gd name="connsiteY35" fmla="*/ 453179 h 603231"/>
                <a:gd name="connsiteX36" fmla="*/ 388727 w 554892"/>
                <a:gd name="connsiteY36" fmla="*/ 428002 h 603231"/>
                <a:gd name="connsiteX37" fmla="*/ 295070 w 554892"/>
                <a:gd name="connsiteY37" fmla="*/ 467278 h 603231"/>
                <a:gd name="connsiteX38" fmla="*/ 201413 w 554892"/>
                <a:gd name="connsiteY38" fmla="*/ 428002 h 603231"/>
                <a:gd name="connsiteX39" fmla="*/ 201413 w 554892"/>
                <a:gd name="connsiteY39" fmla="*/ 239681 h 603231"/>
                <a:gd name="connsiteX40" fmla="*/ 295070 w 554892"/>
                <a:gd name="connsiteY40" fmla="*/ 200406 h 603231"/>
                <a:gd name="connsiteX41" fmla="*/ 388727 w 554892"/>
                <a:gd name="connsiteY41" fmla="*/ 239681 h 603231"/>
                <a:gd name="connsiteX42" fmla="*/ 388727 w 554892"/>
                <a:gd name="connsiteY42" fmla="*/ 239681 h 603231"/>
                <a:gd name="connsiteX43" fmla="*/ 388727 w 554892"/>
                <a:gd name="connsiteY43" fmla="*/ 428002 h 603231"/>
                <a:gd name="connsiteX44" fmla="*/ 133940 w 554892"/>
                <a:gd name="connsiteY44" fmla="*/ 31219 h 603231"/>
                <a:gd name="connsiteX45" fmla="*/ 149045 w 554892"/>
                <a:gd name="connsiteY45" fmla="*/ 66466 h 603231"/>
                <a:gd name="connsiteX46" fmla="*/ 149045 w 554892"/>
                <a:gd name="connsiteY46" fmla="*/ 82579 h 603231"/>
                <a:gd name="connsiteX47" fmla="*/ 137968 w 554892"/>
                <a:gd name="connsiteY47" fmla="*/ 93657 h 603231"/>
                <a:gd name="connsiteX48" fmla="*/ 45318 w 554892"/>
                <a:gd name="connsiteY48" fmla="*/ 126890 h 603231"/>
                <a:gd name="connsiteX49" fmla="*/ 133940 w 554892"/>
                <a:gd name="connsiteY49" fmla="*/ 31219 h 603231"/>
                <a:gd name="connsiteX50" fmla="*/ 371607 w 554892"/>
                <a:gd name="connsiteY50" fmla="*/ 584097 h 603231"/>
                <a:gd name="connsiteX51" fmla="*/ 39275 w 554892"/>
                <a:gd name="connsiteY51" fmla="*/ 584097 h 603231"/>
                <a:gd name="connsiteX52" fmla="*/ 19134 w 554892"/>
                <a:gd name="connsiteY52" fmla="*/ 563956 h 603231"/>
                <a:gd name="connsiteX53" fmla="*/ 19134 w 554892"/>
                <a:gd name="connsiteY53" fmla="*/ 158109 h 603231"/>
                <a:gd name="connsiteX54" fmla="*/ 145017 w 554892"/>
                <a:gd name="connsiteY54" fmla="*/ 112791 h 603231"/>
                <a:gd name="connsiteX55" fmla="*/ 167173 w 554892"/>
                <a:gd name="connsiteY55" fmla="*/ 90636 h 603231"/>
                <a:gd name="connsiteX56" fmla="*/ 167173 w 554892"/>
                <a:gd name="connsiteY56" fmla="*/ 59417 h 603231"/>
                <a:gd name="connsiteX57" fmla="*/ 151060 w 554892"/>
                <a:gd name="connsiteY57" fmla="*/ 20141 h 603231"/>
                <a:gd name="connsiteX58" fmla="*/ 371607 w 554892"/>
                <a:gd name="connsiteY58" fmla="*/ 20141 h 603231"/>
                <a:gd name="connsiteX59" fmla="*/ 391748 w 554892"/>
                <a:gd name="connsiteY59" fmla="*/ 40283 h 603231"/>
                <a:gd name="connsiteX60" fmla="*/ 391748 w 554892"/>
                <a:gd name="connsiteY60" fmla="*/ 215512 h 603231"/>
                <a:gd name="connsiteX61" fmla="*/ 295070 w 554892"/>
                <a:gd name="connsiteY61" fmla="*/ 181272 h 603231"/>
                <a:gd name="connsiteX62" fmla="*/ 187314 w 554892"/>
                <a:gd name="connsiteY62" fmla="*/ 226589 h 603231"/>
                <a:gd name="connsiteX63" fmla="*/ 187314 w 554892"/>
                <a:gd name="connsiteY63" fmla="*/ 443108 h 603231"/>
                <a:gd name="connsiteX64" fmla="*/ 295070 w 554892"/>
                <a:gd name="connsiteY64" fmla="*/ 488426 h 603231"/>
                <a:gd name="connsiteX65" fmla="*/ 383691 w 554892"/>
                <a:gd name="connsiteY65" fmla="*/ 460228 h 603231"/>
                <a:gd name="connsiteX66" fmla="*/ 384698 w 554892"/>
                <a:gd name="connsiteY66" fmla="*/ 461235 h 603231"/>
                <a:gd name="connsiteX67" fmla="*/ 391748 w 554892"/>
                <a:gd name="connsiteY67" fmla="*/ 468285 h 603231"/>
                <a:gd name="connsiteX68" fmla="*/ 391748 w 554892"/>
                <a:gd name="connsiteY68" fmla="*/ 563956 h 603231"/>
                <a:gd name="connsiteX69" fmla="*/ 371607 w 554892"/>
                <a:gd name="connsiteY69" fmla="*/ 584097 h 603231"/>
                <a:gd name="connsiteX70" fmla="*/ 528709 w 554892"/>
                <a:gd name="connsiteY70" fmla="*/ 564963 h 603231"/>
                <a:gd name="connsiteX71" fmla="*/ 500511 w 554892"/>
                <a:gd name="connsiteY71" fmla="*/ 564963 h 603231"/>
                <a:gd name="connsiteX72" fmla="*/ 436059 w 554892"/>
                <a:gd name="connsiteY72" fmla="*/ 500511 h 603231"/>
                <a:gd name="connsiteX73" fmla="*/ 436059 w 554892"/>
                <a:gd name="connsiteY73" fmla="*/ 472313 h 603231"/>
                <a:gd name="connsiteX74" fmla="*/ 450158 w 554892"/>
                <a:gd name="connsiteY74" fmla="*/ 466271 h 603231"/>
                <a:gd name="connsiteX75" fmla="*/ 464257 w 554892"/>
                <a:gd name="connsiteY75" fmla="*/ 472313 h 603231"/>
                <a:gd name="connsiteX76" fmla="*/ 528709 w 554892"/>
                <a:gd name="connsiteY76" fmla="*/ 536765 h 603231"/>
                <a:gd name="connsiteX77" fmla="*/ 528709 w 554892"/>
                <a:gd name="connsiteY77" fmla="*/ 564963 h 603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54892" h="603231">
                  <a:moveTo>
                    <a:pt x="542808" y="521659"/>
                  </a:moveTo>
                  <a:lnTo>
                    <a:pt x="478355" y="457207"/>
                  </a:lnTo>
                  <a:cubicBezTo>
                    <a:pt x="470299" y="449151"/>
                    <a:pt x="459221" y="445122"/>
                    <a:pt x="449151" y="445122"/>
                  </a:cubicBezTo>
                  <a:cubicBezTo>
                    <a:pt x="449151" y="445122"/>
                    <a:pt x="449151" y="445122"/>
                    <a:pt x="449151" y="445122"/>
                  </a:cubicBezTo>
                  <a:lnTo>
                    <a:pt x="421960" y="417932"/>
                  </a:lnTo>
                  <a:cubicBezTo>
                    <a:pt x="459221" y="361536"/>
                    <a:pt x="455193" y="286006"/>
                    <a:pt x="410882" y="233639"/>
                  </a:cubicBezTo>
                  <a:cubicBezTo>
                    <a:pt x="410882" y="232632"/>
                    <a:pt x="411889" y="231625"/>
                    <a:pt x="411889" y="229611"/>
                  </a:cubicBezTo>
                  <a:lnTo>
                    <a:pt x="411889" y="40283"/>
                  </a:lnTo>
                  <a:cubicBezTo>
                    <a:pt x="411889" y="18127"/>
                    <a:pt x="393762" y="0"/>
                    <a:pt x="371607" y="0"/>
                  </a:cubicBezTo>
                  <a:lnTo>
                    <a:pt x="139982" y="0"/>
                  </a:lnTo>
                  <a:cubicBezTo>
                    <a:pt x="136961" y="0"/>
                    <a:pt x="134947" y="1007"/>
                    <a:pt x="132932" y="3021"/>
                  </a:cubicBezTo>
                  <a:lnTo>
                    <a:pt x="2014" y="144010"/>
                  </a:lnTo>
                  <a:cubicBezTo>
                    <a:pt x="2014" y="144010"/>
                    <a:pt x="1007" y="145017"/>
                    <a:pt x="1007" y="145017"/>
                  </a:cubicBezTo>
                  <a:cubicBezTo>
                    <a:pt x="1007" y="145017"/>
                    <a:pt x="0" y="146024"/>
                    <a:pt x="0" y="146024"/>
                  </a:cubicBezTo>
                  <a:cubicBezTo>
                    <a:pt x="0" y="147031"/>
                    <a:pt x="0" y="147031"/>
                    <a:pt x="0" y="148038"/>
                  </a:cubicBezTo>
                  <a:cubicBezTo>
                    <a:pt x="0" y="149045"/>
                    <a:pt x="0" y="149045"/>
                    <a:pt x="0" y="150053"/>
                  </a:cubicBezTo>
                  <a:cubicBezTo>
                    <a:pt x="0" y="150053"/>
                    <a:pt x="0" y="150053"/>
                    <a:pt x="0" y="150053"/>
                  </a:cubicBezTo>
                  <a:lnTo>
                    <a:pt x="0" y="562949"/>
                  </a:lnTo>
                  <a:cubicBezTo>
                    <a:pt x="0" y="585104"/>
                    <a:pt x="18127" y="603231"/>
                    <a:pt x="40283" y="603231"/>
                  </a:cubicBezTo>
                  <a:lnTo>
                    <a:pt x="371607" y="603231"/>
                  </a:lnTo>
                  <a:cubicBezTo>
                    <a:pt x="393762" y="603231"/>
                    <a:pt x="411889" y="585104"/>
                    <a:pt x="411889" y="562949"/>
                  </a:cubicBezTo>
                  <a:lnTo>
                    <a:pt x="411889" y="496483"/>
                  </a:lnTo>
                  <a:cubicBezTo>
                    <a:pt x="413903" y="502525"/>
                    <a:pt x="416925" y="508567"/>
                    <a:pt x="421960" y="513603"/>
                  </a:cubicBezTo>
                  <a:lnTo>
                    <a:pt x="486412" y="578055"/>
                  </a:lnTo>
                  <a:cubicBezTo>
                    <a:pt x="494468" y="586111"/>
                    <a:pt x="504539" y="590140"/>
                    <a:pt x="514610" y="590140"/>
                  </a:cubicBezTo>
                  <a:cubicBezTo>
                    <a:pt x="524680" y="590140"/>
                    <a:pt x="534751" y="586111"/>
                    <a:pt x="542808" y="578055"/>
                  </a:cubicBezTo>
                  <a:cubicBezTo>
                    <a:pt x="558921" y="562949"/>
                    <a:pt x="558921" y="537772"/>
                    <a:pt x="542808" y="521659"/>
                  </a:cubicBezTo>
                  <a:close/>
                  <a:moveTo>
                    <a:pt x="428002" y="453179"/>
                  </a:moveTo>
                  <a:cubicBezTo>
                    <a:pt x="425988" y="454186"/>
                    <a:pt x="423974" y="456200"/>
                    <a:pt x="421960" y="458214"/>
                  </a:cubicBezTo>
                  <a:cubicBezTo>
                    <a:pt x="419946" y="460228"/>
                    <a:pt x="418939" y="462242"/>
                    <a:pt x="416925" y="464257"/>
                  </a:cubicBezTo>
                  <a:lnTo>
                    <a:pt x="408868" y="456200"/>
                  </a:lnTo>
                  <a:cubicBezTo>
                    <a:pt x="408868" y="456200"/>
                    <a:pt x="408868" y="456200"/>
                    <a:pt x="408868" y="456200"/>
                  </a:cubicBezTo>
                  <a:lnTo>
                    <a:pt x="398797" y="446129"/>
                  </a:lnTo>
                  <a:cubicBezTo>
                    <a:pt x="399804" y="445122"/>
                    <a:pt x="401819" y="444115"/>
                    <a:pt x="402826" y="442101"/>
                  </a:cubicBezTo>
                  <a:cubicBezTo>
                    <a:pt x="404840" y="440087"/>
                    <a:pt x="407861" y="437066"/>
                    <a:pt x="409875" y="435052"/>
                  </a:cubicBezTo>
                  <a:lnTo>
                    <a:pt x="428002" y="453179"/>
                  </a:lnTo>
                  <a:close/>
                  <a:moveTo>
                    <a:pt x="388727" y="428002"/>
                  </a:moveTo>
                  <a:cubicBezTo>
                    <a:pt x="363550" y="453179"/>
                    <a:pt x="330317" y="467278"/>
                    <a:pt x="295070" y="467278"/>
                  </a:cubicBezTo>
                  <a:cubicBezTo>
                    <a:pt x="259823" y="467278"/>
                    <a:pt x="226589" y="453179"/>
                    <a:pt x="201413" y="428002"/>
                  </a:cubicBezTo>
                  <a:cubicBezTo>
                    <a:pt x="150053" y="376642"/>
                    <a:pt x="150053" y="292049"/>
                    <a:pt x="201413" y="239681"/>
                  </a:cubicBezTo>
                  <a:cubicBezTo>
                    <a:pt x="226589" y="214505"/>
                    <a:pt x="259823" y="200406"/>
                    <a:pt x="295070" y="200406"/>
                  </a:cubicBezTo>
                  <a:cubicBezTo>
                    <a:pt x="330317" y="200406"/>
                    <a:pt x="363550" y="214505"/>
                    <a:pt x="388727" y="239681"/>
                  </a:cubicBezTo>
                  <a:lnTo>
                    <a:pt x="388727" y="239681"/>
                  </a:lnTo>
                  <a:cubicBezTo>
                    <a:pt x="440087" y="292049"/>
                    <a:pt x="440087" y="376642"/>
                    <a:pt x="388727" y="428002"/>
                  </a:cubicBezTo>
                  <a:close/>
                  <a:moveTo>
                    <a:pt x="133940" y="31219"/>
                  </a:moveTo>
                  <a:lnTo>
                    <a:pt x="149045" y="66466"/>
                  </a:lnTo>
                  <a:cubicBezTo>
                    <a:pt x="151060" y="71502"/>
                    <a:pt x="151060" y="77544"/>
                    <a:pt x="149045" y="82579"/>
                  </a:cubicBezTo>
                  <a:cubicBezTo>
                    <a:pt x="147031" y="87615"/>
                    <a:pt x="143003" y="91643"/>
                    <a:pt x="137968" y="93657"/>
                  </a:cubicBezTo>
                  <a:lnTo>
                    <a:pt x="45318" y="126890"/>
                  </a:lnTo>
                  <a:lnTo>
                    <a:pt x="133940" y="31219"/>
                  </a:lnTo>
                  <a:close/>
                  <a:moveTo>
                    <a:pt x="371607" y="584097"/>
                  </a:moveTo>
                  <a:lnTo>
                    <a:pt x="39275" y="584097"/>
                  </a:lnTo>
                  <a:cubicBezTo>
                    <a:pt x="28198" y="584097"/>
                    <a:pt x="19134" y="575034"/>
                    <a:pt x="19134" y="563956"/>
                  </a:cubicBezTo>
                  <a:lnTo>
                    <a:pt x="19134" y="158109"/>
                  </a:lnTo>
                  <a:lnTo>
                    <a:pt x="145017" y="112791"/>
                  </a:lnTo>
                  <a:cubicBezTo>
                    <a:pt x="155088" y="108763"/>
                    <a:pt x="163144" y="100706"/>
                    <a:pt x="167173" y="90636"/>
                  </a:cubicBezTo>
                  <a:cubicBezTo>
                    <a:pt x="171201" y="80565"/>
                    <a:pt x="171201" y="69487"/>
                    <a:pt x="167173" y="59417"/>
                  </a:cubicBezTo>
                  <a:lnTo>
                    <a:pt x="151060" y="20141"/>
                  </a:lnTo>
                  <a:lnTo>
                    <a:pt x="371607" y="20141"/>
                  </a:lnTo>
                  <a:cubicBezTo>
                    <a:pt x="382684" y="20141"/>
                    <a:pt x="391748" y="29205"/>
                    <a:pt x="391748" y="40283"/>
                  </a:cubicBezTo>
                  <a:lnTo>
                    <a:pt x="391748" y="215512"/>
                  </a:lnTo>
                  <a:cubicBezTo>
                    <a:pt x="364557" y="193356"/>
                    <a:pt x="330317" y="181272"/>
                    <a:pt x="295070" y="181272"/>
                  </a:cubicBezTo>
                  <a:cubicBezTo>
                    <a:pt x="254787" y="181272"/>
                    <a:pt x="215512" y="197385"/>
                    <a:pt x="187314" y="226589"/>
                  </a:cubicBezTo>
                  <a:cubicBezTo>
                    <a:pt x="127897" y="286006"/>
                    <a:pt x="127897" y="383691"/>
                    <a:pt x="187314" y="443108"/>
                  </a:cubicBezTo>
                  <a:cubicBezTo>
                    <a:pt x="216519" y="472313"/>
                    <a:pt x="254787" y="488426"/>
                    <a:pt x="295070" y="488426"/>
                  </a:cubicBezTo>
                  <a:cubicBezTo>
                    <a:pt x="327296" y="488426"/>
                    <a:pt x="357508" y="478355"/>
                    <a:pt x="383691" y="460228"/>
                  </a:cubicBezTo>
                  <a:cubicBezTo>
                    <a:pt x="383691" y="460228"/>
                    <a:pt x="384698" y="461235"/>
                    <a:pt x="384698" y="461235"/>
                  </a:cubicBezTo>
                  <a:lnTo>
                    <a:pt x="391748" y="468285"/>
                  </a:lnTo>
                  <a:lnTo>
                    <a:pt x="391748" y="563956"/>
                  </a:lnTo>
                  <a:cubicBezTo>
                    <a:pt x="391748" y="575034"/>
                    <a:pt x="382684" y="584097"/>
                    <a:pt x="371607" y="584097"/>
                  </a:cubicBezTo>
                  <a:close/>
                  <a:moveTo>
                    <a:pt x="528709" y="564963"/>
                  </a:moveTo>
                  <a:cubicBezTo>
                    <a:pt x="520652" y="573019"/>
                    <a:pt x="507560" y="573019"/>
                    <a:pt x="500511" y="564963"/>
                  </a:cubicBezTo>
                  <a:lnTo>
                    <a:pt x="436059" y="500511"/>
                  </a:lnTo>
                  <a:cubicBezTo>
                    <a:pt x="428002" y="492454"/>
                    <a:pt x="428002" y="480370"/>
                    <a:pt x="436059" y="472313"/>
                  </a:cubicBezTo>
                  <a:cubicBezTo>
                    <a:pt x="440087" y="468285"/>
                    <a:pt x="445122" y="466271"/>
                    <a:pt x="450158" y="466271"/>
                  </a:cubicBezTo>
                  <a:cubicBezTo>
                    <a:pt x="455193" y="466271"/>
                    <a:pt x="460228" y="468285"/>
                    <a:pt x="464257" y="472313"/>
                  </a:cubicBezTo>
                  <a:lnTo>
                    <a:pt x="528709" y="536765"/>
                  </a:lnTo>
                  <a:cubicBezTo>
                    <a:pt x="536765" y="543815"/>
                    <a:pt x="536765" y="556906"/>
                    <a:pt x="528709" y="56496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F1C25DB-E174-4321-88F5-9C73E71112BF}"/>
                </a:ext>
              </a:extLst>
            </p:cNvPr>
            <p:cNvSpPr/>
            <p:nvPr/>
          </p:nvSpPr>
          <p:spPr>
            <a:xfrm>
              <a:off x="5252119" y="5302052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5035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1ABF4FD-A16F-4AEA-9DE0-4550036EE1BD}"/>
                </a:ext>
              </a:extLst>
            </p:cNvPr>
            <p:cNvSpPr/>
            <p:nvPr/>
          </p:nvSpPr>
          <p:spPr>
            <a:xfrm>
              <a:off x="5252119" y="5342334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FA723-F42D-43AC-8C2F-C0A94C86FFC0}"/>
                </a:ext>
              </a:extLst>
            </p:cNvPr>
            <p:cNvSpPr/>
            <p:nvPr/>
          </p:nvSpPr>
          <p:spPr>
            <a:xfrm>
              <a:off x="5588066" y="5140766"/>
              <a:ext cx="30779" cy="50508"/>
            </a:xfrm>
            <a:custGeom>
              <a:avLst/>
              <a:gdLst>
                <a:gd name="connsiteX0" fmla="*/ 1420 w 30779"/>
                <a:gd name="connsiteY0" fmla="*/ 35403 h 50508"/>
                <a:gd name="connsiteX1" fmla="*/ 5448 w 30779"/>
                <a:gd name="connsiteY1" fmla="*/ 49502 h 50508"/>
                <a:gd name="connsiteX2" fmla="*/ 10483 w 30779"/>
                <a:gd name="connsiteY2" fmla="*/ 50509 h 50508"/>
                <a:gd name="connsiteX3" fmla="*/ 19547 w 30779"/>
                <a:gd name="connsiteY3" fmla="*/ 45473 h 50508"/>
                <a:gd name="connsiteX4" fmla="*/ 30624 w 30779"/>
                <a:gd name="connsiteY4" fmla="*/ 12240 h 50508"/>
                <a:gd name="connsiteX5" fmla="*/ 22568 w 30779"/>
                <a:gd name="connsiteY5" fmla="*/ 155 h 50508"/>
                <a:gd name="connsiteX6" fmla="*/ 10483 w 30779"/>
                <a:gd name="connsiteY6" fmla="*/ 8212 h 50508"/>
                <a:gd name="connsiteX7" fmla="*/ 1420 w 30779"/>
                <a:gd name="connsiteY7" fmla="*/ 35403 h 5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79" h="50508">
                  <a:moveTo>
                    <a:pt x="1420" y="35403"/>
                  </a:moveTo>
                  <a:cubicBezTo>
                    <a:pt x="-1602" y="40438"/>
                    <a:pt x="412" y="46480"/>
                    <a:pt x="5448" y="49502"/>
                  </a:cubicBezTo>
                  <a:cubicBezTo>
                    <a:pt x="6455" y="50509"/>
                    <a:pt x="8469" y="50509"/>
                    <a:pt x="10483" y="50509"/>
                  </a:cubicBezTo>
                  <a:cubicBezTo>
                    <a:pt x="14511" y="50509"/>
                    <a:pt x="17533" y="48494"/>
                    <a:pt x="19547" y="45473"/>
                  </a:cubicBezTo>
                  <a:cubicBezTo>
                    <a:pt x="24582" y="35403"/>
                    <a:pt x="28610" y="24325"/>
                    <a:pt x="30624" y="12240"/>
                  </a:cubicBezTo>
                  <a:cubicBezTo>
                    <a:pt x="31631" y="7205"/>
                    <a:pt x="27603" y="1162"/>
                    <a:pt x="22568" y="155"/>
                  </a:cubicBezTo>
                  <a:cubicBezTo>
                    <a:pt x="16525" y="-852"/>
                    <a:pt x="11490" y="3177"/>
                    <a:pt x="10483" y="8212"/>
                  </a:cubicBezTo>
                  <a:cubicBezTo>
                    <a:pt x="9476" y="18282"/>
                    <a:pt x="6455" y="27346"/>
                    <a:pt x="1420" y="3540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3D1851B-0933-4687-9841-194AD9B8EAC9}"/>
                </a:ext>
              </a:extLst>
            </p:cNvPr>
            <p:cNvSpPr/>
            <p:nvPr/>
          </p:nvSpPr>
          <p:spPr>
            <a:xfrm>
              <a:off x="5425334" y="5195303"/>
              <a:ext cx="158659" cy="50353"/>
            </a:xfrm>
            <a:custGeom>
              <a:avLst/>
              <a:gdLst>
                <a:gd name="connsiteX0" fmla="*/ 141996 w 158659"/>
                <a:gd name="connsiteY0" fmla="*/ 8057 h 50353"/>
                <a:gd name="connsiteX1" fmla="*/ 17120 w 158659"/>
                <a:gd name="connsiteY1" fmla="*/ 3021 h 50353"/>
                <a:gd name="connsiteX2" fmla="*/ 3021 w 158659"/>
                <a:gd name="connsiteY2" fmla="*/ 3021 h 50353"/>
                <a:gd name="connsiteX3" fmla="*/ 3021 w 158659"/>
                <a:gd name="connsiteY3" fmla="*/ 17120 h 50353"/>
                <a:gd name="connsiteX4" fmla="*/ 82579 w 158659"/>
                <a:gd name="connsiteY4" fmla="*/ 50353 h 50353"/>
                <a:gd name="connsiteX5" fmla="*/ 155088 w 158659"/>
                <a:gd name="connsiteY5" fmla="*/ 24170 h 50353"/>
                <a:gd name="connsiteX6" fmla="*/ 156095 w 158659"/>
                <a:gd name="connsiteY6" fmla="*/ 10071 h 50353"/>
                <a:gd name="connsiteX7" fmla="*/ 141996 w 158659"/>
                <a:gd name="connsiteY7" fmla="*/ 8057 h 5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59" h="50353">
                  <a:moveTo>
                    <a:pt x="141996" y="8057"/>
                  </a:moveTo>
                  <a:cubicBezTo>
                    <a:pt x="105742" y="38268"/>
                    <a:pt x="51360" y="36254"/>
                    <a:pt x="17120" y="3021"/>
                  </a:cubicBez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cubicBezTo>
                    <a:pt x="25177" y="39275"/>
                    <a:pt x="53374" y="50353"/>
                    <a:pt x="82579" y="50353"/>
                  </a:cubicBezTo>
                  <a:cubicBezTo>
                    <a:pt x="108763" y="50353"/>
                    <a:pt x="133940" y="41290"/>
                    <a:pt x="155088" y="24170"/>
                  </a:cubicBezTo>
                  <a:cubicBezTo>
                    <a:pt x="159116" y="20141"/>
                    <a:pt x="160123" y="14099"/>
                    <a:pt x="156095" y="10071"/>
                  </a:cubicBezTo>
                  <a:cubicBezTo>
                    <a:pt x="153074" y="5035"/>
                    <a:pt x="146024" y="5035"/>
                    <a:pt x="141996" y="8057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5AE204E-65C4-4EB3-80E1-9A77FE0F1543}"/>
                </a:ext>
              </a:extLst>
            </p:cNvPr>
            <p:cNvSpPr/>
            <p:nvPr/>
          </p:nvSpPr>
          <p:spPr>
            <a:xfrm>
              <a:off x="5413249" y="5040215"/>
              <a:ext cx="171200" cy="140988"/>
            </a:xfrm>
            <a:custGeom>
              <a:avLst/>
              <a:gdLst>
                <a:gd name="connsiteX0" fmla="*/ 140989 w 171200"/>
                <a:gd name="connsiteY0" fmla="*/ 60424 h 140988"/>
                <a:gd name="connsiteX1" fmla="*/ 130918 w 171200"/>
                <a:gd name="connsiteY1" fmla="*/ 62438 h 140988"/>
                <a:gd name="connsiteX2" fmla="*/ 116819 w 171200"/>
                <a:gd name="connsiteY2" fmla="*/ 45318 h 140988"/>
                <a:gd name="connsiteX3" fmla="*/ 120848 w 171200"/>
                <a:gd name="connsiteY3" fmla="*/ 30212 h 140988"/>
                <a:gd name="connsiteX4" fmla="*/ 90636 w 171200"/>
                <a:gd name="connsiteY4" fmla="*/ 0 h 140988"/>
                <a:gd name="connsiteX5" fmla="*/ 60424 w 171200"/>
                <a:gd name="connsiteY5" fmla="*/ 30212 h 140988"/>
                <a:gd name="connsiteX6" fmla="*/ 65459 w 171200"/>
                <a:gd name="connsiteY6" fmla="*/ 47332 h 140988"/>
                <a:gd name="connsiteX7" fmla="*/ 39275 w 171200"/>
                <a:gd name="connsiteY7" fmla="*/ 82579 h 140988"/>
                <a:gd name="connsiteX8" fmla="*/ 30212 w 171200"/>
                <a:gd name="connsiteY8" fmla="*/ 80565 h 140988"/>
                <a:gd name="connsiteX9" fmla="*/ 0 w 171200"/>
                <a:gd name="connsiteY9" fmla="*/ 110777 h 140988"/>
                <a:gd name="connsiteX10" fmla="*/ 30212 w 171200"/>
                <a:gd name="connsiteY10" fmla="*/ 140989 h 140988"/>
                <a:gd name="connsiteX11" fmla="*/ 60424 w 171200"/>
                <a:gd name="connsiteY11" fmla="*/ 110777 h 140988"/>
                <a:gd name="connsiteX12" fmla="*/ 55389 w 171200"/>
                <a:gd name="connsiteY12" fmla="*/ 93657 h 140988"/>
                <a:gd name="connsiteX13" fmla="*/ 81572 w 171200"/>
                <a:gd name="connsiteY13" fmla="*/ 58410 h 140988"/>
                <a:gd name="connsiteX14" fmla="*/ 90636 w 171200"/>
                <a:gd name="connsiteY14" fmla="*/ 59417 h 140988"/>
                <a:gd name="connsiteX15" fmla="*/ 100706 w 171200"/>
                <a:gd name="connsiteY15" fmla="*/ 57403 h 140988"/>
                <a:gd name="connsiteX16" fmla="*/ 114805 w 171200"/>
                <a:gd name="connsiteY16" fmla="*/ 74523 h 140988"/>
                <a:gd name="connsiteX17" fmla="*/ 110777 w 171200"/>
                <a:gd name="connsiteY17" fmla="*/ 89629 h 140988"/>
                <a:gd name="connsiteX18" fmla="*/ 140989 w 171200"/>
                <a:gd name="connsiteY18" fmla="*/ 119841 h 140988"/>
                <a:gd name="connsiteX19" fmla="*/ 171201 w 171200"/>
                <a:gd name="connsiteY19" fmla="*/ 89629 h 140988"/>
                <a:gd name="connsiteX20" fmla="*/ 140989 w 171200"/>
                <a:gd name="connsiteY20" fmla="*/ 60424 h 140988"/>
                <a:gd name="connsiteX21" fmla="*/ 30212 w 171200"/>
                <a:gd name="connsiteY21" fmla="*/ 120848 h 140988"/>
                <a:gd name="connsiteX22" fmla="*/ 20141 w 171200"/>
                <a:gd name="connsiteY22" fmla="*/ 110777 h 140988"/>
                <a:gd name="connsiteX23" fmla="*/ 30212 w 171200"/>
                <a:gd name="connsiteY23" fmla="*/ 100706 h 140988"/>
                <a:gd name="connsiteX24" fmla="*/ 40283 w 171200"/>
                <a:gd name="connsiteY24" fmla="*/ 110777 h 140988"/>
                <a:gd name="connsiteX25" fmla="*/ 30212 w 171200"/>
                <a:gd name="connsiteY25" fmla="*/ 120848 h 140988"/>
                <a:gd name="connsiteX26" fmla="*/ 80565 w 171200"/>
                <a:gd name="connsiteY26" fmla="*/ 30212 h 140988"/>
                <a:gd name="connsiteX27" fmla="*/ 90636 w 171200"/>
                <a:gd name="connsiteY27" fmla="*/ 20141 h 140988"/>
                <a:gd name="connsiteX28" fmla="*/ 100706 w 171200"/>
                <a:gd name="connsiteY28" fmla="*/ 30212 h 140988"/>
                <a:gd name="connsiteX29" fmla="*/ 90636 w 171200"/>
                <a:gd name="connsiteY29" fmla="*/ 40283 h 140988"/>
                <a:gd name="connsiteX30" fmla="*/ 80565 w 171200"/>
                <a:gd name="connsiteY30" fmla="*/ 30212 h 140988"/>
                <a:gd name="connsiteX31" fmla="*/ 140989 w 171200"/>
                <a:gd name="connsiteY31" fmla="*/ 100706 h 140988"/>
                <a:gd name="connsiteX32" fmla="*/ 130918 w 171200"/>
                <a:gd name="connsiteY32" fmla="*/ 90636 h 140988"/>
                <a:gd name="connsiteX33" fmla="*/ 140989 w 171200"/>
                <a:gd name="connsiteY33" fmla="*/ 80565 h 140988"/>
                <a:gd name="connsiteX34" fmla="*/ 151060 w 171200"/>
                <a:gd name="connsiteY34" fmla="*/ 90636 h 140988"/>
                <a:gd name="connsiteX35" fmla="*/ 140989 w 171200"/>
                <a:gd name="connsiteY35" fmla="*/ 100706 h 14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71200" h="140988">
                  <a:moveTo>
                    <a:pt x="140989" y="60424"/>
                  </a:moveTo>
                  <a:cubicBezTo>
                    <a:pt x="136961" y="60424"/>
                    <a:pt x="133940" y="61431"/>
                    <a:pt x="130918" y="62438"/>
                  </a:cubicBezTo>
                  <a:lnTo>
                    <a:pt x="116819" y="45318"/>
                  </a:lnTo>
                  <a:cubicBezTo>
                    <a:pt x="119841" y="41290"/>
                    <a:pt x="120848" y="35247"/>
                    <a:pt x="120848" y="30212"/>
                  </a:cubicBezTo>
                  <a:cubicBezTo>
                    <a:pt x="120848" y="13092"/>
                    <a:pt x="107756" y="0"/>
                    <a:pt x="90636" y="0"/>
                  </a:cubicBezTo>
                  <a:cubicBezTo>
                    <a:pt x="73516" y="0"/>
                    <a:pt x="60424" y="13092"/>
                    <a:pt x="60424" y="30212"/>
                  </a:cubicBezTo>
                  <a:cubicBezTo>
                    <a:pt x="60424" y="36254"/>
                    <a:pt x="62438" y="42297"/>
                    <a:pt x="65459" y="47332"/>
                  </a:cubicBezTo>
                  <a:lnTo>
                    <a:pt x="39275" y="82579"/>
                  </a:lnTo>
                  <a:cubicBezTo>
                    <a:pt x="36254" y="80565"/>
                    <a:pt x="33233" y="80565"/>
                    <a:pt x="30212" y="80565"/>
                  </a:cubicBezTo>
                  <a:cubicBezTo>
                    <a:pt x="13092" y="80565"/>
                    <a:pt x="0" y="93657"/>
                    <a:pt x="0" y="110777"/>
                  </a:cubicBezTo>
                  <a:cubicBezTo>
                    <a:pt x="0" y="127897"/>
                    <a:pt x="13092" y="140989"/>
                    <a:pt x="30212" y="140989"/>
                  </a:cubicBezTo>
                  <a:cubicBezTo>
                    <a:pt x="47332" y="140989"/>
                    <a:pt x="60424" y="127897"/>
                    <a:pt x="60424" y="110777"/>
                  </a:cubicBezTo>
                  <a:cubicBezTo>
                    <a:pt x="60424" y="104735"/>
                    <a:pt x="58410" y="98692"/>
                    <a:pt x="55389" y="93657"/>
                  </a:cubicBezTo>
                  <a:lnTo>
                    <a:pt x="81572" y="58410"/>
                  </a:lnTo>
                  <a:cubicBezTo>
                    <a:pt x="84593" y="59417"/>
                    <a:pt x="87615" y="59417"/>
                    <a:pt x="90636" y="59417"/>
                  </a:cubicBezTo>
                  <a:cubicBezTo>
                    <a:pt x="94664" y="59417"/>
                    <a:pt x="97685" y="58410"/>
                    <a:pt x="100706" y="57403"/>
                  </a:cubicBezTo>
                  <a:lnTo>
                    <a:pt x="114805" y="74523"/>
                  </a:lnTo>
                  <a:cubicBezTo>
                    <a:pt x="111784" y="78551"/>
                    <a:pt x="110777" y="84593"/>
                    <a:pt x="110777" y="89629"/>
                  </a:cubicBezTo>
                  <a:cubicBezTo>
                    <a:pt x="110777" y="106749"/>
                    <a:pt x="123869" y="119841"/>
                    <a:pt x="140989" y="119841"/>
                  </a:cubicBezTo>
                  <a:cubicBezTo>
                    <a:pt x="158109" y="119841"/>
                    <a:pt x="171201" y="106749"/>
                    <a:pt x="171201" y="89629"/>
                  </a:cubicBezTo>
                  <a:cubicBezTo>
                    <a:pt x="171201" y="72509"/>
                    <a:pt x="158109" y="60424"/>
                    <a:pt x="140989" y="60424"/>
                  </a:cubicBezTo>
                  <a:close/>
                  <a:moveTo>
                    <a:pt x="30212" y="120848"/>
                  </a:moveTo>
                  <a:cubicBezTo>
                    <a:pt x="24170" y="120848"/>
                    <a:pt x="20141" y="116819"/>
                    <a:pt x="20141" y="110777"/>
                  </a:cubicBezTo>
                  <a:cubicBezTo>
                    <a:pt x="20141" y="104735"/>
                    <a:pt x="24170" y="100706"/>
                    <a:pt x="30212" y="100706"/>
                  </a:cubicBezTo>
                  <a:cubicBezTo>
                    <a:pt x="36254" y="100706"/>
                    <a:pt x="40283" y="104735"/>
                    <a:pt x="40283" y="110777"/>
                  </a:cubicBezTo>
                  <a:cubicBezTo>
                    <a:pt x="40283" y="116819"/>
                    <a:pt x="36254" y="120848"/>
                    <a:pt x="30212" y="120848"/>
                  </a:cubicBezTo>
                  <a:close/>
                  <a:moveTo>
                    <a:pt x="80565" y="30212"/>
                  </a:moveTo>
                  <a:cubicBezTo>
                    <a:pt x="80565" y="24170"/>
                    <a:pt x="84593" y="20141"/>
                    <a:pt x="90636" y="20141"/>
                  </a:cubicBezTo>
                  <a:cubicBezTo>
                    <a:pt x="96678" y="20141"/>
                    <a:pt x="100706" y="24170"/>
                    <a:pt x="100706" y="30212"/>
                  </a:cubicBezTo>
                  <a:cubicBezTo>
                    <a:pt x="100706" y="36254"/>
                    <a:pt x="96678" y="40283"/>
                    <a:pt x="90636" y="40283"/>
                  </a:cubicBezTo>
                  <a:cubicBezTo>
                    <a:pt x="84593" y="40283"/>
                    <a:pt x="80565" y="35247"/>
                    <a:pt x="80565" y="30212"/>
                  </a:cubicBezTo>
                  <a:close/>
                  <a:moveTo>
                    <a:pt x="140989" y="100706"/>
                  </a:moveTo>
                  <a:cubicBezTo>
                    <a:pt x="134947" y="100706"/>
                    <a:pt x="130918" y="96678"/>
                    <a:pt x="130918" y="90636"/>
                  </a:cubicBezTo>
                  <a:cubicBezTo>
                    <a:pt x="130918" y="84593"/>
                    <a:pt x="134947" y="80565"/>
                    <a:pt x="140989" y="80565"/>
                  </a:cubicBezTo>
                  <a:cubicBezTo>
                    <a:pt x="147031" y="80565"/>
                    <a:pt x="151060" y="84593"/>
                    <a:pt x="151060" y="90636"/>
                  </a:cubicBezTo>
                  <a:cubicBezTo>
                    <a:pt x="151060" y="96678"/>
                    <a:pt x="147031" y="100706"/>
                    <a:pt x="140989" y="1007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7" name="Graphic 22">
            <a:extLst>
              <a:ext uri="{FF2B5EF4-FFF2-40B4-BE49-F238E27FC236}">
                <a16:creationId xmlns:a16="http://schemas.microsoft.com/office/drawing/2014/main" id="{05262587-9E9E-4C42-9E88-5480DA7AB485}"/>
              </a:ext>
            </a:extLst>
          </p:cNvPr>
          <p:cNvGrpSpPr/>
          <p:nvPr/>
        </p:nvGrpSpPr>
        <p:grpSpPr>
          <a:xfrm>
            <a:off x="3821210" y="5141196"/>
            <a:ext cx="563955" cy="553885"/>
            <a:chOff x="3821210" y="4823696"/>
            <a:chExt cx="563955" cy="553885"/>
          </a:xfrm>
          <a:solidFill>
            <a:schemeClr val="accent6">
              <a:lumMod val="50000"/>
            </a:schemeClr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EA1B091-EDF0-4304-9697-FAA50D908C72}"/>
                </a:ext>
              </a:extLst>
            </p:cNvPr>
            <p:cNvSpPr/>
            <p:nvPr/>
          </p:nvSpPr>
          <p:spPr>
            <a:xfrm>
              <a:off x="3821210" y="4994897"/>
              <a:ext cx="563955" cy="382684"/>
            </a:xfrm>
            <a:custGeom>
              <a:avLst/>
              <a:gdLst>
                <a:gd name="connsiteX0" fmla="*/ 554892 w 563955"/>
                <a:gd name="connsiteY0" fmla="*/ 331324 h 382684"/>
                <a:gd name="connsiteX1" fmla="*/ 504539 w 563955"/>
                <a:gd name="connsiteY1" fmla="*/ 280971 h 382684"/>
                <a:gd name="connsiteX2" fmla="*/ 470299 w 563955"/>
                <a:gd name="connsiteY2" fmla="*/ 274928 h 382684"/>
                <a:gd name="connsiteX3" fmla="*/ 457207 w 563955"/>
                <a:gd name="connsiteY3" fmla="*/ 261837 h 382684"/>
                <a:gd name="connsiteX4" fmla="*/ 483391 w 563955"/>
                <a:gd name="connsiteY4" fmla="*/ 191342 h 382684"/>
                <a:gd name="connsiteX5" fmla="*/ 372614 w 563955"/>
                <a:gd name="connsiteY5" fmla="*/ 80565 h 382684"/>
                <a:gd name="connsiteX6" fmla="*/ 349451 w 563955"/>
                <a:gd name="connsiteY6" fmla="*/ 83586 h 382684"/>
                <a:gd name="connsiteX7" fmla="*/ 191342 w 563955"/>
                <a:gd name="connsiteY7" fmla="*/ 0 h 382684"/>
                <a:gd name="connsiteX8" fmla="*/ 0 w 563955"/>
                <a:gd name="connsiteY8" fmla="*/ 191342 h 382684"/>
                <a:gd name="connsiteX9" fmla="*/ 191342 w 563955"/>
                <a:gd name="connsiteY9" fmla="*/ 382684 h 382684"/>
                <a:gd name="connsiteX10" fmla="*/ 349451 w 563955"/>
                <a:gd name="connsiteY10" fmla="*/ 299098 h 382684"/>
                <a:gd name="connsiteX11" fmla="*/ 372614 w 563955"/>
                <a:gd name="connsiteY11" fmla="*/ 302119 h 382684"/>
                <a:gd name="connsiteX12" fmla="*/ 443108 w 563955"/>
                <a:gd name="connsiteY12" fmla="*/ 275936 h 382684"/>
                <a:gd name="connsiteX13" fmla="*/ 456200 w 563955"/>
                <a:gd name="connsiteY13" fmla="*/ 289027 h 382684"/>
                <a:gd name="connsiteX14" fmla="*/ 462242 w 563955"/>
                <a:gd name="connsiteY14" fmla="*/ 323268 h 382684"/>
                <a:gd name="connsiteX15" fmla="*/ 512596 w 563955"/>
                <a:gd name="connsiteY15" fmla="*/ 373621 h 382684"/>
                <a:gd name="connsiteX16" fmla="*/ 533744 w 563955"/>
                <a:gd name="connsiteY16" fmla="*/ 382684 h 382684"/>
                <a:gd name="connsiteX17" fmla="*/ 554892 w 563955"/>
                <a:gd name="connsiteY17" fmla="*/ 373621 h 382684"/>
                <a:gd name="connsiteX18" fmla="*/ 554892 w 563955"/>
                <a:gd name="connsiteY18" fmla="*/ 373621 h 382684"/>
                <a:gd name="connsiteX19" fmla="*/ 554892 w 563955"/>
                <a:gd name="connsiteY19" fmla="*/ 331324 h 382684"/>
                <a:gd name="connsiteX20" fmla="*/ 21148 w 563955"/>
                <a:gd name="connsiteY20" fmla="*/ 201413 h 382684"/>
                <a:gd name="connsiteX21" fmla="*/ 91643 w 563955"/>
                <a:gd name="connsiteY21" fmla="*/ 201413 h 382684"/>
                <a:gd name="connsiteX22" fmla="*/ 97685 w 563955"/>
                <a:gd name="connsiteY22" fmla="*/ 260830 h 382684"/>
                <a:gd name="connsiteX23" fmla="*/ 45318 w 563955"/>
                <a:gd name="connsiteY23" fmla="*/ 278957 h 382684"/>
                <a:gd name="connsiteX24" fmla="*/ 21148 w 563955"/>
                <a:gd name="connsiteY24" fmla="*/ 201413 h 382684"/>
                <a:gd name="connsiteX25" fmla="*/ 46325 w 563955"/>
                <a:gd name="connsiteY25" fmla="*/ 101713 h 382684"/>
                <a:gd name="connsiteX26" fmla="*/ 98692 w 563955"/>
                <a:gd name="connsiteY26" fmla="*/ 119841 h 382684"/>
                <a:gd name="connsiteX27" fmla="*/ 91643 w 563955"/>
                <a:gd name="connsiteY27" fmla="*/ 182279 h 382684"/>
                <a:gd name="connsiteX28" fmla="*/ 21148 w 563955"/>
                <a:gd name="connsiteY28" fmla="*/ 182279 h 382684"/>
                <a:gd name="connsiteX29" fmla="*/ 46325 w 563955"/>
                <a:gd name="connsiteY29" fmla="*/ 101713 h 382684"/>
                <a:gd name="connsiteX30" fmla="*/ 262844 w 563955"/>
                <a:gd name="connsiteY30" fmla="*/ 181272 h 382684"/>
                <a:gd name="connsiteX31" fmla="*/ 201413 w 563955"/>
                <a:gd name="connsiteY31" fmla="*/ 181272 h 382684"/>
                <a:gd name="connsiteX32" fmla="*/ 201413 w 563955"/>
                <a:gd name="connsiteY32" fmla="*/ 129911 h 382684"/>
                <a:gd name="connsiteX33" fmla="*/ 264858 w 563955"/>
                <a:gd name="connsiteY33" fmla="*/ 123869 h 382684"/>
                <a:gd name="connsiteX34" fmla="*/ 268886 w 563955"/>
                <a:gd name="connsiteY34" fmla="*/ 151060 h 382684"/>
                <a:gd name="connsiteX35" fmla="*/ 262844 w 563955"/>
                <a:gd name="connsiteY35" fmla="*/ 181272 h 382684"/>
                <a:gd name="connsiteX36" fmla="*/ 201413 w 563955"/>
                <a:gd name="connsiteY36" fmla="*/ 109770 h 382684"/>
                <a:gd name="connsiteX37" fmla="*/ 201413 w 563955"/>
                <a:gd name="connsiteY37" fmla="*/ 22155 h 382684"/>
                <a:gd name="connsiteX38" fmla="*/ 259823 w 563955"/>
                <a:gd name="connsiteY38" fmla="*/ 104735 h 382684"/>
                <a:gd name="connsiteX39" fmla="*/ 201413 w 563955"/>
                <a:gd name="connsiteY39" fmla="*/ 109770 h 382684"/>
                <a:gd name="connsiteX40" fmla="*/ 181272 w 563955"/>
                <a:gd name="connsiteY40" fmla="*/ 22155 h 382684"/>
                <a:gd name="connsiteX41" fmla="*/ 181272 w 563955"/>
                <a:gd name="connsiteY41" fmla="*/ 109770 h 382684"/>
                <a:gd name="connsiteX42" fmla="*/ 122862 w 563955"/>
                <a:gd name="connsiteY42" fmla="*/ 103728 h 382684"/>
                <a:gd name="connsiteX43" fmla="*/ 181272 w 563955"/>
                <a:gd name="connsiteY43" fmla="*/ 22155 h 382684"/>
                <a:gd name="connsiteX44" fmla="*/ 181272 w 563955"/>
                <a:gd name="connsiteY44" fmla="*/ 129911 h 382684"/>
                <a:gd name="connsiteX45" fmla="*/ 181272 w 563955"/>
                <a:gd name="connsiteY45" fmla="*/ 181272 h 382684"/>
                <a:gd name="connsiteX46" fmla="*/ 110777 w 563955"/>
                <a:gd name="connsiteY46" fmla="*/ 181272 h 382684"/>
                <a:gd name="connsiteX47" fmla="*/ 117826 w 563955"/>
                <a:gd name="connsiteY47" fmla="*/ 123869 h 382684"/>
                <a:gd name="connsiteX48" fmla="*/ 181272 w 563955"/>
                <a:gd name="connsiteY48" fmla="*/ 129911 h 382684"/>
                <a:gd name="connsiteX49" fmla="*/ 110777 w 563955"/>
                <a:gd name="connsiteY49" fmla="*/ 201413 h 382684"/>
                <a:gd name="connsiteX50" fmla="*/ 181272 w 563955"/>
                <a:gd name="connsiteY50" fmla="*/ 201413 h 382684"/>
                <a:gd name="connsiteX51" fmla="*/ 181272 w 563955"/>
                <a:gd name="connsiteY51" fmla="*/ 249752 h 382684"/>
                <a:gd name="connsiteX52" fmla="*/ 116819 w 563955"/>
                <a:gd name="connsiteY52" fmla="*/ 256801 h 382684"/>
                <a:gd name="connsiteX53" fmla="*/ 110777 w 563955"/>
                <a:gd name="connsiteY53" fmla="*/ 201413 h 382684"/>
                <a:gd name="connsiteX54" fmla="*/ 181272 w 563955"/>
                <a:gd name="connsiteY54" fmla="*/ 269893 h 382684"/>
                <a:gd name="connsiteX55" fmla="*/ 181272 w 563955"/>
                <a:gd name="connsiteY55" fmla="*/ 361536 h 382684"/>
                <a:gd name="connsiteX56" fmla="*/ 121855 w 563955"/>
                <a:gd name="connsiteY56" fmla="*/ 275936 h 382684"/>
                <a:gd name="connsiteX57" fmla="*/ 181272 w 563955"/>
                <a:gd name="connsiteY57" fmla="*/ 269893 h 382684"/>
                <a:gd name="connsiteX58" fmla="*/ 201413 w 563955"/>
                <a:gd name="connsiteY58" fmla="*/ 360529 h 382684"/>
                <a:gd name="connsiteX59" fmla="*/ 201413 w 563955"/>
                <a:gd name="connsiteY59" fmla="*/ 268886 h 382684"/>
                <a:gd name="connsiteX60" fmla="*/ 260830 w 563955"/>
                <a:gd name="connsiteY60" fmla="*/ 274928 h 382684"/>
                <a:gd name="connsiteX61" fmla="*/ 201413 w 563955"/>
                <a:gd name="connsiteY61" fmla="*/ 360529 h 382684"/>
                <a:gd name="connsiteX62" fmla="*/ 201413 w 563955"/>
                <a:gd name="connsiteY62" fmla="*/ 249752 h 382684"/>
                <a:gd name="connsiteX63" fmla="*/ 201413 w 563955"/>
                <a:gd name="connsiteY63" fmla="*/ 201413 h 382684"/>
                <a:gd name="connsiteX64" fmla="*/ 262844 w 563955"/>
                <a:gd name="connsiteY64" fmla="*/ 201413 h 382684"/>
                <a:gd name="connsiteX65" fmla="*/ 269893 w 563955"/>
                <a:gd name="connsiteY65" fmla="*/ 231625 h 382684"/>
                <a:gd name="connsiteX66" fmla="*/ 265865 w 563955"/>
                <a:gd name="connsiteY66" fmla="*/ 255794 h 382684"/>
                <a:gd name="connsiteX67" fmla="*/ 201413 w 563955"/>
                <a:gd name="connsiteY67" fmla="*/ 249752 h 382684"/>
                <a:gd name="connsiteX68" fmla="*/ 286006 w 563955"/>
                <a:gd name="connsiteY68" fmla="*/ 259823 h 382684"/>
                <a:gd name="connsiteX69" fmla="*/ 287013 w 563955"/>
                <a:gd name="connsiteY69" fmla="*/ 260830 h 382684"/>
                <a:gd name="connsiteX70" fmla="*/ 286006 w 563955"/>
                <a:gd name="connsiteY70" fmla="*/ 259823 h 382684"/>
                <a:gd name="connsiteX71" fmla="*/ 286006 w 563955"/>
                <a:gd name="connsiteY71" fmla="*/ 259823 h 382684"/>
                <a:gd name="connsiteX72" fmla="*/ 286006 w 563955"/>
                <a:gd name="connsiteY72" fmla="*/ 122862 h 382684"/>
                <a:gd name="connsiteX73" fmla="*/ 284999 w 563955"/>
                <a:gd name="connsiteY73" fmla="*/ 118834 h 382684"/>
                <a:gd name="connsiteX74" fmla="*/ 290034 w 563955"/>
                <a:gd name="connsiteY74" fmla="*/ 117827 h 382684"/>
                <a:gd name="connsiteX75" fmla="*/ 286006 w 563955"/>
                <a:gd name="connsiteY75" fmla="*/ 122862 h 382684"/>
                <a:gd name="connsiteX76" fmla="*/ 325282 w 563955"/>
                <a:gd name="connsiteY76" fmla="*/ 84593 h 382684"/>
                <a:gd name="connsiteX77" fmla="*/ 279964 w 563955"/>
                <a:gd name="connsiteY77" fmla="*/ 99699 h 382684"/>
                <a:gd name="connsiteX78" fmla="*/ 244717 w 563955"/>
                <a:gd name="connsiteY78" fmla="*/ 29205 h 382684"/>
                <a:gd name="connsiteX79" fmla="*/ 325282 w 563955"/>
                <a:gd name="connsiteY79" fmla="*/ 84593 h 382684"/>
                <a:gd name="connsiteX80" fmla="*/ 137968 w 563955"/>
                <a:gd name="connsiteY80" fmla="*/ 29205 h 382684"/>
                <a:gd name="connsiteX81" fmla="*/ 102721 w 563955"/>
                <a:gd name="connsiteY81" fmla="*/ 99699 h 382684"/>
                <a:gd name="connsiteX82" fmla="*/ 58410 w 563955"/>
                <a:gd name="connsiteY82" fmla="*/ 84593 h 382684"/>
                <a:gd name="connsiteX83" fmla="*/ 137968 w 563955"/>
                <a:gd name="connsiteY83" fmla="*/ 29205 h 382684"/>
                <a:gd name="connsiteX84" fmla="*/ 56396 w 563955"/>
                <a:gd name="connsiteY84" fmla="*/ 296077 h 382684"/>
                <a:gd name="connsiteX85" fmla="*/ 102721 w 563955"/>
                <a:gd name="connsiteY85" fmla="*/ 279964 h 382684"/>
                <a:gd name="connsiteX86" fmla="*/ 138975 w 563955"/>
                <a:gd name="connsiteY86" fmla="*/ 353479 h 382684"/>
                <a:gd name="connsiteX87" fmla="*/ 56396 w 563955"/>
                <a:gd name="connsiteY87" fmla="*/ 296077 h 382684"/>
                <a:gd name="connsiteX88" fmla="*/ 244717 w 563955"/>
                <a:gd name="connsiteY88" fmla="*/ 353479 h 382684"/>
                <a:gd name="connsiteX89" fmla="*/ 280971 w 563955"/>
                <a:gd name="connsiteY89" fmla="*/ 279964 h 382684"/>
                <a:gd name="connsiteX90" fmla="*/ 327296 w 563955"/>
                <a:gd name="connsiteY90" fmla="*/ 296077 h 382684"/>
                <a:gd name="connsiteX91" fmla="*/ 244717 w 563955"/>
                <a:gd name="connsiteY91" fmla="*/ 353479 h 382684"/>
                <a:gd name="connsiteX92" fmla="*/ 281978 w 563955"/>
                <a:gd name="connsiteY92" fmla="*/ 191342 h 382684"/>
                <a:gd name="connsiteX93" fmla="*/ 372614 w 563955"/>
                <a:gd name="connsiteY93" fmla="*/ 100706 h 382684"/>
                <a:gd name="connsiteX94" fmla="*/ 463249 w 563955"/>
                <a:gd name="connsiteY94" fmla="*/ 191342 h 382684"/>
                <a:gd name="connsiteX95" fmla="*/ 372614 w 563955"/>
                <a:gd name="connsiteY95" fmla="*/ 281978 h 382684"/>
                <a:gd name="connsiteX96" fmla="*/ 281978 w 563955"/>
                <a:gd name="connsiteY96" fmla="*/ 191342 h 382684"/>
                <a:gd name="connsiteX97" fmla="*/ 540793 w 563955"/>
                <a:gd name="connsiteY97" fmla="*/ 359522 h 382684"/>
                <a:gd name="connsiteX98" fmla="*/ 526695 w 563955"/>
                <a:gd name="connsiteY98" fmla="*/ 359522 h 382684"/>
                <a:gd name="connsiteX99" fmla="*/ 476341 w 563955"/>
                <a:gd name="connsiteY99" fmla="*/ 309169 h 382684"/>
                <a:gd name="connsiteX100" fmla="*/ 476341 w 563955"/>
                <a:gd name="connsiteY100" fmla="*/ 295070 h 382684"/>
                <a:gd name="connsiteX101" fmla="*/ 483391 w 563955"/>
                <a:gd name="connsiteY101" fmla="*/ 292049 h 382684"/>
                <a:gd name="connsiteX102" fmla="*/ 490440 w 563955"/>
                <a:gd name="connsiteY102" fmla="*/ 295070 h 382684"/>
                <a:gd name="connsiteX103" fmla="*/ 540793 w 563955"/>
                <a:gd name="connsiteY103" fmla="*/ 345423 h 382684"/>
                <a:gd name="connsiteX104" fmla="*/ 540793 w 563955"/>
                <a:gd name="connsiteY104" fmla="*/ 359522 h 38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563955" h="382684">
                  <a:moveTo>
                    <a:pt x="554892" y="331324"/>
                  </a:moveTo>
                  <a:lnTo>
                    <a:pt x="504539" y="280971"/>
                  </a:lnTo>
                  <a:cubicBezTo>
                    <a:pt x="495476" y="271907"/>
                    <a:pt x="481377" y="269893"/>
                    <a:pt x="470299" y="274928"/>
                  </a:cubicBezTo>
                  <a:lnTo>
                    <a:pt x="457207" y="261837"/>
                  </a:lnTo>
                  <a:cubicBezTo>
                    <a:pt x="473320" y="242702"/>
                    <a:pt x="483391" y="217526"/>
                    <a:pt x="483391" y="191342"/>
                  </a:cubicBezTo>
                  <a:cubicBezTo>
                    <a:pt x="483391" y="129911"/>
                    <a:pt x="434045" y="80565"/>
                    <a:pt x="372614" y="80565"/>
                  </a:cubicBezTo>
                  <a:cubicBezTo>
                    <a:pt x="364557" y="80565"/>
                    <a:pt x="356501" y="81572"/>
                    <a:pt x="349451" y="83586"/>
                  </a:cubicBezTo>
                  <a:cubicBezTo>
                    <a:pt x="313197" y="31219"/>
                    <a:pt x="254787" y="0"/>
                    <a:pt x="191342" y="0"/>
                  </a:cubicBezTo>
                  <a:cubicBezTo>
                    <a:pt x="85600" y="0"/>
                    <a:pt x="0" y="85600"/>
                    <a:pt x="0" y="191342"/>
                  </a:cubicBezTo>
                  <a:cubicBezTo>
                    <a:pt x="0" y="297084"/>
                    <a:pt x="85600" y="382684"/>
                    <a:pt x="191342" y="382684"/>
                  </a:cubicBezTo>
                  <a:cubicBezTo>
                    <a:pt x="254787" y="382684"/>
                    <a:pt x="313197" y="351465"/>
                    <a:pt x="349451" y="299098"/>
                  </a:cubicBezTo>
                  <a:cubicBezTo>
                    <a:pt x="357508" y="301112"/>
                    <a:pt x="364557" y="302119"/>
                    <a:pt x="372614" y="302119"/>
                  </a:cubicBezTo>
                  <a:cubicBezTo>
                    <a:pt x="399804" y="302119"/>
                    <a:pt x="423974" y="292049"/>
                    <a:pt x="443108" y="275936"/>
                  </a:cubicBezTo>
                  <a:lnTo>
                    <a:pt x="456200" y="289027"/>
                  </a:lnTo>
                  <a:cubicBezTo>
                    <a:pt x="451165" y="300105"/>
                    <a:pt x="453179" y="314204"/>
                    <a:pt x="462242" y="323268"/>
                  </a:cubicBezTo>
                  <a:lnTo>
                    <a:pt x="512596" y="373621"/>
                  </a:lnTo>
                  <a:cubicBezTo>
                    <a:pt x="518638" y="379663"/>
                    <a:pt x="526695" y="382684"/>
                    <a:pt x="533744" y="382684"/>
                  </a:cubicBezTo>
                  <a:cubicBezTo>
                    <a:pt x="541800" y="382684"/>
                    <a:pt x="548850" y="379663"/>
                    <a:pt x="554892" y="373621"/>
                  </a:cubicBezTo>
                  <a:cubicBezTo>
                    <a:pt x="554892" y="373621"/>
                    <a:pt x="554892" y="373621"/>
                    <a:pt x="554892" y="373621"/>
                  </a:cubicBezTo>
                  <a:cubicBezTo>
                    <a:pt x="566977" y="362543"/>
                    <a:pt x="566977" y="343409"/>
                    <a:pt x="554892" y="331324"/>
                  </a:cubicBezTo>
                  <a:close/>
                  <a:moveTo>
                    <a:pt x="21148" y="201413"/>
                  </a:moveTo>
                  <a:lnTo>
                    <a:pt x="91643" y="201413"/>
                  </a:lnTo>
                  <a:cubicBezTo>
                    <a:pt x="92650" y="222561"/>
                    <a:pt x="94664" y="241695"/>
                    <a:pt x="97685" y="260830"/>
                  </a:cubicBezTo>
                  <a:cubicBezTo>
                    <a:pt x="78551" y="265865"/>
                    <a:pt x="60424" y="271907"/>
                    <a:pt x="45318" y="278957"/>
                  </a:cubicBezTo>
                  <a:cubicBezTo>
                    <a:pt x="31219" y="255794"/>
                    <a:pt x="22155" y="229611"/>
                    <a:pt x="21148" y="201413"/>
                  </a:cubicBezTo>
                  <a:close/>
                  <a:moveTo>
                    <a:pt x="46325" y="101713"/>
                  </a:moveTo>
                  <a:cubicBezTo>
                    <a:pt x="62438" y="108763"/>
                    <a:pt x="79558" y="114805"/>
                    <a:pt x="98692" y="119841"/>
                  </a:cubicBezTo>
                  <a:cubicBezTo>
                    <a:pt x="94664" y="138975"/>
                    <a:pt x="92650" y="160123"/>
                    <a:pt x="91643" y="182279"/>
                  </a:cubicBezTo>
                  <a:lnTo>
                    <a:pt x="21148" y="182279"/>
                  </a:lnTo>
                  <a:cubicBezTo>
                    <a:pt x="22155" y="152067"/>
                    <a:pt x="31219" y="124876"/>
                    <a:pt x="46325" y="101713"/>
                  </a:cubicBezTo>
                  <a:close/>
                  <a:moveTo>
                    <a:pt x="262844" y="181272"/>
                  </a:moveTo>
                  <a:lnTo>
                    <a:pt x="201413" y="181272"/>
                  </a:lnTo>
                  <a:lnTo>
                    <a:pt x="201413" y="129911"/>
                  </a:lnTo>
                  <a:cubicBezTo>
                    <a:pt x="223568" y="128904"/>
                    <a:pt x="244717" y="126890"/>
                    <a:pt x="264858" y="123869"/>
                  </a:cubicBezTo>
                  <a:cubicBezTo>
                    <a:pt x="266872" y="132932"/>
                    <a:pt x="267879" y="141996"/>
                    <a:pt x="268886" y="151060"/>
                  </a:cubicBezTo>
                  <a:cubicBezTo>
                    <a:pt x="265865" y="160123"/>
                    <a:pt x="262844" y="170194"/>
                    <a:pt x="262844" y="181272"/>
                  </a:cubicBezTo>
                  <a:close/>
                  <a:moveTo>
                    <a:pt x="201413" y="109770"/>
                  </a:moveTo>
                  <a:lnTo>
                    <a:pt x="201413" y="22155"/>
                  </a:lnTo>
                  <a:cubicBezTo>
                    <a:pt x="225582" y="29205"/>
                    <a:pt x="247738" y="59417"/>
                    <a:pt x="259823" y="104735"/>
                  </a:cubicBezTo>
                  <a:cubicBezTo>
                    <a:pt x="241695" y="106749"/>
                    <a:pt x="221554" y="108763"/>
                    <a:pt x="201413" y="109770"/>
                  </a:cubicBezTo>
                  <a:close/>
                  <a:moveTo>
                    <a:pt x="181272" y="22155"/>
                  </a:moveTo>
                  <a:lnTo>
                    <a:pt x="181272" y="109770"/>
                  </a:lnTo>
                  <a:cubicBezTo>
                    <a:pt x="161130" y="108763"/>
                    <a:pt x="140989" y="107756"/>
                    <a:pt x="122862" y="103728"/>
                  </a:cubicBezTo>
                  <a:cubicBezTo>
                    <a:pt x="134947" y="60424"/>
                    <a:pt x="157102" y="28198"/>
                    <a:pt x="181272" y="22155"/>
                  </a:cubicBezTo>
                  <a:close/>
                  <a:moveTo>
                    <a:pt x="181272" y="129911"/>
                  </a:moveTo>
                  <a:lnTo>
                    <a:pt x="181272" y="181272"/>
                  </a:lnTo>
                  <a:lnTo>
                    <a:pt x="110777" y="181272"/>
                  </a:lnTo>
                  <a:cubicBezTo>
                    <a:pt x="111784" y="161130"/>
                    <a:pt x="113798" y="140989"/>
                    <a:pt x="117826" y="123869"/>
                  </a:cubicBezTo>
                  <a:cubicBezTo>
                    <a:pt x="137968" y="126890"/>
                    <a:pt x="159116" y="128904"/>
                    <a:pt x="181272" y="129911"/>
                  </a:cubicBezTo>
                  <a:close/>
                  <a:moveTo>
                    <a:pt x="110777" y="201413"/>
                  </a:moveTo>
                  <a:lnTo>
                    <a:pt x="181272" y="201413"/>
                  </a:lnTo>
                  <a:lnTo>
                    <a:pt x="181272" y="249752"/>
                  </a:lnTo>
                  <a:cubicBezTo>
                    <a:pt x="159116" y="250759"/>
                    <a:pt x="137968" y="252773"/>
                    <a:pt x="116819" y="256801"/>
                  </a:cubicBezTo>
                  <a:cubicBezTo>
                    <a:pt x="113798" y="238674"/>
                    <a:pt x="111784" y="220547"/>
                    <a:pt x="110777" y="201413"/>
                  </a:cubicBezTo>
                  <a:close/>
                  <a:moveTo>
                    <a:pt x="181272" y="269893"/>
                  </a:moveTo>
                  <a:lnTo>
                    <a:pt x="181272" y="361536"/>
                  </a:lnTo>
                  <a:cubicBezTo>
                    <a:pt x="156095" y="354487"/>
                    <a:pt x="133940" y="321253"/>
                    <a:pt x="121855" y="275936"/>
                  </a:cubicBezTo>
                  <a:cubicBezTo>
                    <a:pt x="140989" y="271907"/>
                    <a:pt x="161130" y="269893"/>
                    <a:pt x="181272" y="269893"/>
                  </a:cubicBezTo>
                  <a:close/>
                  <a:moveTo>
                    <a:pt x="201413" y="360529"/>
                  </a:moveTo>
                  <a:lnTo>
                    <a:pt x="201413" y="268886"/>
                  </a:lnTo>
                  <a:cubicBezTo>
                    <a:pt x="221554" y="269893"/>
                    <a:pt x="241695" y="271907"/>
                    <a:pt x="260830" y="274928"/>
                  </a:cubicBezTo>
                  <a:cubicBezTo>
                    <a:pt x="248745" y="322261"/>
                    <a:pt x="226589" y="354487"/>
                    <a:pt x="201413" y="360529"/>
                  </a:cubicBezTo>
                  <a:close/>
                  <a:moveTo>
                    <a:pt x="201413" y="249752"/>
                  </a:moveTo>
                  <a:lnTo>
                    <a:pt x="201413" y="201413"/>
                  </a:lnTo>
                  <a:lnTo>
                    <a:pt x="262844" y="201413"/>
                  </a:lnTo>
                  <a:cubicBezTo>
                    <a:pt x="263851" y="212491"/>
                    <a:pt x="265865" y="222561"/>
                    <a:pt x="269893" y="231625"/>
                  </a:cubicBezTo>
                  <a:cubicBezTo>
                    <a:pt x="268886" y="239681"/>
                    <a:pt x="267879" y="247738"/>
                    <a:pt x="265865" y="255794"/>
                  </a:cubicBezTo>
                  <a:cubicBezTo>
                    <a:pt x="244717" y="252773"/>
                    <a:pt x="223568" y="249752"/>
                    <a:pt x="201413" y="249752"/>
                  </a:cubicBezTo>
                  <a:close/>
                  <a:moveTo>
                    <a:pt x="286006" y="259823"/>
                  </a:moveTo>
                  <a:cubicBezTo>
                    <a:pt x="286006" y="259823"/>
                    <a:pt x="287013" y="260830"/>
                    <a:pt x="287013" y="260830"/>
                  </a:cubicBezTo>
                  <a:cubicBezTo>
                    <a:pt x="286006" y="260830"/>
                    <a:pt x="286006" y="260830"/>
                    <a:pt x="286006" y="259823"/>
                  </a:cubicBezTo>
                  <a:cubicBezTo>
                    <a:pt x="284999" y="259823"/>
                    <a:pt x="284999" y="259823"/>
                    <a:pt x="286006" y="259823"/>
                  </a:cubicBezTo>
                  <a:close/>
                  <a:moveTo>
                    <a:pt x="286006" y="122862"/>
                  </a:moveTo>
                  <a:cubicBezTo>
                    <a:pt x="286006" y="121855"/>
                    <a:pt x="286006" y="119841"/>
                    <a:pt x="284999" y="118834"/>
                  </a:cubicBezTo>
                  <a:cubicBezTo>
                    <a:pt x="287013" y="118834"/>
                    <a:pt x="288020" y="117827"/>
                    <a:pt x="290034" y="117827"/>
                  </a:cubicBezTo>
                  <a:cubicBezTo>
                    <a:pt x="288020" y="119841"/>
                    <a:pt x="287013" y="120848"/>
                    <a:pt x="286006" y="122862"/>
                  </a:cubicBezTo>
                  <a:close/>
                  <a:moveTo>
                    <a:pt x="325282" y="84593"/>
                  </a:moveTo>
                  <a:cubicBezTo>
                    <a:pt x="311183" y="90636"/>
                    <a:pt x="296077" y="95671"/>
                    <a:pt x="279964" y="99699"/>
                  </a:cubicBezTo>
                  <a:cubicBezTo>
                    <a:pt x="271907" y="70494"/>
                    <a:pt x="259823" y="46325"/>
                    <a:pt x="244717" y="29205"/>
                  </a:cubicBezTo>
                  <a:cubicBezTo>
                    <a:pt x="275936" y="39275"/>
                    <a:pt x="304133" y="58410"/>
                    <a:pt x="325282" y="84593"/>
                  </a:cubicBezTo>
                  <a:close/>
                  <a:moveTo>
                    <a:pt x="137968" y="29205"/>
                  </a:moveTo>
                  <a:cubicBezTo>
                    <a:pt x="122862" y="46325"/>
                    <a:pt x="110777" y="70494"/>
                    <a:pt x="102721" y="99699"/>
                  </a:cubicBezTo>
                  <a:cubicBezTo>
                    <a:pt x="86608" y="95671"/>
                    <a:pt x="71502" y="90636"/>
                    <a:pt x="58410" y="84593"/>
                  </a:cubicBezTo>
                  <a:cubicBezTo>
                    <a:pt x="78551" y="59417"/>
                    <a:pt x="105742" y="39275"/>
                    <a:pt x="137968" y="29205"/>
                  </a:cubicBezTo>
                  <a:close/>
                  <a:moveTo>
                    <a:pt x="56396" y="296077"/>
                  </a:moveTo>
                  <a:cubicBezTo>
                    <a:pt x="70494" y="290034"/>
                    <a:pt x="85600" y="284999"/>
                    <a:pt x="102721" y="279964"/>
                  </a:cubicBezTo>
                  <a:cubicBezTo>
                    <a:pt x="110777" y="310176"/>
                    <a:pt x="122862" y="335352"/>
                    <a:pt x="138975" y="353479"/>
                  </a:cubicBezTo>
                  <a:cubicBezTo>
                    <a:pt x="104735" y="342402"/>
                    <a:pt x="76537" y="322261"/>
                    <a:pt x="56396" y="296077"/>
                  </a:cubicBezTo>
                  <a:close/>
                  <a:moveTo>
                    <a:pt x="244717" y="353479"/>
                  </a:moveTo>
                  <a:cubicBezTo>
                    <a:pt x="259823" y="335352"/>
                    <a:pt x="272914" y="310176"/>
                    <a:pt x="280971" y="279964"/>
                  </a:cubicBezTo>
                  <a:cubicBezTo>
                    <a:pt x="297084" y="283992"/>
                    <a:pt x="313197" y="289027"/>
                    <a:pt x="327296" y="296077"/>
                  </a:cubicBezTo>
                  <a:cubicBezTo>
                    <a:pt x="306148" y="323268"/>
                    <a:pt x="276943" y="343409"/>
                    <a:pt x="244717" y="353479"/>
                  </a:cubicBezTo>
                  <a:close/>
                  <a:moveTo>
                    <a:pt x="281978" y="191342"/>
                  </a:moveTo>
                  <a:cubicBezTo>
                    <a:pt x="281978" y="140989"/>
                    <a:pt x="322261" y="100706"/>
                    <a:pt x="372614" y="100706"/>
                  </a:cubicBezTo>
                  <a:cubicBezTo>
                    <a:pt x="422967" y="100706"/>
                    <a:pt x="463249" y="140989"/>
                    <a:pt x="463249" y="191342"/>
                  </a:cubicBezTo>
                  <a:cubicBezTo>
                    <a:pt x="463249" y="241695"/>
                    <a:pt x="422967" y="281978"/>
                    <a:pt x="372614" y="281978"/>
                  </a:cubicBezTo>
                  <a:cubicBezTo>
                    <a:pt x="322261" y="281978"/>
                    <a:pt x="281978" y="241695"/>
                    <a:pt x="281978" y="191342"/>
                  </a:cubicBezTo>
                  <a:close/>
                  <a:moveTo>
                    <a:pt x="540793" y="359522"/>
                  </a:moveTo>
                  <a:cubicBezTo>
                    <a:pt x="536765" y="363550"/>
                    <a:pt x="530723" y="363550"/>
                    <a:pt x="526695" y="359522"/>
                  </a:cubicBezTo>
                  <a:lnTo>
                    <a:pt x="476341" y="309169"/>
                  </a:lnTo>
                  <a:cubicBezTo>
                    <a:pt x="472313" y="305140"/>
                    <a:pt x="472313" y="299098"/>
                    <a:pt x="476341" y="295070"/>
                  </a:cubicBezTo>
                  <a:cubicBezTo>
                    <a:pt x="478355" y="293056"/>
                    <a:pt x="481377" y="292049"/>
                    <a:pt x="483391" y="292049"/>
                  </a:cubicBezTo>
                  <a:cubicBezTo>
                    <a:pt x="486412" y="292049"/>
                    <a:pt x="488426" y="293056"/>
                    <a:pt x="490440" y="295070"/>
                  </a:cubicBezTo>
                  <a:lnTo>
                    <a:pt x="540793" y="345423"/>
                  </a:lnTo>
                  <a:cubicBezTo>
                    <a:pt x="544822" y="349451"/>
                    <a:pt x="544822" y="355494"/>
                    <a:pt x="540793" y="35952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77DB4DD-A8C5-41C7-8963-33364992FC10}"/>
                </a:ext>
              </a:extLst>
            </p:cNvPr>
            <p:cNvSpPr/>
            <p:nvPr/>
          </p:nvSpPr>
          <p:spPr>
            <a:xfrm>
              <a:off x="4183753" y="5176169"/>
              <a:ext cx="80565" cy="80565"/>
            </a:xfrm>
            <a:custGeom>
              <a:avLst/>
              <a:gdLst>
                <a:gd name="connsiteX0" fmla="*/ 70494 w 80565"/>
                <a:gd name="connsiteY0" fmla="*/ 0 h 80565"/>
                <a:gd name="connsiteX1" fmla="*/ 60424 w 80565"/>
                <a:gd name="connsiteY1" fmla="*/ 10071 h 80565"/>
                <a:gd name="connsiteX2" fmla="*/ 10071 w 80565"/>
                <a:gd name="connsiteY2" fmla="*/ 60424 h 80565"/>
                <a:gd name="connsiteX3" fmla="*/ 0 w 80565"/>
                <a:gd name="connsiteY3" fmla="*/ 70494 h 80565"/>
                <a:gd name="connsiteX4" fmla="*/ 10071 w 80565"/>
                <a:gd name="connsiteY4" fmla="*/ 80565 h 80565"/>
                <a:gd name="connsiteX5" fmla="*/ 80565 w 80565"/>
                <a:gd name="connsiteY5" fmla="*/ 10071 h 80565"/>
                <a:gd name="connsiteX6" fmla="*/ 70494 w 80565"/>
                <a:gd name="connsiteY6" fmla="*/ 0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565" h="80565">
                  <a:moveTo>
                    <a:pt x="70494" y="0"/>
                  </a:moveTo>
                  <a:cubicBezTo>
                    <a:pt x="64452" y="0"/>
                    <a:pt x="60424" y="4028"/>
                    <a:pt x="60424" y="10071"/>
                  </a:cubicBezTo>
                  <a:cubicBezTo>
                    <a:pt x="60424" y="38268"/>
                    <a:pt x="38268" y="60424"/>
                    <a:pt x="10071" y="60424"/>
                  </a:cubicBezTo>
                  <a:cubicBezTo>
                    <a:pt x="4028" y="60424"/>
                    <a:pt x="0" y="64452"/>
                    <a:pt x="0" y="70494"/>
                  </a:cubicBezTo>
                  <a:cubicBezTo>
                    <a:pt x="0" y="76537"/>
                    <a:pt x="4028" y="80565"/>
                    <a:pt x="10071" y="80565"/>
                  </a:cubicBezTo>
                  <a:cubicBezTo>
                    <a:pt x="49346" y="80565"/>
                    <a:pt x="80565" y="49346"/>
                    <a:pt x="80565" y="10071"/>
                  </a:cubicBezTo>
                  <a:cubicBezTo>
                    <a:pt x="80565" y="4028"/>
                    <a:pt x="76537" y="0"/>
                    <a:pt x="70494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338819E-9B22-4E12-A0CE-66CBAECBF3A0}"/>
                </a:ext>
              </a:extLst>
            </p:cNvPr>
            <p:cNvSpPr/>
            <p:nvPr/>
          </p:nvSpPr>
          <p:spPr>
            <a:xfrm>
              <a:off x="4042764" y="4863979"/>
              <a:ext cx="231624" cy="20141"/>
            </a:xfrm>
            <a:custGeom>
              <a:avLst/>
              <a:gdLst>
                <a:gd name="connsiteX0" fmla="*/ 10071 w 231624"/>
                <a:gd name="connsiteY0" fmla="*/ 20141 h 20141"/>
                <a:gd name="connsiteX1" fmla="*/ 221554 w 231624"/>
                <a:gd name="connsiteY1" fmla="*/ 20141 h 20141"/>
                <a:gd name="connsiteX2" fmla="*/ 231625 w 231624"/>
                <a:gd name="connsiteY2" fmla="*/ 10071 h 20141"/>
                <a:gd name="connsiteX3" fmla="*/ 221554 w 231624"/>
                <a:gd name="connsiteY3" fmla="*/ 0 h 20141"/>
                <a:gd name="connsiteX4" fmla="*/ 10071 w 231624"/>
                <a:gd name="connsiteY4" fmla="*/ 0 h 20141"/>
                <a:gd name="connsiteX5" fmla="*/ 0 w 231624"/>
                <a:gd name="connsiteY5" fmla="*/ 10071 h 20141"/>
                <a:gd name="connsiteX6" fmla="*/ 10071 w 231624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24" h="20141">
                  <a:moveTo>
                    <a:pt x="10071" y="20141"/>
                  </a:moveTo>
                  <a:lnTo>
                    <a:pt x="221554" y="20141"/>
                  </a:lnTo>
                  <a:cubicBezTo>
                    <a:pt x="227596" y="20141"/>
                    <a:pt x="231625" y="16113"/>
                    <a:pt x="231625" y="10071"/>
                  </a:cubicBezTo>
                  <a:cubicBezTo>
                    <a:pt x="231625" y="4028"/>
                    <a:pt x="227596" y="0"/>
                    <a:pt x="221554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2E37DCA-664F-4954-8E19-D3EE129F1F1B}"/>
                </a:ext>
              </a:extLst>
            </p:cNvPr>
            <p:cNvSpPr/>
            <p:nvPr/>
          </p:nvSpPr>
          <p:spPr>
            <a:xfrm>
              <a:off x="4314671" y="4863979"/>
              <a:ext cx="30211" cy="20141"/>
            </a:xfrm>
            <a:custGeom>
              <a:avLst/>
              <a:gdLst>
                <a:gd name="connsiteX0" fmla="*/ 10071 w 30211"/>
                <a:gd name="connsiteY0" fmla="*/ 20141 h 20141"/>
                <a:gd name="connsiteX1" fmla="*/ 20141 w 30211"/>
                <a:gd name="connsiteY1" fmla="*/ 20141 h 20141"/>
                <a:gd name="connsiteX2" fmla="*/ 30212 w 30211"/>
                <a:gd name="connsiteY2" fmla="*/ 10071 h 20141"/>
                <a:gd name="connsiteX3" fmla="*/ 20141 w 30211"/>
                <a:gd name="connsiteY3" fmla="*/ 0 h 20141"/>
                <a:gd name="connsiteX4" fmla="*/ 10071 w 30211"/>
                <a:gd name="connsiteY4" fmla="*/ 0 h 20141"/>
                <a:gd name="connsiteX5" fmla="*/ 0 w 30211"/>
                <a:gd name="connsiteY5" fmla="*/ 10071 h 20141"/>
                <a:gd name="connsiteX6" fmla="*/ 10071 w 30211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211" h="20141">
                  <a:moveTo>
                    <a:pt x="10071" y="20141"/>
                  </a:moveTo>
                  <a:lnTo>
                    <a:pt x="20141" y="20141"/>
                  </a:lnTo>
                  <a:cubicBezTo>
                    <a:pt x="26184" y="20141"/>
                    <a:pt x="30212" y="16113"/>
                    <a:pt x="30212" y="10071"/>
                  </a:cubicBezTo>
                  <a:cubicBezTo>
                    <a:pt x="30212" y="4028"/>
                    <a:pt x="26184" y="0"/>
                    <a:pt x="20141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4900CB8-3BE8-47BC-B091-381821D1C68A}"/>
                </a:ext>
              </a:extLst>
            </p:cNvPr>
            <p:cNvSpPr/>
            <p:nvPr/>
          </p:nvSpPr>
          <p:spPr>
            <a:xfrm>
              <a:off x="4284460" y="4863979"/>
              <a:ext cx="20141" cy="20141"/>
            </a:xfrm>
            <a:custGeom>
              <a:avLst/>
              <a:gdLst>
                <a:gd name="connsiteX0" fmla="*/ 10071 w 20141"/>
                <a:gd name="connsiteY0" fmla="*/ 20141 h 20141"/>
                <a:gd name="connsiteX1" fmla="*/ 17120 w 20141"/>
                <a:gd name="connsiteY1" fmla="*/ 17120 h 20141"/>
                <a:gd name="connsiteX2" fmla="*/ 20141 w 20141"/>
                <a:gd name="connsiteY2" fmla="*/ 10071 h 20141"/>
                <a:gd name="connsiteX3" fmla="*/ 17120 w 20141"/>
                <a:gd name="connsiteY3" fmla="*/ 3021 h 20141"/>
                <a:gd name="connsiteX4" fmla="*/ 3021 w 20141"/>
                <a:gd name="connsiteY4" fmla="*/ 3021 h 20141"/>
                <a:gd name="connsiteX5" fmla="*/ 0 w 20141"/>
                <a:gd name="connsiteY5" fmla="*/ 10071 h 20141"/>
                <a:gd name="connsiteX6" fmla="*/ 3021 w 20141"/>
                <a:gd name="connsiteY6" fmla="*/ 17120 h 20141"/>
                <a:gd name="connsiteX7" fmla="*/ 10071 w 20141"/>
                <a:gd name="connsiteY7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41" h="20141">
                  <a:moveTo>
                    <a:pt x="10071" y="20141"/>
                  </a:moveTo>
                  <a:cubicBezTo>
                    <a:pt x="13092" y="20141"/>
                    <a:pt x="15106" y="19134"/>
                    <a:pt x="17120" y="17120"/>
                  </a:cubicBezTo>
                  <a:cubicBezTo>
                    <a:pt x="19134" y="15106"/>
                    <a:pt x="20141" y="13092"/>
                    <a:pt x="20141" y="10071"/>
                  </a:cubicBezTo>
                  <a:cubicBezTo>
                    <a:pt x="20141" y="7049"/>
                    <a:pt x="19134" y="5035"/>
                    <a:pt x="17120" y="3021"/>
                  </a:cubicBezTo>
                  <a:cubicBezTo>
                    <a:pt x="13092" y="-1007"/>
                    <a:pt x="7049" y="-1007"/>
                    <a:pt x="3021" y="3021"/>
                  </a:cubicBezTo>
                  <a:cubicBezTo>
                    <a:pt x="1007" y="5035"/>
                    <a:pt x="0" y="7049"/>
                    <a:pt x="0" y="10071"/>
                  </a:cubicBezTo>
                  <a:cubicBezTo>
                    <a:pt x="0" y="13092"/>
                    <a:pt x="1007" y="15106"/>
                    <a:pt x="3021" y="17120"/>
                  </a:cubicBezTo>
                  <a:cubicBezTo>
                    <a:pt x="5035" y="19134"/>
                    <a:pt x="7049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56A3F0E-B6AD-40E7-9F70-813AD8EFD42B}"/>
                </a:ext>
              </a:extLst>
            </p:cNvPr>
            <p:cNvSpPr/>
            <p:nvPr/>
          </p:nvSpPr>
          <p:spPr>
            <a:xfrm>
              <a:off x="3911846" y="4823696"/>
              <a:ext cx="473320" cy="191342"/>
            </a:xfrm>
            <a:custGeom>
              <a:avLst/>
              <a:gdLst>
                <a:gd name="connsiteX0" fmla="*/ 10071 w 473320"/>
                <a:gd name="connsiteY0" fmla="*/ 161130 h 191342"/>
                <a:gd name="connsiteX1" fmla="*/ 20141 w 473320"/>
                <a:gd name="connsiteY1" fmla="*/ 151060 h 191342"/>
                <a:gd name="connsiteX2" fmla="*/ 20141 w 473320"/>
                <a:gd name="connsiteY2" fmla="*/ 80565 h 191342"/>
                <a:gd name="connsiteX3" fmla="*/ 40283 w 473320"/>
                <a:gd name="connsiteY3" fmla="*/ 60424 h 191342"/>
                <a:gd name="connsiteX4" fmla="*/ 91643 w 473320"/>
                <a:gd name="connsiteY4" fmla="*/ 60424 h 191342"/>
                <a:gd name="connsiteX5" fmla="*/ 140989 w 473320"/>
                <a:gd name="connsiteY5" fmla="*/ 100706 h 191342"/>
                <a:gd name="connsiteX6" fmla="*/ 211483 w 473320"/>
                <a:gd name="connsiteY6" fmla="*/ 100706 h 191342"/>
                <a:gd name="connsiteX7" fmla="*/ 211483 w 473320"/>
                <a:gd name="connsiteY7" fmla="*/ 151060 h 191342"/>
                <a:gd name="connsiteX8" fmla="*/ 217526 w 473320"/>
                <a:gd name="connsiteY8" fmla="*/ 160123 h 191342"/>
                <a:gd name="connsiteX9" fmla="*/ 221554 w 473320"/>
                <a:gd name="connsiteY9" fmla="*/ 161130 h 191342"/>
                <a:gd name="connsiteX10" fmla="*/ 228604 w 473320"/>
                <a:gd name="connsiteY10" fmla="*/ 158109 h 191342"/>
                <a:gd name="connsiteX11" fmla="*/ 286006 w 473320"/>
                <a:gd name="connsiteY11" fmla="*/ 100706 h 191342"/>
                <a:gd name="connsiteX12" fmla="*/ 392755 w 473320"/>
                <a:gd name="connsiteY12" fmla="*/ 100706 h 191342"/>
                <a:gd name="connsiteX13" fmla="*/ 392755 w 473320"/>
                <a:gd name="connsiteY13" fmla="*/ 151060 h 191342"/>
                <a:gd name="connsiteX14" fmla="*/ 372614 w 473320"/>
                <a:gd name="connsiteY14" fmla="*/ 171201 h 191342"/>
                <a:gd name="connsiteX15" fmla="*/ 312190 w 473320"/>
                <a:gd name="connsiteY15" fmla="*/ 171201 h 191342"/>
                <a:gd name="connsiteX16" fmla="*/ 302119 w 473320"/>
                <a:gd name="connsiteY16" fmla="*/ 181272 h 191342"/>
                <a:gd name="connsiteX17" fmla="*/ 312190 w 473320"/>
                <a:gd name="connsiteY17" fmla="*/ 191342 h 191342"/>
                <a:gd name="connsiteX18" fmla="*/ 372614 w 473320"/>
                <a:gd name="connsiteY18" fmla="*/ 191342 h 191342"/>
                <a:gd name="connsiteX19" fmla="*/ 412896 w 473320"/>
                <a:gd name="connsiteY19" fmla="*/ 151060 h 191342"/>
                <a:gd name="connsiteX20" fmla="*/ 412896 w 473320"/>
                <a:gd name="connsiteY20" fmla="*/ 100706 h 191342"/>
                <a:gd name="connsiteX21" fmla="*/ 422967 w 473320"/>
                <a:gd name="connsiteY21" fmla="*/ 100706 h 191342"/>
                <a:gd name="connsiteX22" fmla="*/ 473320 w 473320"/>
                <a:gd name="connsiteY22" fmla="*/ 50353 h 191342"/>
                <a:gd name="connsiteX23" fmla="*/ 422967 w 473320"/>
                <a:gd name="connsiteY23" fmla="*/ 0 h 191342"/>
                <a:gd name="connsiteX24" fmla="*/ 140989 w 473320"/>
                <a:gd name="connsiteY24" fmla="*/ 0 h 191342"/>
                <a:gd name="connsiteX25" fmla="*/ 91643 w 473320"/>
                <a:gd name="connsiteY25" fmla="*/ 40283 h 191342"/>
                <a:gd name="connsiteX26" fmla="*/ 40283 w 473320"/>
                <a:gd name="connsiteY26" fmla="*/ 40283 h 191342"/>
                <a:gd name="connsiteX27" fmla="*/ 0 w 473320"/>
                <a:gd name="connsiteY27" fmla="*/ 80565 h 191342"/>
                <a:gd name="connsiteX28" fmla="*/ 0 w 473320"/>
                <a:gd name="connsiteY28" fmla="*/ 151060 h 191342"/>
                <a:gd name="connsiteX29" fmla="*/ 10071 w 473320"/>
                <a:gd name="connsiteY29" fmla="*/ 161130 h 191342"/>
                <a:gd name="connsiteX30" fmla="*/ 140989 w 473320"/>
                <a:gd name="connsiteY30" fmla="*/ 20141 h 191342"/>
                <a:gd name="connsiteX31" fmla="*/ 422967 w 473320"/>
                <a:gd name="connsiteY31" fmla="*/ 20141 h 191342"/>
                <a:gd name="connsiteX32" fmla="*/ 453179 w 473320"/>
                <a:gd name="connsiteY32" fmla="*/ 50353 h 191342"/>
                <a:gd name="connsiteX33" fmla="*/ 422967 w 473320"/>
                <a:gd name="connsiteY33" fmla="*/ 80565 h 191342"/>
                <a:gd name="connsiteX34" fmla="*/ 281978 w 473320"/>
                <a:gd name="connsiteY34" fmla="*/ 80565 h 191342"/>
                <a:gd name="connsiteX35" fmla="*/ 274928 w 473320"/>
                <a:gd name="connsiteY35" fmla="*/ 83586 h 191342"/>
                <a:gd name="connsiteX36" fmla="*/ 231625 w 473320"/>
                <a:gd name="connsiteY36" fmla="*/ 126890 h 191342"/>
                <a:gd name="connsiteX37" fmla="*/ 231625 w 473320"/>
                <a:gd name="connsiteY37" fmla="*/ 90636 h 191342"/>
                <a:gd name="connsiteX38" fmla="*/ 221554 w 473320"/>
                <a:gd name="connsiteY38" fmla="*/ 80565 h 191342"/>
                <a:gd name="connsiteX39" fmla="*/ 140989 w 473320"/>
                <a:gd name="connsiteY39" fmla="*/ 80565 h 191342"/>
                <a:gd name="connsiteX40" fmla="*/ 110777 w 473320"/>
                <a:gd name="connsiteY40" fmla="*/ 50353 h 191342"/>
                <a:gd name="connsiteX41" fmla="*/ 140989 w 473320"/>
                <a:gd name="connsiteY41" fmla="*/ 20141 h 19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73320" h="191342">
                  <a:moveTo>
                    <a:pt x="10071" y="161130"/>
                  </a:moveTo>
                  <a:cubicBezTo>
                    <a:pt x="16113" y="161130"/>
                    <a:pt x="20141" y="157102"/>
                    <a:pt x="20141" y="151060"/>
                  </a:cubicBezTo>
                  <a:lnTo>
                    <a:pt x="20141" y="80565"/>
                  </a:lnTo>
                  <a:cubicBezTo>
                    <a:pt x="20141" y="62438"/>
                    <a:pt x="35247" y="60424"/>
                    <a:pt x="40283" y="60424"/>
                  </a:cubicBezTo>
                  <a:lnTo>
                    <a:pt x="91643" y="60424"/>
                  </a:lnTo>
                  <a:cubicBezTo>
                    <a:pt x="96678" y="83586"/>
                    <a:pt x="116819" y="100706"/>
                    <a:pt x="140989" y="100706"/>
                  </a:cubicBezTo>
                  <a:lnTo>
                    <a:pt x="211483" y="100706"/>
                  </a:lnTo>
                  <a:lnTo>
                    <a:pt x="211483" y="151060"/>
                  </a:lnTo>
                  <a:cubicBezTo>
                    <a:pt x="211483" y="155088"/>
                    <a:pt x="213498" y="159116"/>
                    <a:pt x="217526" y="160123"/>
                  </a:cubicBezTo>
                  <a:cubicBezTo>
                    <a:pt x="218533" y="161130"/>
                    <a:pt x="220547" y="161130"/>
                    <a:pt x="221554" y="161130"/>
                  </a:cubicBezTo>
                  <a:cubicBezTo>
                    <a:pt x="224575" y="161130"/>
                    <a:pt x="226589" y="160123"/>
                    <a:pt x="228604" y="158109"/>
                  </a:cubicBezTo>
                  <a:lnTo>
                    <a:pt x="286006" y="100706"/>
                  </a:lnTo>
                  <a:lnTo>
                    <a:pt x="392755" y="100706"/>
                  </a:lnTo>
                  <a:lnTo>
                    <a:pt x="392755" y="151060"/>
                  </a:lnTo>
                  <a:cubicBezTo>
                    <a:pt x="392755" y="169187"/>
                    <a:pt x="377649" y="171201"/>
                    <a:pt x="372614" y="171201"/>
                  </a:cubicBezTo>
                  <a:lnTo>
                    <a:pt x="312190" y="171201"/>
                  </a:lnTo>
                  <a:cubicBezTo>
                    <a:pt x="306148" y="171201"/>
                    <a:pt x="302119" y="175229"/>
                    <a:pt x="302119" y="181272"/>
                  </a:cubicBezTo>
                  <a:cubicBezTo>
                    <a:pt x="302119" y="187314"/>
                    <a:pt x="306148" y="191342"/>
                    <a:pt x="312190" y="191342"/>
                  </a:cubicBezTo>
                  <a:lnTo>
                    <a:pt x="372614" y="191342"/>
                  </a:lnTo>
                  <a:cubicBezTo>
                    <a:pt x="388727" y="191342"/>
                    <a:pt x="412896" y="180264"/>
                    <a:pt x="412896" y="151060"/>
                  </a:cubicBezTo>
                  <a:lnTo>
                    <a:pt x="412896" y="100706"/>
                  </a:lnTo>
                  <a:lnTo>
                    <a:pt x="422967" y="100706"/>
                  </a:lnTo>
                  <a:cubicBezTo>
                    <a:pt x="451165" y="100706"/>
                    <a:pt x="473320" y="78551"/>
                    <a:pt x="473320" y="50353"/>
                  </a:cubicBezTo>
                  <a:cubicBezTo>
                    <a:pt x="473320" y="22155"/>
                    <a:pt x="451165" y="0"/>
                    <a:pt x="422967" y="0"/>
                  </a:cubicBezTo>
                  <a:lnTo>
                    <a:pt x="140989" y="0"/>
                  </a:lnTo>
                  <a:cubicBezTo>
                    <a:pt x="116819" y="0"/>
                    <a:pt x="96678" y="17120"/>
                    <a:pt x="91643" y="40283"/>
                  </a:cubicBezTo>
                  <a:lnTo>
                    <a:pt x="40283" y="40283"/>
                  </a:lnTo>
                  <a:cubicBezTo>
                    <a:pt x="24170" y="40283"/>
                    <a:pt x="0" y="51360"/>
                    <a:pt x="0" y="80565"/>
                  </a:cubicBezTo>
                  <a:lnTo>
                    <a:pt x="0" y="151060"/>
                  </a:lnTo>
                  <a:cubicBezTo>
                    <a:pt x="0" y="157102"/>
                    <a:pt x="4028" y="161130"/>
                    <a:pt x="10071" y="161130"/>
                  </a:cubicBezTo>
                  <a:close/>
                  <a:moveTo>
                    <a:pt x="140989" y="20141"/>
                  </a:moveTo>
                  <a:lnTo>
                    <a:pt x="422967" y="20141"/>
                  </a:lnTo>
                  <a:cubicBezTo>
                    <a:pt x="440087" y="20141"/>
                    <a:pt x="453179" y="33233"/>
                    <a:pt x="453179" y="50353"/>
                  </a:cubicBezTo>
                  <a:cubicBezTo>
                    <a:pt x="453179" y="67473"/>
                    <a:pt x="440087" y="80565"/>
                    <a:pt x="422967" y="80565"/>
                  </a:cubicBezTo>
                  <a:lnTo>
                    <a:pt x="281978" y="80565"/>
                  </a:lnTo>
                  <a:cubicBezTo>
                    <a:pt x="278957" y="80565"/>
                    <a:pt x="276943" y="81572"/>
                    <a:pt x="274928" y="83586"/>
                  </a:cubicBezTo>
                  <a:lnTo>
                    <a:pt x="231625" y="126890"/>
                  </a:lnTo>
                  <a:lnTo>
                    <a:pt x="231625" y="90636"/>
                  </a:lnTo>
                  <a:cubicBezTo>
                    <a:pt x="231625" y="84593"/>
                    <a:pt x="227596" y="80565"/>
                    <a:pt x="221554" y="80565"/>
                  </a:cubicBezTo>
                  <a:lnTo>
                    <a:pt x="140989" y="80565"/>
                  </a:lnTo>
                  <a:cubicBezTo>
                    <a:pt x="123869" y="80565"/>
                    <a:pt x="110777" y="67473"/>
                    <a:pt x="110777" y="50353"/>
                  </a:cubicBezTo>
                  <a:cubicBezTo>
                    <a:pt x="110777" y="33233"/>
                    <a:pt x="123869" y="20141"/>
                    <a:pt x="140989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4" name="Graphic 26">
            <a:extLst>
              <a:ext uri="{FF2B5EF4-FFF2-40B4-BE49-F238E27FC236}">
                <a16:creationId xmlns:a16="http://schemas.microsoft.com/office/drawing/2014/main" id="{9604BEA3-E195-4D77-9364-9BFC78E12803}"/>
              </a:ext>
            </a:extLst>
          </p:cNvPr>
          <p:cNvGrpSpPr/>
          <p:nvPr/>
        </p:nvGrpSpPr>
        <p:grpSpPr>
          <a:xfrm>
            <a:off x="2460349" y="5133140"/>
            <a:ext cx="543814" cy="571005"/>
            <a:chOff x="2460349" y="4815640"/>
            <a:chExt cx="543814" cy="571005"/>
          </a:xfrm>
          <a:solidFill>
            <a:schemeClr val="accent6">
              <a:lumMod val="50000"/>
            </a:schemeClr>
          </a:solidFill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21624C9-1B97-4177-8DFB-1B3F882AB802}"/>
                </a:ext>
              </a:extLst>
            </p:cNvPr>
            <p:cNvSpPr/>
            <p:nvPr/>
          </p:nvSpPr>
          <p:spPr>
            <a:xfrm>
              <a:off x="2691973" y="5137900"/>
              <a:ext cx="20141" cy="90635"/>
            </a:xfrm>
            <a:custGeom>
              <a:avLst/>
              <a:gdLst>
                <a:gd name="connsiteX0" fmla="*/ 10071 w 20141"/>
                <a:gd name="connsiteY0" fmla="*/ 0 h 90635"/>
                <a:gd name="connsiteX1" fmla="*/ 0 w 20141"/>
                <a:gd name="connsiteY1" fmla="*/ 10071 h 90635"/>
                <a:gd name="connsiteX2" fmla="*/ 0 w 20141"/>
                <a:gd name="connsiteY2" fmla="*/ 80565 h 90635"/>
                <a:gd name="connsiteX3" fmla="*/ 10071 w 20141"/>
                <a:gd name="connsiteY3" fmla="*/ 90636 h 90635"/>
                <a:gd name="connsiteX4" fmla="*/ 20141 w 20141"/>
                <a:gd name="connsiteY4" fmla="*/ 80565 h 90635"/>
                <a:gd name="connsiteX5" fmla="*/ 20141 w 20141"/>
                <a:gd name="connsiteY5" fmla="*/ 10071 h 90635"/>
                <a:gd name="connsiteX6" fmla="*/ 10071 w 20141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90635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80565"/>
                  </a:lnTo>
                  <a:cubicBezTo>
                    <a:pt x="0" y="86607"/>
                    <a:pt x="4028" y="90636"/>
                    <a:pt x="10071" y="90636"/>
                  </a:cubicBezTo>
                  <a:cubicBezTo>
                    <a:pt x="16113" y="90636"/>
                    <a:pt x="20141" y="86607"/>
                    <a:pt x="20141" y="80565"/>
                  </a:cubicBezTo>
                  <a:lnTo>
                    <a:pt x="20141" y="10071"/>
                  </a:lnTo>
                  <a:cubicBezTo>
                    <a:pt x="20141" y="5035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DE68920-AEB5-4EE2-B086-CFD1C5F03FA8}"/>
                </a:ext>
              </a:extLst>
            </p:cNvPr>
            <p:cNvSpPr/>
            <p:nvPr/>
          </p:nvSpPr>
          <p:spPr>
            <a:xfrm>
              <a:off x="2691973" y="5097618"/>
              <a:ext cx="20141" cy="30211"/>
            </a:xfrm>
            <a:custGeom>
              <a:avLst/>
              <a:gdLst>
                <a:gd name="connsiteX0" fmla="*/ 10071 w 20141"/>
                <a:gd name="connsiteY0" fmla="*/ 0 h 30211"/>
                <a:gd name="connsiteX1" fmla="*/ 0 w 20141"/>
                <a:gd name="connsiteY1" fmla="*/ 10071 h 30211"/>
                <a:gd name="connsiteX2" fmla="*/ 0 w 20141"/>
                <a:gd name="connsiteY2" fmla="*/ 20141 h 30211"/>
                <a:gd name="connsiteX3" fmla="*/ 10071 w 20141"/>
                <a:gd name="connsiteY3" fmla="*/ 30212 h 30211"/>
                <a:gd name="connsiteX4" fmla="*/ 20141 w 20141"/>
                <a:gd name="connsiteY4" fmla="*/ 20141 h 30211"/>
                <a:gd name="connsiteX5" fmla="*/ 20141 w 20141"/>
                <a:gd name="connsiteY5" fmla="*/ 10071 h 30211"/>
                <a:gd name="connsiteX6" fmla="*/ 10071 w 20141"/>
                <a:gd name="connsiteY6" fmla="*/ 0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3021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20141"/>
                  </a:lnTo>
                  <a:cubicBezTo>
                    <a:pt x="0" y="26184"/>
                    <a:pt x="4028" y="30212"/>
                    <a:pt x="10071" y="30212"/>
                  </a:cubicBezTo>
                  <a:cubicBezTo>
                    <a:pt x="16113" y="30212"/>
                    <a:pt x="20141" y="26184"/>
                    <a:pt x="20141" y="20141"/>
                  </a:cubicBezTo>
                  <a:lnTo>
                    <a:pt x="20141" y="10071"/>
                  </a:lnTo>
                  <a:cubicBezTo>
                    <a:pt x="20141" y="5035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CDAEBE3-BAD5-4D20-86AB-CF92220A1C8B}"/>
                </a:ext>
              </a:extLst>
            </p:cNvPr>
            <p:cNvSpPr/>
            <p:nvPr/>
          </p:nvSpPr>
          <p:spPr>
            <a:xfrm>
              <a:off x="2752397" y="5188254"/>
              <a:ext cx="60423" cy="20141"/>
            </a:xfrm>
            <a:custGeom>
              <a:avLst/>
              <a:gdLst>
                <a:gd name="connsiteX0" fmla="*/ 50353 w 60423"/>
                <a:gd name="connsiteY0" fmla="*/ 0 h 20141"/>
                <a:gd name="connsiteX1" fmla="*/ 10071 w 60423"/>
                <a:gd name="connsiteY1" fmla="*/ 0 h 20141"/>
                <a:gd name="connsiteX2" fmla="*/ 0 w 60423"/>
                <a:gd name="connsiteY2" fmla="*/ 10071 h 20141"/>
                <a:gd name="connsiteX3" fmla="*/ 10071 w 60423"/>
                <a:gd name="connsiteY3" fmla="*/ 20141 h 20141"/>
                <a:gd name="connsiteX4" fmla="*/ 50353 w 60423"/>
                <a:gd name="connsiteY4" fmla="*/ 20141 h 20141"/>
                <a:gd name="connsiteX5" fmla="*/ 60424 w 60423"/>
                <a:gd name="connsiteY5" fmla="*/ 10071 h 20141"/>
                <a:gd name="connsiteX6" fmla="*/ 50353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5035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9BEA59A-E1E8-4BDF-A496-660C5A68BC3A}"/>
                </a:ext>
              </a:extLst>
            </p:cNvPr>
            <p:cNvSpPr/>
            <p:nvPr/>
          </p:nvSpPr>
          <p:spPr>
            <a:xfrm>
              <a:off x="2460349" y="4815640"/>
              <a:ext cx="543814" cy="571005"/>
            </a:xfrm>
            <a:custGeom>
              <a:avLst/>
              <a:gdLst>
                <a:gd name="connsiteX0" fmla="*/ 531730 w 543814"/>
                <a:gd name="connsiteY0" fmla="*/ 501518 h 571005"/>
                <a:gd name="connsiteX1" fmla="*/ 468285 w 543814"/>
                <a:gd name="connsiteY1" fmla="*/ 437066 h 571005"/>
                <a:gd name="connsiteX2" fmla="*/ 440087 w 543814"/>
                <a:gd name="connsiteY2" fmla="*/ 424981 h 571005"/>
                <a:gd name="connsiteX3" fmla="*/ 439080 w 543814"/>
                <a:gd name="connsiteY3" fmla="*/ 424981 h 571005"/>
                <a:gd name="connsiteX4" fmla="*/ 439080 w 543814"/>
                <a:gd name="connsiteY4" fmla="*/ 424981 h 571005"/>
                <a:gd name="connsiteX5" fmla="*/ 418939 w 543814"/>
                <a:gd name="connsiteY5" fmla="*/ 404840 h 571005"/>
                <a:gd name="connsiteX6" fmla="*/ 483391 w 543814"/>
                <a:gd name="connsiteY6" fmla="*/ 240688 h 571005"/>
                <a:gd name="connsiteX7" fmla="*/ 468285 w 543814"/>
                <a:gd name="connsiteY7" fmla="*/ 156095 h 571005"/>
                <a:gd name="connsiteX8" fmla="*/ 460228 w 543814"/>
                <a:gd name="connsiteY8" fmla="*/ 136961 h 571005"/>
                <a:gd name="connsiteX9" fmla="*/ 241695 w 543814"/>
                <a:gd name="connsiteY9" fmla="*/ 0 h 571005"/>
                <a:gd name="connsiteX10" fmla="*/ 23162 w 543814"/>
                <a:gd name="connsiteY10" fmla="*/ 137968 h 571005"/>
                <a:gd name="connsiteX11" fmla="*/ 15106 w 543814"/>
                <a:gd name="connsiteY11" fmla="*/ 157102 h 571005"/>
                <a:gd name="connsiteX12" fmla="*/ 0 w 543814"/>
                <a:gd name="connsiteY12" fmla="*/ 241695 h 571005"/>
                <a:gd name="connsiteX13" fmla="*/ 18127 w 543814"/>
                <a:gd name="connsiteY13" fmla="*/ 332331 h 571005"/>
                <a:gd name="connsiteX14" fmla="*/ 10071 w 543814"/>
                <a:gd name="connsiteY14" fmla="*/ 332331 h 571005"/>
                <a:gd name="connsiteX15" fmla="*/ 0 w 543814"/>
                <a:gd name="connsiteY15" fmla="*/ 342402 h 571005"/>
                <a:gd name="connsiteX16" fmla="*/ 10071 w 543814"/>
                <a:gd name="connsiteY16" fmla="*/ 352472 h 571005"/>
                <a:gd name="connsiteX17" fmla="*/ 21148 w 543814"/>
                <a:gd name="connsiteY17" fmla="*/ 352472 h 571005"/>
                <a:gd name="connsiteX18" fmla="*/ 30212 w 543814"/>
                <a:gd name="connsiteY18" fmla="*/ 434045 h 571005"/>
                <a:gd name="connsiteX19" fmla="*/ 60424 w 543814"/>
                <a:gd name="connsiteY19" fmla="*/ 463249 h 571005"/>
                <a:gd name="connsiteX20" fmla="*/ 146024 w 543814"/>
                <a:gd name="connsiteY20" fmla="*/ 463249 h 571005"/>
                <a:gd name="connsiteX21" fmla="*/ 147031 w 543814"/>
                <a:gd name="connsiteY21" fmla="*/ 464257 h 571005"/>
                <a:gd name="connsiteX22" fmla="*/ 153074 w 543814"/>
                <a:gd name="connsiteY22" fmla="*/ 466271 h 571005"/>
                <a:gd name="connsiteX23" fmla="*/ 241695 w 543814"/>
                <a:gd name="connsiteY23" fmla="*/ 483391 h 571005"/>
                <a:gd name="connsiteX24" fmla="*/ 375635 w 543814"/>
                <a:gd name="connsiteY24" fmla="*/ 442101 h 571005"/>
                <a:gd name="connsiteX25" fmla="*/ 398797 w 543814"/>
                <a:gd name="connsiteY25" fmla="*/ 465264 h 571005"/>
                <a:gd name="connsiteX26" fmla="*/ 398797 w 543814"/>
                <a:gd name="connsiteY26" fmla="*/ 466271 h 571005"/>
                <a:gd name="connsiteX27" fmla="*/ 410882 w 543814"/>
                <a:gd name="connsiteY27" fmla="*/ 494468 h 571005"/>
                <a:gd name="connsiteX28" fmla="*/ 475334 w 543814"/>
                <a:gd name="connsiteY28" fmla="*/ 558921 h 571005"/>
                <a:gd name="connsiteX29" fmla="*/ 503532 w 543814"/>
                <a:gd name="connsiteY29" fmla="*/ 571005 h 571005"/>
                <a:gd name="connsiteX30" fmla="*/ 531730 w 543814"/>
                <a:gd name="connsiteY30" fmla="*/ 558921 h 571005"/>
                <a:gd name="connsiteX31" fmla="*/ 543815 w 543814"/>
                <a:gd name="connsiteY31" fmla="*/ 530723 h 571005"/>
                <a:gd name="connsiteX32" fmla="*/ 531730 w 543814"/>
                <a:gd name="connsiteY32" fmla="*/ 501518 h 571005"/>
                <a:gd name="connsiteX33" fmla="*/ 39275 w 543814"/>
                <a:gd name="connsiteY33" fmla="*/ 332331 h 571005"/>
                <a:gd name="connsiteX34" fmla="*/ 35247 w 543814"/>
                <a:gd name="connsiteY34" fmla="*/ 323268 h 571005"/>
                <a:gd name="connsiteX35" fmla="*/ 42297 w 543814"/>
                <a:gd name="connsiteY35" fmla="*/ 322261 h 571005"/>
                <a:gd name="connsiteX36" fmla="*/ 86608 w 543814"/>
                <a:gd name="connsiteY36" fmla="*/ 300105 h 571005"/>
                <a:gd name="connsiteX37" fmla="*/ 101713 w 543814"/>
                <a:gd name="connsiteY37" fmla="*/ 302119 h 571005"/>
                <a:gd name="connsiteX38" fmla="*/ 111784 w 543814"/>
                <a:gd name="connsiteY38" fmla="*/ 301112 h 571005"/>
                <a:gd name="connsiteX39" fmla="*/ 90636 w 543814"/>
                <a:gd name="connsiteY39" fmla="*/ 332331 h 571005"/>
                <a:gd name="connsiteX40" fmla="*/ 39275 w 543814"/>
                <a:gd name="connsiteY40" fmla="*/ 332331 h 571005"/>
                <a:gd name="connsiteX41" fmla="*/ 41290 w 543814"/>
                <a:gd name="connsiteY41" fmla="*/ 147031 h 571005"/>
                <a:gd name="connsiteX42" fmla="*/ 101713 w 543814"/>
                <a:gd name="connsiteY42" fmla="*/ 111784 h 571005"/>
                <a:gd name="connsiteX43" fmla="*/ 153074 w 543814"/>
                <a:gd name="connsiteY43" fmla="*/ 133940 h 571005"/>
                <a:gd name="connsiteX44" fmla="*/ 151060 w 543814"/>
                <a:gd name="connsiteY44" fmla="*/ 152067 h 571005"/>
                <a:gd name="connsiteX45" fmla="*/ 167173 w 543814"/>
                <a:gd name="connsiteY45" fmla="*/ 212491 h 571005"/>
                <a:gd name="connsiteX46" fmla="*/ 166166 w 543814"/>
                <a:gd name="connsiteY46" fmla="*/ 213498 h 571005"/>
                <a:gd name="connsiteX47" fmla="*/ 165159 w 543814"/>
                <a:gd name="connsiteY47" fmla="*/ 217526 h 571005"/>
                <a:gd name="connsiteX48" fmla="*/ 101713 w 543814"/>
                <a:gd name="connsiteY48" fmla="*/ 280971 h 571005"/>
                <a:gd name="connsiteX49" fmla="*/ 31219 w 543814"/>
                <a:gd name="connsiteY49" fmla="*/ 181272 h 571005"/>
                <a:gd name="connsiteX50" fmla="*/ 34240 w 543814"/>
                <a:gd name="connsiteY50" fmla="*/ 163144 h 571005"/>
                <a:gd name="connsiteX51" fmla="*/ 41290 w 543814"/>
                <a:gd name="connsiteY51" fmla="*/ 147031 h 571005"/>
                <a:gd name="connsiteX52" fmla="*/ 68480 w 543814"/>
                <a:gd name="connsiteY52" fmla="*/ 291042 h 571005"/>
                <a:gd name="connsiteX53" fmla="*/ 42297 w 543814"/>
                <a:gd name="connsiteY53" fmla="*/ 302119 h 571005"/>
                <a:gd name="connsiteX54" fmla="*/ 28198 w 543814"/>
                <a:gd name="connsiteY54" fmla="*/ 303126 h 571005"/>
                <a:gd name="connsiteX55" fmla="*/ 19134 w 543814"/>
                <a:gd name="connsiteY55" fmla="*/ 241695 h 571005"/>
                <a:gd name="connsiteX56" fmla="*/ 20141 w 543814"/>
                <a:gd name="connsiteY56" fmla="*/ 226589 h 571005"/>
                <a:gd name="connsiteX57" fmla="*/ 68480 w 543814"/>
                <a:gd name="connsiteY57" fmla="*/ 291042 h 571005"/>
                <a:gd name="connsiteX58" fmla="*/ 180264 w 543814"/>
                <a:gd name="connsiteY58" fmla="*/ 234646 h 571005"/>
                <a:gd name="connsiteX59" fmla="*/ 207455 w 543814"/>
                <a:gd name="connsiteY59" fmla="*/ 260830 h 571005"/>
                <a:gd name="connsiteX60" fmla="*/ 181272 w 543814"/>
                <a:gd name="connsiteY60" fmla="*/ 271907 h 571005"/>
                <a:gd name="connsiteX61" fmla="*/ 153074 w 543814"/>
                <a:gd name="connsiteY61" fmla="*/ 275936 h 571005"/>
                <a:gd name="connsiteX62" fmla="*/ 180264 w 543814"/>
                <a:gd name="connsiteY62" fmla="*/ 234646 h 571005"/>
                <a:gd name="connsiteX63" fmla="*/ 171201 w 543814"/>
                <a:gd name="connsiteY63" fmla="*/ 152067 h 571005"/>
                <a:gd name="connsiteX64" fmla="*/ 241695 w 543814"/>
                <a:gd name="connsiteY64" fmla="*/ 81572 h 571005"/>
                <a:gd name="connsiteX65" fmla="*/ 312190 w 543814"/>
                <a:gd name="connsiteY65" fmla="*/ 152067 h 571005"/>
                <a:gd name="connsiteX66" fmla="*/ 241695 w 543814"/>
                <a:gd name="connsiteY66" fmla="*/ 251766 h 571005"/>
                <a:gd name="connsiteX67" fmla="*/ 171201 w 543814"/>
                <a:gd name="connsiteY67" fmla="*/ 152067 h 571005"/>
                <a:gd name="connsiteX68" fmla="*/ 442101 w 543814"/>
                <a:gd name="connsiteY68" fmla="*/ 147031 h 571005"/>
                <a:gd name="connsiteX69" fmla="*/ 449151 w 543814"/>
                <a:gd name="connsiteY69" fmla="*/ 163144 h 571005"/>
                <a:gd name="connsiteX70" fmla="*/ 452172 w 543814"/>
                <a:gd name="connsiteY70" fmla="*/ 182279 h 571005"/>
                <a:gd name="connsiteX71" fmla="*/ 381677 w 543814"/>
                <a:gd name="connsiteY71" fmla="*/ 281978 h 571005"/>
                <a:gd name="connsiteX72" fmla="*/ 318232 w 543814"/>
                <a:gd name="connsiteY72" fmla="*/ 218533 h 571005"/>
                <a:gd name="connsiteX73" fmla="*/ 317225 w 543814"/>
                <a:gd name="connsiteY73" fmla="*/ 214505 h 571005"/>
                <a:gd name="connsiteX74" fmla="*/ 317225 w 543814"/>
                <a:gd name="connsiteY74" fmla="*/ 214505 h 571005"/>
                <a:gd name="connsiteX75" fmla="*/ 317225 w 543814"/>
                <a:gd name="connsiteY75" fmla="*/ 214505 h 571005"/>
                <a:gd name="connsiteX76" fmla="*/ 333338 w 543814"/>
                <a:gd name="connsiteY76" fmla="*/ 153074 h 571005"/>
                <a:gd name="connsiteX77" fmla="*/ 331324 w 543814"/>
                <a:gd name="connsiteY77" fmla="*/ 133940 h 571005"/>
                <a:gd name="connsiteX78" fmla="*/ 381677 w 543814"/>
                <a:gd name="connsiteY78" fmla="*/ 112791 h 571005"/>
                <a:gd name="connsiteX79" fmla="*/ 442101 w 543814"/>
                <a:gd name="connsiteY79" fmla="*/ 147031 h 571005"/>
                <a:gd name="connsiteX80" fmla="*/ 463249 w 543814"/>
                <a:gd name="connsiteY80" fmla="*/ 241695 h 571005"/>
                <a:gd name="connsiteX81" fmla="*/ 454186 w 543814"/>
                <a:gd name="connsiteY81" fmla="*/ 303126 h 571005"/>
                <a:gd name="connsiteX82" fmla="*/ 440087 w 543814"/>
                <a:gd name="connsiteY82" fmla="*/ 302119 h 571005"/>
                <a:gd name="connsiteX83" fmla="*/ 413903 w 543814"/>
                <a:gd name="connsiteY83" fmla="*/ 291042 h 571005"/>
                <a:gd name="connsiteX84" fmla="*/ 462242 w 543814"/>
                <a:gd name="connsiteY84" fmla="*/ 226589 h 571005"/>
                <a:gd name="connsiteX85" fmla="*/ 463249 w 543814"/>
                <a:gd name="connsiteY85" fmla="*/ 241695 h 571005"/>
                <a:gd name="connsiteX86" fmla="*/ 302119 w 543814"/>
                <a:gd name="connsiteY86" fmla="*/ 234646 h 571005"/>
                <a:gd name="connsiteX87" fmla="*/ 328303 w 543814"/>
                <a:gd name="connsiteY87" fmla="*/ 274929 h 571005"/>
                <a:gd name="connsiteX88" fmla="*/ 301112 w 543814"/>
                <a:gd name="connsiteY88" fmla="*/ 270900 h 571005"/>
                <a:gd name="connsiteX89" fmla="*/ 274928 w 543814"/>
                <a:gd name="connsiteY89" fmla="*/ 259823 h 571005"/>
                <a:gd name="connsiteX90" fmla="*/ 302119 w 543814"/>
                <a:gd name="connsiteY90" fmla="*/ 234646 h 571005"/>
                <a:gd name="connsiteX91" fmla="*/ 380670 w 543814"/>
                <a:gd name="connsiteY91" fmla="*/ 302119 h 571005"/>
                <a:gd name="connsiteX92" fmla="*/ 395776 w 543814"/>
                <a:gd name="connsiteY92" fmla="*/ 300105 h 571005"/>
                <a:gd name="connsiteX93" fmla="*/ 441094 w 543814"/>
                <a:gd name="connsiteY93" fmla="*/ 322261 h 571005"/>
                <a:gd name="connsiteX94" fmla="*/ 448144 w 543814"/>
                <a:gd name="connsiteY94" fmla="*/ 323268 h 571005"/>
                <a:gd name="connsiteX95" fmla="*/ 402826 w 543814"/>
                <a:gd name="connsiteY95" fmla="*/ 393762 h 571005"/>
                <a:gd name="connsiteX96" fmla="*/ 402826 w 543814"/>
                <a:gd name="connsiteY96" fmla="*/ 382684 h 571005"/>
                <a:gd name="connsiteX97" fmla="*/ 371607 w 543814"/>
                <a:gd name="connsiteY97" fmla="*/ 301112 h 571005"/>
                <a:gd name="connsiteX98" fmla="*/ 380670 w 543814"/>
                <a:gd name="connsiteY98" fmla="*/ 302119 h 571005"/>
                <a:gd name="connsiteX99" fmla="*/ 241695 w 543814"/>
                <a:gd name="connsiteY99" fmla="*/ 20141 h 571005"/>
                <a:gd name="connsiteX100" fmla="*/ 408868 w 543814"/>
                <a:gd name="connsiteY100" fmla="*/ 96678 h 571005"/>
                <a:gd name="connsiteX101" fmla="*/ 380670 w 543814"/>
                <a:gd name="connsiteY101" fmla="*/ 92650 h 571005"/>
                <a:gd name="connsiteX102" fmla="*/ 323268 w 543814"/>
                <a:gd name="connsiteY102" fmla="*/ 113798 h 571005"/>
                <a:gd name="connsiteX103" fmla="*/ 241695 w 543814"/>
                <a:gd name="connsiteY103" fmla="*/ 62438 h 571005"/>
                <a:gd name="connsiteX104" fmla="*/ 160123 w 543814"/>
                <a:gd name="connsiteY104" fmla="*/ 113798 h 571005"/>
                <a:gd name="connsiteX105" fmla="*/ 101713 w 543814"/>
                <a:gd name="connsiteY105" fmla="*/ 92650 h 571005"/>
                <a:gd name="connsiteX106" fmla="*/ 74523 w 543814"/>
                <a:gd name="connsiteY106" fmla="*/ 96678 h 571005"/>
                <a:gd name="connsiteX107" fmla="*/ 241695 w 543814"/>
                <a:gd name="connsiteY107" fmla="*/ 20141 h 571005"/>
                <a:gd name="connsiteX108" fmla="*/ 50353 w 543814"/>
                <a:gd name="connsiteY108" fmla="*/ 433038 h 571005"/>
                <a:gd name="connsiteX109" fmla="*/ 50353 w 543814"/>
                <a:gd name="connsiteY109" fmla="*/ 432030 h 571005"/>
                <a:gd name="connsiteX110" fmla="*/ 41290 w 543814"/>
                <a:gd name="connsiteY110" fmla="*/ 352472 h 571005"/>
                <a:gd name="connsiteX111" fmla="*/ 96678 w 543814"/>
                <a:gd name="connsiteY111" fmla="*/ 352472 h 571005"/>
                <a:gd name="connsiteX112" fmla="*/ 96678 w 543814"/>
                <a:gd name="connsiteY112" fmla="*/ 352472 h 571005"/>
                <a:gd name="connsiteX113" fmla="*/ 96678 w 543814"/>
                <a:gd name="connsiteY113" fmla="*/ 352472 h 571005"/>
                <a:gd name="connsiteX114" fmla="*/ 115812 w 543814"/>
                <a:gd name="connsiteY114" fmla="*/ 352472 h 571005"/>
                <a:gd name="connsiteX115" fmla="*/ 103728 w 543814"/>
                <a:gd name="connsiteY115" fmla="*/ 365564 h 571005"/>
                <a:gd name="connsiteX116" fmla="*/ 103728 w 543814"/>
                <a:gd name="connsiteY116" fmla="*/ 379663 h 571005"/>
                <a:gd name="connsiteX117" fmla="*/ 110777 w 543814"/>
                <a:gd name="connsiteY117" fmla="*/ 382684 h 571005"/>
                <a:gd name="connsiteX118" fmla="*/ 117827 w 543814"/>
                <a:gd name="connsiteY118" fmla="*/ 379663 h 571005"/>
                <a:gd name="connsiteX119" fmla="*/ 145017 w 543814"/>
                <a:gd name="connsiteY119" fmla="*/ 352472 h 571005"/>
                <a:gd name="connsiteX120" fmla="*/ 180264 w 543814"/>
                <a:gd name="connsiteY120" fmla="*/ 352472 h 571005"/>
                <a:gd name="connsiteX121" fmla="*/ 171201 w 543814"/>
                <a:gd name="connsiteY121" fmla="*/ 432030 h 571005"/>
                <a:gd name="connsiteX122" fmla="*/ 171201 w 543814"/>
                <a:gd name="connsiteY122" fmla="*/ 433038 h 571005"/>
                <a:gd name="connsiteX123" fmla="*/ 161130 w 543814"/>
                <a:gd name="connsiteY123" fmla="*/ 443108 h 571005"/>
                <a:gd name="connsiteX124" fmla="*/ 60424 w 543814"/>
                <a:gd name="connsiteY124" fmla="*/ 443108 h 571005"/>
                <a:gd name="connsiteX125" fmla="*/ 50353 w 543814"/>
                <a:gd name="connsiteY125" fmla="*/ 433038 h 571005"/>
                <a:gd name="connsiteX126" fmla="*/ 182279 w 543814"/>
                <a:gd name="connsiteY126" fmla="*/ 454186 h 571005"/>
                <a:gd name="connsiteX127" fmla="*/ 191342 w 543814"/>
                <a:gd name="connsiteY127" fmla="*/ 433038 h 571005"/>
                <a:gd name="connsiteX128" fmla="*/ 200406 w 543814"/>
                <a:gd name="connsiteY128" fmla="*/ 351465 h 571005"/>
                <a:gd name="connsiteX129" fmla="*/ 211483 w 543814"/>
                <a:gd name="connsiteY129" fmla="*/ 351465 h 571005"/>
                <a:gd name="connsiteX130" fmla="*/ 221554 w 543814"/>
                <a:gd name="connsiteY130" fmla="*/ 341395 h 571005"/>
                <a:gd name="connsiteX131" fmla="*/ 211483 w 543814"/>
                <a:gd name="connsiteY131" fmla="*/ 331324 h 571005"/>
                <a:gd name="connsiteX132" fmla="*/ 191342 w 543814"/>
                <a:gd name="connsiteY132" fmla="*/ 331324 h 571005"/>
                <a:gd name="connsiteX133" fmla="*/ 165159 w 543814"/>
                <a:gd name="connsiteY133" fmla="*/ 331324 h 571005"/>
                <a:gd name="connsiteX134" fmla="*/ 178250 w 543814"/>
                <a:gd name="connsiteY134" fmla="*/ 318232 h 571005"/>
                <a:gd name="connsiteX135" fmla="*/ 178250 w 543814"/>
                <a:gd name="connsiteY135" fmla="*/ 304133 h 571005"/>
                <a:gd name="connsiteX136" fmla="*/ 164151 w 543814"/>
                <a:gd name="connsiteY136" fmla="*/ 304133 h 571005"/>
                <a:gd name="connsiteX137" fmla="*/ 136961 w 543814"/>
                <a:gd name="connsiteY137" fmla="*/ 331324 h 571005"/>
                <a:gd name="connsiteX138" fmla="*/ 113798 w 543814"/>
                <a:gd name="connsiteY138" fmla="*/ 331324 h 571005"/>
                <a:gd name="connsiteX139" fmla="*/ 181272 w 543814"/>
                <a:gd name="connsiteY139" fmla="*/ 292049 h 571005"/>
                <a:gd name="connsiteX140" fmla="*/ 225582 w 543814"/>
                <a:gd name="connsiteY140" fmla="*/ 269893 h 571005"/>
                <a:gd name="connsiteX141" fmla="*/ 241695 w 543814"/>
                <a:gd name="connsiteY141" fmla="*/ 271907 h 571005"/>
                <a:gd name="connsiteX142" fmla="*/ 257808 w 543814"/>
                <a:gd name="connsiteY142" fmla="*/ 269893 h 571005"/>
                <a:gd name="connsiteX143" fmla="*/ 302119 w 543814"/>
                <a:gd name="connsiteY143" fmla="*/ 292049 h 571005"/>
                <a:gd name="connsiteX144" fmla="*/ 382684 w 543814"/>
                <a:gd name="connsiteY144" fmla="*/ 382684 h 571005"/>
                <a:gd name="connsiteX145" fmla="*/ 382684 w 543814"/>
                <a:gd name="connsiteY145" fmla="*/ 411889 h 571005"/>
                <a:gd name="connsiteX146" fmla="*/ 241695 w 543814"/>
                <a:gd name="connsiteY146" fmla="*/ 462242 h 571005"/>
                <a:gd name="connsiteX147" fmla="*/ 182279 w 543814"/>
                <a:gd name="connsiteY147" fmla="*/ 454186 h 571005"/>
                <a:gd name="connsiteX148" fmla="*/ 392755 w 543814"/>
                <a:gd name="connsiteY148" fmla="*/ 430016 h 571005"/>
                <a:gd name="connsiteX149" fmla="*/ 404840 w 543814"/>
                <a:gd name="connsiteY149" fmla="*/ 419946 h 571005"/>
                <a:gd name="connsiteX150" fmla="*/ 417932 w 543814"/>
                <a:gd name="connsiteY150" fmla="*/ 433038 h 571005"/>
                <a:gd name="connsiteX151" fmla="*/ 411889 w 543814"/>
                <a:gd name="connsiteY151" fmla="*/ 438073 h 571005"/>
                <a:gd name="connsiteX152" fmla="*/ 406854 w 543814"/>
                <a:gd name="connsiteY152" fmla="*/ 444115 h 571005"/>
                <a:gd name="connsiteX153" fmla="*/ 392755 w 543814"/>
                <a:gd name="connsiteY153" fmla="*/ 430016 h 571005"/>
                <a:gd name="connsiteX154" fmla="*/ 517631 w 543814"/>
                <a:gd name="connsiteY154" fmla="*/ 544822 h 571005"/>
                <a:gd name="connsiteX155" fmla="*/ 489433 w 543814"/>
                <a:gd name="connsiteY155" fmla="*/ 544822 h 571005"/>
                <a:gd name="connsiteX156" fmla="*/ 424981 w 543814"/>
                <a:gd name="connsiteY156" fmla="*/ 480370 h 571005"/>
                <a:gd name="connsiteX157" fmla="*/ 418939 w 543814"/>
                <a:gd name="connsiteY157" fmla="*/ 466271 h 571005"/>
                <a:gd name="connsiteX158" fmla="*/ 424981 w 543814"/>
                <a:gd name="connsiteY158" fmla="*/ 452172 h 571005"/>
                <a:gd name="connsiteX159" fmla="*/ 439080 w 543814"/>
                <a:gd name="connsiteY159" fmla="*/ 446129 h 571005"/>
                <a:gd name="connsiteX160" fmla="*/ 453179 w 543814"/>
                <a:gd name="connsiteY160" fmla="*/ 452172 h 571005"/>
                <a:gd name="connsiteX161" fmla="*/ 517631 w 543814"/>
                <a:gd name="connsiteY161" fmla="*/ 516624 h 571005"/>
                <a:gd name="connsiteX162" fmla="*/ 523673 w 543814"/>
                <a:gd name="connsiteY162" fmla="*/ 530723 h 571005"/>
                <a:gd name="connsiteX163" fmla="*/ 517631 w 543814"/>
                <a:gd name="connsiteY163" fmla="*/ 544822 h 571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</a:cxnLst>
              <a:rect l="l" t="t" r="r" b="b"/>
              <a:pathLst>
                <a:path w="543814" h="571005">
                  <a:moveTo>
                    <a:pt x="531730" y="501518"/>
                  </a:moveTo>
                  <a:lnTo>
                    <a:pt x="468285" y="437066"/>
                  </a:lnTo>
                  <a:cubicBezTo>
                    <a:pt x="460228" y="429009"/>
                    <a:pt x="450158" y="424981"/>
                    <a:pt x="440087" y="424981"/>
                  </a:cubicBezTo>
                  <a:cubicBezTo>
                    <a:pt x="440087" y="424981"/>
                    <a:pt x="439080" y="424981"/>
                    <a:pt x="439080" y="424981"/>
                  </a:cubicBezTo>
                  <a:cubicBezTo>
                    <a:pt x="439080" y="424981"/>
                    <a:pt x="439080" y="424981"/>
                    <a:pt x="439080" y="424981"/>
                  </a:cubicBezTo>
                  <a:lnTo>
                    <a:pt x="418939" y="404840"/>
                  </a:lnTo>
                  <a:cubicBezTo>
                    <a:pt x="459221" y="361536"/>
                    <a:pt x="483391" y="304133"/>
                    <a:pt x="483391" y="240688"/>
                  </a:cubicBezTo>
                  <a:cubicBezTo>
                    <a:pt x="483391" y="210476"/>
                    <a:pt x="478355" y="182279"/>
                    <a:pt x="468285" y="156095"/>
                  </a:cubicBezTo>
                  <a:cubicBezTo>
                    <a:pt x="466271" y="149045"/>
                    <a:pt x="463249" y="143003"/>
                    <a:pt x="460228" y="136961"/>
                  </a:cubicBezTo>
                  <a:cubicBezTo>
                    <a:pt x="420953" y="56396"/>
                    <a:pt x="338374" y="0"/>
                    <a:pt x="241695" y="0"/>
                  </a:cubicBezTo>
                  <a:cubicBezTo>
                    <a:pt x="146024" y="0"/>
                    <a:pt x="62438" y="56396"/>
                    <a:pt x="23162" y="137968"/>
                  </a:cubicBezTo>
                  <a:cubicBezTo>
                    <a:pt x="20141" y="144010"/>
                    <a:pt x="17120" y="150053"/>
                    <a:pt x="15106" y="157102"/>
                  </a:cubicBezTo>
                  <a:cubicBezTo>
                    <a:pt x="5035" y="183286"/>
                    <a:pt x="0" y="211483"/>
                    <a:pt x="0" y="241695"/>
                  </a:cubicBezTo>
                  <a:cubicBezTo>
                    <a:pt x="0" y="272914"/>
                    <a:pt x="6042" y="303126"/>
                    <a:pt x="18127" y="332331"/>
                  </a:cubicBezTo>
                  <a:lnTo>
                    <a:pt x="10071" y="332331"/>
                  </a:lnTo>
                  <a:cubicBezTo>
                    <a:pt x="4028" y="332331"/>
                    <a:pt x="0" y="336359"/>
                    <a:pt x="0" y="342402"/>
                  </a:cubicBezTo>
                  <a:cubicBezTo>
                    <a:pt x="0" y="348444"/>
                    <a:pt x="4028" y="352472"/>
                    <a:pt x="10071" y="352472"/>
                  </a:cubicBezTo>
                  <a:lnTo>
                    <a:pt x="21148" y="352472"/>
                  </a:lnTo>
                  <a:lnTo>
                    <a:pt x="30212" y="434045"/>
                  </a:lnTo>
                  <a:cubicBezTo>
                    <a:pt x="30212" y="450158"/>
                    <a:pt x="44311" y="463249"/>
                    <a:pt x="60424" y="463249"/>
                  </a:cubicBezTo>
                  <a:lnTo>
                    <a:pt x="146024" y="463249"/>
                  </a:lnTo>
                  <a:cubicBezTo>
                    <a:pt x="146024" y="463249"/>
                    <a:pt x="147031" y="464257"/>
                    <a:pt x="147031" y="464257"/>
                  </a:cubicBezTo>
                  <a:cubicBezTo>
                    <a:pt x="149045" y="465264"/>
                    <a:pt x="151060" y="466271"/>
                    <a:pt x="153074" y="466271"/>
                  </a:cubicBezTo>
                  <a:cubicBezTo>
                    <a:pt x="181272" y="477348"/>
                    <a:pt x="211483" y="483391"/>
                    <a:pt x="241695" y="483391"/>
                  </a:cubicBezTo>
                  <a:cubicBezTo>
                    <a:pt x="291042" y="483391"/>
                    <a:pt x="337366" y="468285"/>
                    <a:pt x="375635" y="442101"/>
                  </a:cubicBezTo>
                  <a:lnTo>
                    <a:pt x="398797" y="465264"/>
                  </a:lnTo>
                  <a:cubicBezTo>
                    <a:pt x="398797" y="465264"/>
                    <a:pt x="398797" y="465264"/>
                    <a:pt x="398797" y="466271"/>
                  </a:cubicBezTo>
                  <a:cubicBezTo>
                    <a:pt x="398797" y="477348"/>
                    <a:pt x="402826" y="487419"/>
                    <a:pt x="410882" y="494468"/>
                  </a:cubicBezTo>
                  <a:lnTo>
                    <a:pt x="475334" y="558921"/>
                  </a:lnTo>
                  <a:cubicBezTo>
                    <a:pt x="483391" y="566977"/>
                    <a:pt x="493461" y="571005"/>
                    <a:pt x="503532" y="571005"/>
                  </a:cubicBezTo>
                  <a:cubicBezTo>
                    <a:pt x="513603" y="571005"/>
                    <a:pt x="523673" y="566977"/>
                    <a:pt x="531730" y="558921"/>
                  </a:cubicBezTo>
                  <a:cubicBezTo>
                    <a:pt x="539786" y="550864"/>
                    <a:pt x="543815" y="540793"/>
                    <a:pt x="543815" y="530723"/>
                  </a:cubicBezTo>
                  <a:cubicBezTo>
                    <a:pt x="543815" y="520652"/>
                    <a:pt x="539786" y="509574"/>
                    <a:pt x="531730" y="501518"/>
                  </a:cubicBezTo>
                  <a:close/>
                  <a:moveTo>
                    <a:pt x="39275" y="332331"/>
                  </a:moveTo>
                  <a:cubicBezTo>
                    <a:pt x="38268" y="329310"/>
                    <a:pt x="36254" y="326289"/>
                    <a:pt x="35247" y="323268"/>
                  </a:cubicBezTo>
                  <a:cubicBezTo>
                    <a:pt x="37261" y="323268"/>
                    <a:pt x="40283" y="322261"/>
                    <a:pt x="42297" y="322261"/>
                  </a:cubicBezTo>
                  <a:cubicBezTo>
                    <a:pt x="68480" y="322261"/>
                    <a:pt x="80565" y="311183"/>
                    <a:pt x="86608" y="300105"/>
                  </a:cubicBezTo>
                  <a:cubicBezTo>
                    <a:pt x="91643" y="301112"/>
                    <a:pt x="96678" y="302119"/>
                    <a:pt x="101713" y="302119"/>
                  </a:cubicBezTo>
                  <a:cubicBezTo>
                    <a:pt x="104735" y="302119"/>
                    <a:pt x="108763" y="302119"/>
                    <a:pt x="111784" y="301112"/>
                  </a:cubicBezTo>
                  <a:cubicBezTo>
                    <a:pt x="102721" y="310176"/>
                    <a:pt x="95671" y="320246"/>
                    <a:pt x="90636" y="332331"/>
                  </a:cubicBezTo>
                  <a:lnTo>
                    <a:pt x="39275" y="332331"/>
                  </a:lnTo>
                  <a:close/>
                  <a:moveTo>
                    <a:pt x="41290" y="147031"/>
                  </a:moveTo>
                  <a:cubicBezTo>
                    <a:pt x="53374" y="125883"/>
                    <a:pt x="76537" y="111784"/>
                    <a:pt x="101713" y="111784"/>
                  </a:cubicBezTo>
                  <a:cubicBezTo>
                    <a:pt x="120848" y="111784"/>
                    <a:pt x="138975" y="119841"/>
                    <a:pt x="153074" y="133940"/>
                  </a:cubicBezTo>
                  <a:cubicBezTo>
                    <a:pt x="152067" y="139982"/>
                    <a:pt x="151060" y="146024"/>
                    <a:pt x="151060" y="152067"/>
                  </a:cubicBezTo>
                  <a:cubicBezTo>
                    <a:pt x="151060" y="170194"/>
                    <a:pt x="157102" y="192349"/>
                    <a:pt x="167173" y="212491"/>
                  </a:cubicBezTo>
                  <a:cubicBezTo>
                    <a:pt x="167173" y="212491"/>
                    <a:pt x="167173" y="213498"/>
                    <a:pt x="166166" y="213498"/>
                  </a:cubicBezTo>
                  <a:cubicBezTo>
                    <a:pt x="166166" y="214505"/>
                    <a:pt x="165159" y="216519"/>
                    <a:pt x="165159" y="217526"/>
                  </a:cubicBezTo>
                  <a:cubicBezTo>
                    <a:pt x="154081" y="248745"/>
                    <a:pt x="129911" y="280971"/>
                    <a:pt x="101713" y="280971"/>
                  </a:cubicBezTo>
                  <a:cubicBezTo>
                    <a:pt x="63445" y="280971"/>
                    <a:pt x="31219" y="219540"/>
                    <a:pt x="31219" y="181272"/>
                  </a:cubicBezTo>
                  <a:cubicBezTo>
                    <a:pt x="31219" y="175229"/>
                    <a:pt x="32226" y="168180"/>
                    <a:pt x="34240" y="163144"/>
                  </a:cubicBezTo>
                  <a:cubicBezTo>
                    <a:pt x="36254" y="158109"/>
                    <a:pt x="39275" y="152067"/>
                    <a:pt x="41290" y="147031"/>
                  </a:cubicBezTo>
                  <a:close/>
                  <a:moveTo>
                    <a:pt x="68480" y="291042"/>
                  </a:moveTo>
                  <a:cubicBezTo>
                    <a:pt x="63445" y="298091"/>
                    <a:pt x="55389" y="302119"/>
                    <a:pt x="42297" y="302119"/>
                  </a:cubicBezTo>
                  <a:cubicBezTo>
                    <a:pt x="37261" y="302119"/>
                    <a:pt x="33233" y="302119"/>
                    <a:pt x="28198" y="303126"/>
                  </a:cubicBezTo>
                  <a:cubicBezTo>
                    <a:pt x="22155" y="282985"/>
                    <a:pt x="19134" y="262844"/>
                    <a:pt x="19134" y="241695"/>
                  </a:cubicBezTo>
                  <a:cubicBezTo>
                    <a:pt x="19134" y="236660"/>
                    <a:pt x="19134" y="231625"/>
                    <a:pt x="20141" y="226589"/>
                  </a:cubicBezTo>
                  <a:cubicBezTo>
                    <a:pt x="30212" y="251766"/>
                    <a:pt x="47332" y="276943"/>
                    <a:pt x="68480" y="291042"/>
                  </a:cubicBezTo>
                  <a:close/>
                  <a:moveTo>
                    <a:pt x="180264" y="234646"/>
                  </a:moveTo>
                  <a:cubicBezTo>
                    <a:pt x="188321" y="245724"/>
                    <a:pt x="197385" y="254787"/>
                    <a:pt x="207455" y="260830"/>
                  </a:cubicBezTo>
                  <a:cubicBezTo>
                    <a:pt x="202420" y="267879"/>
                    <a:pt x="194363" y="271907"/>
                    <a:pt x="181272" y="271907"/>
                  </a:cubicBezTo>
                  <a:cubicBezTo>
                    <a:pt x="171201" y="271907"/>
                    <a:pt x="162137" y="272914"/>
                    <a:pt x="153074" y="275936"/>
                  </a:cubicBezTo>
                  <a:cubicBezTo>
                    <a:pt x="164151" y="263851"/>
                    <a:pt x="173215" y="249752"/>
                    <a:pt x="180264" y="234646"/>
                  </a:cubicBezTo>
                  <a:close/>
                  <a:moveTo>
                    <a:pt x="171201" y="152067"/>
                  </a:moveTo>
                  <a:cubicBezTo>
                    <a:pt x="171201" y="113798"/>
                    <a:pt x="202420" y="81572"/>
                    <a:pt x="241695" y="81572"/>
                  </a:cubicBezTo>
                  <a:cubicBezTo>
                    <a:pt x="280971" y="81572"/>
                    <a:pt x="312190" y="112791"/>
                    <a:pt x="312190" y="152067"/>
                  </a:cubicBezTo>
                  <a:cubicBezTo>
                    <a:pt x="312190" y="190335"/>
                    <a:pt x="279964" y="251766"/>
                    <a:pt x="241695" y="251766"/>
                  </a:cubicBezTo>
                  <a:cubicBezTo>
                    <a:pt x="203427" y="251766"/>
                    <a:pt x="171201" y="190335"/>
                    <a:pt x="171201" y="152067"/>
                  </a:cubicBezTo>
                  <a:close/>
                  <a:moveTo>
                    <a:pt x="442101" y="147031"/>
                  </a:moveTo>
                  <a:cubicBezTo>
                    <a:pt x="444115" y="152067"/>
                    <a:pt x="447136" y="157102"/>
                    <a:pt x="449151" y="163144"/>
                  </a:cubicBezTo>
                  <a:cubicBezTo>
                    <a:pt x="451165" y="169187"/>
                    <a:pt x="452172" y="175229"/>
                    <a:pt x="452172" y="182279"/>
                  </a:cubicBezTo>
                  <a:cubicBezTo>
                    <a:pt x="452172" y="220547"/>
                    <a:pt x="419946" y="281978"/>
                    <a:pt x="381677" y="281978"/>
                  </a:cubicBezTo>
                  <a:cubicBezTo>
                    <a:pt x="353479" y="281978"/>
                    <a:pt x="329310" y="248745"/>
                    <a:pt x="318232" y="218533"/>
                  </a:cubicBezTo>
                  <a:cubicBezTo>
                    <a:pt x="318232" y="217526"/>
                    <a:pt x="317225" y="216519"/>
                    <a:pt x="317225" y="214505"/>
                  </a:cubicBezTo>
                  <a:lnTo>
                    <a:pt x="317225" y="214505"/>
                  </a:lnTo>
                  <a:cubicBezTo>
                    <a:pt x="317225" y="214505"/>
                    <a:pt x="317225" y="214505"/>
                    <a:pt x="317225" y="214505"/>
                  </a:cubicBezTo>
                  <a:cubicBezTo>
                    <a:pt x="327296" y="194363"/>
                    <a:pt x="333338" y="171201"/>
                    <a:pt x="333338" y="153074"/>
                  </a:cubicBezTo>
                  <a:cubicBezTo>
                    <a:pt x="333338" y="147031"/>
                    <a:pt x="332331" y="139982"/>
                    <a:pt x="331324" y="133940"/>
                  </a:cubicBezTo>
                  <a:cubicBezTo>
                    <a:pt x="344416" y="120848"/>
                    <a:pt x="362543" y="112791"/>
                    <a:pt x="381677" y="112791"/>
                  </a:cubicBezTo>
                  <a:cubicBezTo>
                    <a:pt x="406854" y="111784"/>
                    <a:pt x="430016" y="125883"/>
                    <a:pt x="442101" y="147031"/>
                  </a:cubicBezTo>
                  <a:close/>
                  <a:moveTo>
                    <a:pt x="463249" y="241695"/>
                  </a:moveTo>
                  <a:cubicBezTo>
                    <a:pt x="463249" y="262844"/>
                    <a:pt x="460228" y="283992"/>
                    <a:pt x="454186" y="303126"/>
                  </a:cubicBezTo>
                  <a:cubicBezTo>
                    <a:pt x="449151" y="302119"/>
                    <a:pt x="445122" y="302119"/>
                    <a:pt x="440087" y="302119"/>
                  </a:cubicBezTo>
                  <a:cubicBezTo>
                    <a:pt x="426995" y="302119"/>
                    <a:pt x="418939" y="298091"/>
                    <a:pt x="413903" y="291042"/>
                  </a:cubicBezTo>
                  <a:cubicBezTo>
                    <a:pt x="435052" y="276943"/>
                    <a:pt x="452172" y="251766"/>
                    <a:pt x="462242" y="226589"/>
                  </a:cubicBezTo>
                  <a:cubicBezTo>
                    <a:pt x="463249" y="231625"/>
                    <a:pt x="463249" y="236660"/>
                    <a:pt x="463249" y="241695"/>
                  </a:cubicBezTo>
                  <a:close/>
                  <a:moveTo>
                    <a:pt x="302119" y="234646"/>
                  </a:moveTo>
                  <a:cubicBezTo>
                    <a:pt x="309169" y="249752"/>
                    <a:pt x="317225" y="263851"/>
                    <a:pt x="328303" y="274929"/>
                  </a:cubicBezTo>
                  <a:cubicBezTo>
                    <a:pt x="320246" y="272914"/>
                    <a:pt x="311183" y="270900"/>
                    <a:pt x="301112" y="270900"/>
                  </a:cubicBezTo>
                  <a:cubicBezTo>
                    <a:pt x="288020" y="270900"/>
                    <a:pt x="279964" y="266872"/>
                    <a:pt x="274928" y="259823"/>
                  </a:cubicBezTo>
                  <a:cubicBezTo>
                    <a:pt x="286006" y="254787"/>
                    <a:pt x="295070" y="245724"/>
                    <a:pt x="302119" y="234646"/>
                  </a:cubicBezTo>
                  <a:close/>
                  <a:moveTo>
                    <a:pt x="380670" y="302119"/>
                  </a:moveTo>
                  <a:cubicBezTo>
                    <a:pt x="385706" y="302119"/>
                    <a:pt x="390741" y="301112"/>
                    <a:pt x="395776" y="300105"/>
                  </a:cubicBezTo>
                  <a:cubicBezTo>
                    <a:pt x="401819" y="311183"/>
                    <a:pt x="414910" y="322261"/>
                    <a:pt x="441094" y="322261"/>
                  </a:cubicBezTo>
                  <a:cubicBezTo>
                    <a:pt x="443108" y="322261"/>
                    <a:pt x="446129" y="322261"/>
                    <a:pt x="448144" y="323268"/>
                  </a:cubicBezTo>
                  <a:cubicBezTo>
                    <a:pt x="438073" y="349451"/>
                    <a:pt x="421960" y="373621"/>
                    <a:pt x="402826" y="393762"/>
                  </a:cubicBezTo>
                  <a:lnTo>
                    <a:pt x="402826" y="382684"/>
                  </a:lnTo>
                  <a:cubicBezTo>
                    <a:pt x="402826" y="349451"/>
                    <a:pt x="390741" y="321253"/>
                    <a:pt x="371607" y="301112"/>
                  </a:cubicBezTo>
                  <a:cubicBezTo>
                    <a:pt x="374628" y="301112"/>
                    <a:pt x="377649" y="302119"/>
                    <a:pt x="380670" y="302119"/>
                  </a:cubicBezTo>
                  <a:close/>
                  <a:moveTo>
                    <a:pt x="241695" y="20141"/>
                  </a:moveTo>
                  <a:cubicBezTo>
                    <a:pt x="308162" y="20141"/>
                    <a:pt x="368585" y="50353"/>
                    <a:pt x="408868" y="96678"/>
                  </a:cubicBezTo>
                  <a:cubicBezTo>
                    <a:pt x="399804" y="93657"/>
                    <a:pt x="390741" y="92650"/>
                    <a:pt x="380670" y="92650"/>
                  </a:cubicBezTo>
                  <a:cubicBezTo>
                    <a:pt x="359522" y="92650"/>
                    <a:pt x="339381" y="99699"/>
                    <a:pt x="323268" y="113798"/>
                  </a:cubicBezTo>
                  <a:cubicBezTo>
                    <a:pt x="308162" y="83586"/>
                    <a:pt x="277950" y="62438"/>
                    <a:pt x="241695" y="62438"/>
                  </a:cubicBezTo>
                  <a:cubicBezTo>
                    <a:pt x="205441" y="62438"/>
                    <a:pt x="174222" y="83586"/>
                    <a:pt x="160123" y="113798"/>
                  </a:cubicBezTo>
                  <a:cubicBezTo>
                    <a:pt x="144010" y="100706"/>
                    <a:pt x="123869" y="92650"/>
                    <a:pt x="101713" y="92650"/>
                  </a:cubicBezTo>
                  <a:cubicBezTo>
                    <a:pt x="91643" y="92650"/>
                    <a:pt x="82579" y="94664"/>
                    <a:pt x="74523" y="96678"/>
                  </a:cubicBezTo>
                  <a:cubicBezTo>
                    <a:pt x="114805" y="49346"/>
                    <a:pt x="175229" y="20141"/>
                    <a:pt x="241695" y="20141"/>
                  </a:cubicBezTo>
                  <a:close/>
                  <a:moveTo>
                    <a:pt x="50353" y="433038"/>
                  </a:moveTo>
                  <a:cubicBezTo>
                    <a:pt x="50353" y="433038"/>
                    <a:pt x="50353" y="432030"/>
                    <a:pt x="50353" y="432030"/>
                  </a:cubicBezTo>
                  <a:lnTo>
                    <a:pt x="41290" y="352472"/>
                  </a:lnTo>
                  <a:lnTo>
                    <a:pt x="96678" y="352472"/>
                  </a:lnTo>
                  <a:cubicBezTo>
                    <a:pt x="96678" y="352472"/>
                    <a:pt x="96678" y="352472"/>
                    <a:pt x="96678" y="352472"/>
                  </a:cubicBezTo>
                  <a:cubicBezTo>
                    <a:pt x="96678" y="352472"/>
                    <a:pt x="96678" y="352472"/>
                    <a:pt x="96678" y="352472"/>
                  </a:cubicBezTo>
                  <a:lnTo>
                    <a:pt x="115812" y="352472"/>
                  </a:lnTo>
                  <a:lnTo>
                    <a:pt x="103728" y="365564"/>
                  </a:lnTo>
                  <a:cubicBezTo>
                    <a:pt x="99699" y="369593"/>
                    <a:pt x="99699" y="375635"/>
                    <a:pt x="103728" y="379663"/>
                  </a:cubicBezTo>
                  <a:cubicBezTo>
                    <a:pt x="105742" y="381677"/>
                    <a:pt x="108763" y="382684"/>
                    <a:pt x="110777" y="382684"/>
                  </a:cubicBezTo>
                  <a:cubicBezTo>
                    <a:pt x="112791" y="382684"/>
                    <a:pt x="115812" y="381677"/>
                    <a:pt x="117827" y="379663"/>
                  </a:cubicBezTo>
                  <a:lnTo>
                    <a:pt x="145017" y="352472"/>
                  </a:lnTo>
                  <a:lnTo>
                    <a:pt x="180264" y="352472"/>
                  </a:lnTo>
                  <a:lnTo>
                    <a:pt x="171201" y="432030"/>
                  </a:lnTo>
                  <a:cubicBezTo>
                    <a:pt x="171201" y="432030"/>
                    <a:pt x="171201" y="433038"/>
                    <a:pt x="171201" y="433038"/>
                  </a:cubicBezTo>
                  <a:cubicBezTo>
                    <a:pt x="171201" y="439080"/>
                    <a:pt x="167173" y="443108"/>
                    <a:pt x="161130" y="443108"/>
                  </a:cubicBezTo>
                  <a:lnTo>
                    <a:pt x="60424" y="443108"/>
                  </a:lnTo>
                  <a:cubicBezTo>
                    <a:pt x="54381" y="443108"/>
                    <a:pt x="50353" y="438073"/>
                    <a:pt x="50353" y="433038"/>
                  </a:cubicBezTo>
                  <a:close/>
                  <a:moveTo>
                    <a:pt x="182279" y="454186"/>
                  </a:moveTo>
                  <a:cubicBezTo>
                    <a:pt x="188321" y="449151"/>
                    <a:pt x="191342" y="441094"/>
                    <a:pt x="191342" y="433038"/>
                  </a:cubicBezTo>
                  <a:lnTo>
                    <a:pt x="200406" y="351465"/>
                  </a:lnTo>
                  <a:lnTo>
                    <a:pt x="211483" y="351465"/>
                  </a:lnTo>
                  <a:cubicBezTo>
                    <a:pt x="217526" y="351465"/>
                    <a:pt x="221554" y="347437"/>
                    <a:pt x="221554" y="341395"/>
                  </a:cubicBezTo>
                  <a:cubicBezTo>
                    <a:pt x="221554" y="335352"/>
                    <a:pt x="217526" y="331324"/>
                    <a:pt x="211483" y="331324"/>
                  </a:cubicBezTo>
                  <a:lnTo>
                    <a:pt x="191342" y="331324"/>
                  </a:lnTo>
                  <a:lnTo>
                    <a:pt x="165159" y="331324"/>
                  </a:lnTo>
                  <a:lnTo>
                    <a:pt x="178250" y="318232"/>
                  </a:lnTo>
                  <a:cubicBezTo>
                    <a:pt x="182279" y="314204"/>
                    <a:pt x="182279" y="308162"/>
                    <a:pt x="178250" y="304133"/>
                  </a:cubicBezTo>
                  <a:cubicBezTo>
                    <a:pt x="174222" y="300105"/>
                    <a:pt x="168180" y="300105"/>
                    <a:pt x="164151" y="304133"/>
                  </a:cubicBezTo>
                  <a:lnTo>
                    <a:pt x="136961" y="331324"/>
                  </a:lnTo>
                  <a:lnTo>
                    <a:pt x="113798" y="331324"/>
                  </a:lnTo>
                  <a:cubicBezTo>
                    <a:pt x="127897" y="306147"/>
                    <a:pt x="153074" y="292049"/>
                    <a:pt x="181272" y="292049"/>
                  </a:cubicBezTo>
                  <a:cubicBezTo>
                    <a:pt x="207455" y="292049"/>
                    <a:pt x="219540" y="280971"/>
                    <a:pt x="225582" y="269893"/>
                  </a:cubicBezTo>
                  <a:cubicBezTo>
                    <a:pt x="230618" y="271907"/>
                    <a:pt x="235653" y="271907"/>
                    <a:pt x="241695" y="271907"/>
                  </a:cubicBezTo>
                  <a:cubicBezTo>
                    <a:pt x="246731" y="271907"/>
                    <a:pt x="252773" y="270900"/>
                    <a:pt x="257808" y="269893"/>
                  </a:cubicBezTo>
                  <a:cubicBezTo>
                    <a:pt x="263851" y="280971"/>
                    <a:pt x="276943" y="292049"/>
                    <a:pt x="302119" y="292049"/>
                  </a:cubicBezTo>
                  <a:cubicBezTo>
                    <a:pt x="348444" y="292049"/>
                    <a:pt x="382684" y="330317"/>
                    <a:pt x="382684" y="382684"/>
                  </a:cubicBezTo>
                  <a:lnTo>
                    <a:pt x="382684" y="411889"/>
                  </a:lnTo>
                  <a:cubicBezTo>
                    <a:pt x="344416" y="443108"/>
                    <a:pt x="295070" y="462242"/>
                    <a:pt x="241695" y="462242"/>
                  </a:cubicBezTo>
                  <a:cubicBezTo>
                    <a:pt x="221554" y="463249"/>
                    <a:pt x="201413" y="460228"/>
                    <a:pt x="182279" y="454186"/>
                  </a:cubicBezTo>
                  <a:close/>
                  <a:moveTo>
                    <a:pt x="392755" y="430016"/>
                  </a:moveTo>
                  <a:cubicBezTo>
                    <a:pt x="396783" y="426995"/>
                    <a:pt x="400812" y="422967"/>
                    <a:pt x="404840" y="419946"/>
                  </a:cubicBezTo>
                  <a:lnTo>
                    <a:pt x="417932" y="433038"/>
                  </a:lnTo>
                  <a:cubicBezTo>
                    <a:pt x="415917" y="434045"/>
                    <a:pt x="413903" y="436059"/>
                    <a:pt x="411889" y="438073"/>
                  </a:cubicBezTo>
                  <a:cubicBezTo>
                    <a:pt x="409875" y="440087"/>
                    <a:pt x="408868" y="442101"/>
                    <a:pt x="406854" y="444115"/>
                  </a:cubicBezTo>
                  <a:lnTo>
                    <a:pt x="392755" y="430016"/>
                  </a:lnTo>
                  <a:close/>
                  <a:moveTo>
                    <a:pt x="517631" y="544822"/>
                  </a:moveTo>
                  <a:cubicBezTo>
                    <a:pt x="509574" y="552878"/>
                    <a:pt x="497490" y="552878"/>
                    <a:pt x="489433" y="544822"/>
                  </a:cubicBezTo>
                  <a:lnTo>
                    <a:pt x="424981" y="480370"/>
                  </a:lnTo>
                  <a:cubicBezTo>
                    <a:pt x="420953" y="476341"/>
                    <a:pt x="418939" y="471306"/>
                    <a:pt x="418939" y="466271"/>
                  </a:cubicBezTo>
                  <a:cubicBezTo>
                    <a:pt x="418939" y="461235"/>
                    <a:pt x="420953" y="456200"/>
                    <a:pt x="424981" y="452172"/>
                  </a:cubicBezTo>
                  <a:cubicBezTo>
                    <a:pt x="429009" y="448144"/>
                    <a:pt x="434045" y="446129"/>
                    <a:pt x="439080" y="446129"/>
                  </a:cubicBezTo>
                  <a:cubicBezTo>
                    <a:pt x="444115" y="446129"/>
                    <a:pt x="449151" y="448144"/>
                    <a:pt x="453179" y="452172"/>
                  </a:cubicBezTo>
                  <a:lnTo>
                    <a:pt x="517631" y="516624"/>
                  </a:lnTo>
                  <a:cubicBezTo>
                    <a:pt x="521659" y="520652"/>
                    <a:pt x="523673" y="525687"/>
                    <a:pt x="523673" y="530723"/>
                  </a:cubicBezTo>
                  <a:cubicBezTo>
                    <a:pt x="523673" y="535758"/>
                    <a:pt x="521659" y="540793"/>
                    <a:pt x="517631" y="54482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aphic 30">
            <a:extLst>
              <a:ext uri="{FF2B5EF4-FFF2-40B4-BE49-F238E27FC236}">
                <a16:creationId xmlns:a16="http://schemas.microsoft.com/office/drawing/2014/main" id="{AC189004-2368-4E69-BB80-636B260327C3}"/>
              </a:ext>
            </a:extLst>
          </p:cNvPr>
          <p:cNvGrpSpPr/>
          <p:nvPr/>
        </p:nvGrpSpPr>
        <p:grpSpPr>
          <a:xfrm>
            <a:off x="10750137" y="3882725"/>
            <a:ext cx="573051" cy="591146"/>
            <a:chOff x="10750137" y="3565225"/>
            <a:chExt cx="573051" cy="591146"/>
          </a:xfrm>
          <a:solidFill>
            <a:schemeClr val="accent6">
              <a:lumMod val="50000"/>
            </a:schemeClr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45E5EC8-FA5F-4EE9-A6A6-7672B0498629}"/>
                </a:ext>
              </a:extLst>
            </p:cNvPr>
            <p:cNvSpPr/>
            <p:nvPr/>
          </p:nvSpPr>
          <p:spPr>
            <a:xfrm>
              <a:off x="10750137" y="3906627"/>
              <a:ext cx="552909" cy="249744"/>
            </a:xfrm>
            <a:custGeom>
              <a:avLst/>
              <a:gdLst>
                <a:gd name="connsiteX0" fmla="*/ 523705 w 552909"/>
                <a:gd name="connsiteY0" fmla="*/ 51353 h 249744"/>
                <a:gd name="connsiteX1" fmla="*/ 492486 w 552909"/>
                <a:gd name="connsiteY1" fmla="*/ 51353 h 249744"/>
                <a:gd name="connsiteX2" fmla="*/ 463281 w 552909"/>
                <a:gd name="connsiteY2" fmla="*/ 80558 h 249744"/>
                <a:gd name="connsiteX3" fmla="*/ 463281 w 552909"/>
                <a:gd name="connsiteY3" fmla="*/ 88614 h 249744"/>
                <a:gd name="connsiteX4" fmla="*/ 428034 w 552909"/>
                <a:gd name="connsiteY4" fmla="*/ 70487 h 249744"/>
                <a:gd name="connsiteX5" fmla="*/ 382716 w 552909"/>
                <a:gd name="connsiteY5" fmla="*/ 44303 h 249744"/>
                <a:gd name="connsiteX6" fmla="*/ 285031 w 552909"/>
                <a:gd name="connsiteY6" fmla="*/ 8049 h 249744"/>
                <a:gd name="connsiteX7" fmla="*/ 213529 w 552909"/>
                <a:gd name="connsiteY7" fmla="*/ 11070 h 249744"/>
                <a:gd name="connsiteX8" fmla="*/ 205473 w 552909"/>
                <a:gd name="connsiteY8" fmla="*/ 42289 h 249744"/>
                <a:gd name="connsiteX9" fmla="*/ 236692 w 552909"/>
                <a:gd name="connsiteY9" fmla="*/ 81565 h 249744"/>
                <a:gd name="connsiteX10" fmla="*/ 285031 w 552909"/>
                <a:gd name="connsiteY10" fmla="*/ 109763 h 249744"/>
                <a:gd name="connsiteX11" fmla="*/ 233670 w 552909"/>
                <a:gd name="connsiteY11" fmla="*/ 129904 h 249744"/>
                <a:gd name="connsiteX12" fmla="*/ 179289 w 552909"/>
                <a:gd name="connsiteY12" fmla="*/ 72501 h 249744"/>
                <a:gd name="connsiteX13" fmla="*/ 118865 w 552909"/>
                <a:gd name="connsiteY13" fmla="*/ 53367 h 249744"/>
                <a:gd name="connsiteX14" fmla="*/ 106780 w 552909"/>
                <a:gd name="connsiteY14" fmla="*/ 111777 h 249744"/>
                <a:gd name="connsiteX15" fmla="*/ 107787 w 552909"/>
                <a:gd name="connsiteY15" fmla="*/ 112784 h 249744"/>
                <a:gd name="connsiteX16" fmla="*/ 109802 w 552909"/>
                <a:gd name="connsiteY16" fmla="*/ 116812 h 249744"/>
                <a:gd name="connsiteX17" fmla="*/ 69519 w 552909"/>
                <a:gd name="connsiteY17" fmla="*/ 97678 h 249744"/>
                <a:gd name="connsiteX18" fmla="*/ 6074 w 552909"/>
                <a:gd name="connsiteY18" fmla="*/ 105734 h 249744"/>
                <a:gd name="connsiteX19" fmla="*/ 20173 w 552909"/>
                <a:gd name="connsiteY19" fmla="*/ 164144 h 249744"/>
                <a:gd name="connsiteX20" fmla="*/ 21180 w 552909"/>
                <a:gd name="connsiteY20" fmla="*/ 165151 h 249744"/>
                <a:gd name="connsiteX21" fmla="*/ 261868 w 552909"/>
                <a:gd name="connsiteY21" fmla="*/ 220540 h 249744"/>
                <a:gd name="connsiteX22" fmla="*/ 402857 w 552909"/>
                <a:gd name="connsiteY22" fmla="*/ 220540 h 249744"/>
                <a:gd name="connsiteX23" fmla="*/ 463281 w 552909"/>
                <a:gd name="connsiteY23" fmla="*/ 208455 h 249744"/>
                <a:gd name="connsiteX24" fmla="*/ 463281 w 552909"/>
                <a:gd name="connsiteY24" fmla="*/ 220540 h 249744"/>
                <a:gd name="connsiteX25" fmla="*/ 492486 w 552909"/>
                <a:gd name="connsiteY25" fmla="*/ 249744 h 249744"/>
                <a:gd name="connsiteX26" fmla="*/ 523705 w 552909"/>
                <a:gd name="connsiteY26" fmla="*/ 249744 h 249744"/>
                <a:gd name="connsiteX27" fmla="*/ 552910 w 552909"/>
                <a:gd name="connsiteY27" fmla="*/ 220540 h 249744"/>
                <a:gd name="connsiteX28" fmla="*/ 552910 w 552909"/>
                <a:gd name="connsiteY28" fmla="*/ 80558 h 249744"/>
                <a:gd name="connsiteX29" fmla="*/ 523705 w 552909"/>
                <a:gd name="connsiteY29" fmla="*/ 51353 h 249744"/>
                <a:gd name="connsiteX30" fmla="*/ 137999 w 552909"/>
                <a:gd name="connsiteY30" fmla="*/ 124869 h 249744"/>
                <a:gd name="connsiteX31" fmla="*/ 122893 w 552909"/>
                <a:gd name="connsiteY31" fmla="*/ 102713 h 249744"/>
                <a:gd name="connsiteX32" fmla="*/ 127929 w 552909"/>
                <a:gd name="connsiteY32" fmla="*/ 70487 h 249744"/>
                <a:gd name="connsiteX33" fmla="*/ 161162 w 552909"/>
                <a:gd name="connsiteY33" fmla="*/ 84586 h 249744"/>
                <a:gd name="connsiteX34" fmla="*/ 204466 w 552909"/>
                <a:gd name="connsiteY34" fmla="*/ 133932 h 249744"/>
                <a:gd name="connsiteX35" fmla="*/ 164183 w 552909"/>
                <a:gd name="connsiteY35" fmla="*/ 130911 h 249744"/>
                <a:gd name="connsiteX36" fmla="*/ 162169 w 552909"/>
                <a:gd name="connsiteY36" fmla="*/ 130911 h 249744"/>
                <a:gd name="connsiteX37" fmla="*/ 139006 w 552909"/>
                <a:gd name="connsiteY37" fmla="*/ 126883 h 249744"/>
                <a:gd name="connsiteX38" fmla="*/ 137999 w 552909"/>
                <a:gd name="connsiteY38" fmla="*/ 124869 h 249744"/>
                <a:gd name="connsiteX39" fmla="*/ 401850 w 552909"/>
                <a:gd name="connsiteY39" fmla="*/ 202412 h 249744"/>
                <a:gd name="connsiteX40" fmla="*/ 260861 w 552909"/>
                <a:gd name="connsiteY40" fmla="*/ 202412 h 249744"/>
                <a:gd name="connsiteX41" fmla="*/ 31251 w 552909"/>
                <a:gd name="connsiteY41" fmla="*/ 150045 h 249744"/>
                <a:gd name="connsiteX42" fmla="*/ 22187 w 552909"/>
                <a:gd name="connsiteY42" fmla="*/ 118826 h 249744"/>
                <a:gd name="connsiteX43" fmla="*/ 58441 w 552909"/>
                <a:gd name="connsiteY43" fmla="*/ 116812 h 249744"/>
                <a:gd name="connsiteX44" fmla="*/ 159148 w 552909"/>
                <a:gd name="connsiteY44" fmla="*/ 151052 h 249744"/>
                <a:gd name="connsiteX45" fmla="*/ 308193 w 552909"/>
                <a:gd name="connsiteY45" fmla="*/ 118826 h 249744"/>
                <a:gd name="connsiteX46" fmla="*/ 312221 w 552909"/>
                <a:gd name="connsiteY46" fmla="*/ 109763 h 249744"/>
                <a:gd name="connsiteX47" fmla="*/ 307186 w 552909"/>
                <a:gd name="connsiteY47" fmla="*/ 101706 h 249744"/>
                <a:gd name="connsiteX48" fmla="*/ 245755 w 552909"/>
                <a:gd name="connsiteY48" fmla="*/ 66459 h 249744"/>
                <a:gd name="connsiteX49" fmla="*/ 223600 w 552909"/>
                <a:gd name="connsiteY49" fmla="*/ 40275 h 249744"/>
                <a:gd name="connsiteX50" fmla="*/ 227628 w 552909"/>
                <a:gd name="connsiteY50" fmla="*/ 25169 h 249744"/>
                <a:gd name="connsiteX51" fmla="*/ 276974 w 552909"/>
                <a:gd name="connsiteY51" fmla="*/ 28190 h 249744"/>
                <a:gd name="connsiteX52" fmla="*/ 374659 w 552909"/>
                <a:gd name="connsiteY52" fmla="*/ 64445 h 249744"/>
                <a:gd name="connsiteX53" fmla="*/ 413935 w 552909"/>
                <a:gd name="connsiteY53" fmla="*/ 87607 h 249744"/>
                <a:gd name="connsiteX54" fmla="*/ 461267 w 552909"/>
                <a:gd name="connsiteY54" fmla="*/ 109763 h 249744"/>
                <a:gd name="connsiteX55" fmla="*/ 461267 w 552909"/>
                <a:gd name="connsiteY55" fmla="*/ 187307 h 249744"/>
                <a:gd name="connsiteX56" fmla="*/ 401850 w 552909"/>
                <a:gd name="connsiteY56" fmla="*/ 202412 h 249744"/>
                <a:gd name="connsiteX57" fmla="*/ 532768 w 552909"/>
                <a:gd name="connsiteY57" fmla="*/ 223561 h 249744"/>
                <a:gd name="connsiteX58" fmla="*/ 523705 w 552909"/>
                <a:gd name="connsiteY58" fmla="*/ 232624 h 249744"/>
                <a:gd name="connsiteX59" fmla="*/ 492486 w 552909"/>
                <a:gd name="connsiteY59" fmla="*/ 232624 h 249744"/>
                <a:gd name="connsiteX60" fmla="*/ 483422 w 552909"/>
                <a:gd name="connsiteY60" fmla="*/ 223561 h 249744"/>
                <a:gd name="connsiteX61" fmla="*/ 483422 w 552909"/>
                <a:gd name="connsiteY61" fmla="*/ 80558 h 249744"/>
                <a:gd name="connsiteX62" fmla="*/ 492486 w 552909"/>
                <a:gd name="connsiteY62" fmla="*/ 71494 h 249744"/>
                <a:gd name="connsiteX63" fmla="*/ 523705 w 552909"/>
                <a:gd name="connsiteY63" fmla="*/ 71494 h 249744"/>
                <a:gd name="connsiteX64" fmla="*/ 532768 w 552909"/>
                <a:gd name="connsiteY64" fmla="*/ 80558 h 249744"/>
                <a:gd name="connsiteX65" fmla="*/ 532768 w 552909"/>
                <a:gd name="connsiteY65" fmla="*/ 223561 h 24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52909" h="249744">
                  <a:moveTo>
                    <a:pt x="523705" y="51353"/>
                  </a:moveTo>
                  <a:lnTo>
                    <a:pt x="492486" y="51353"/>
                  </a:lnTo>
                  <a:cubicBezTo>
                    <a:pt x="476373" y="51353"/>
                    <a:pt x="463281" y="64445"/>
                    <a:pt x="463281" y="80558"/>
                  </a:cubicBezTo>
                  <a:lnTo>
                    <a:pt x="463281" y="88614"/>
                  </a:lnTo>
                  <a:cubicBezTo>
                    <a:pt x="449182" y="86600"/>
                    <a:pt x="440119" y="79551"/>
                    <a:pt x="428034" y="70487"/>
                  </a:cubicBezTo>
                  <a:cubicBezTo>
                    <a:pt x="415949" y="61423"/>
                    <a:pt x="402857" y="51353"/>
                    <a:pt x="382716" y="44303"/>
                  </a:cubicBezTo>
                  <a:lnTo>
                    <a:pt x="285031" y="8049"/>
                  </a:lnTo>
                  <a:cubicBezTo>
                    <a:pt x="275967" y="5028"/>
                    <a:pt x="229642" y="-10078"/>
                    <a:pt x="213529" y="11070"/>
                  </a:cubicBezTo>
                  <a:cubicBezTo>
                    <a:pt x="206480" y="21141"/>
                    <a:pt x="203459" y="31212"/>
                    <a:pt x="205473" y="42289"/>
                  </a:cubicBezTo>
                  <a:cubicBezTo>
                    <a:pt x="209501" y="65452"/>
                    <a:pt x="233670" y="80558"/>
                    <a:pt x="236692" y="81565"/>
                  </a:cubicBezTo>
                  <a:lnTo>
                    <a:pt x="285031" y="109763"/>
                  </a:lnTo>
                  <a:cubicBezTo>
                    <a:pt x="266904" y="119833"/>
                    <a:pt x="249783" y="125876"/>
                    <a:pt x="233670" y="129904"/>
                  </a:cubicBezTo>
                  <a:cubicBezTo>
                    <a:pt x="214536" y="114798"/>
                    <a:pt x="196409" y="95664"/>
                    <a:pt x="179289" y="72501"/>
                  </a:cubicBezTo>
                  <a:cubicBezTo>
                    <a:pt x="160155" y="45310"/>
                    <a:pt x="134978" y="43296"/>
                    <a:pt x="118865" y="53367"/>
                  </a:cubicBezTo>
                  <a:cubicBezTo>
                    <a:pt x="102752" y="63438"/>
                    <a:pt x="93689" y="87607"/>
                    <a:pt x="106780" y="111777"/>
                  </a:cubicBezTo>
                  <a:lnTo>
                    <a:pt x="107787" y="112784"/>
                  </a:lnTo>
                  <a:cubicBezTo>
                    <a:pt x="108794" y="113791"/>
                    <a:pt x="109802" y="114798"/>
                    <a:pt x="109802" y="116812"/>
                  </a:cubicBezTo>
                  <a:cubicBezTo>
                    <a:pt x="97717" y="111777"/>
                    <a:pt x="84625" y="105734"/>
                    <a:pt x="69519" y="97678"/>
                  </a:cubicBezTo>
                  <a:cubicBezTo>
                    <a:pt x="40314" y="81565"/>
                    <a:pt x="17152" y="89621"/>
                    <a:pt x="6074" y="105734"/>
                  </a:cubicBezTo>
                  <a:cubicBezTo>
                    <a:pt x="-3997" y="121847"/>
                    <a:pt x="-2990" y="148031"/>
                    <a:pt x="20173" y="164144"/>
                  </a:cubicBezTo>
                  <a:cubicBezTo>
                    <a:pt x="20173" y="164144"/>
                    <a:pt x="21180" y="165151"/>
                    <a:pt x="21180" y="165151"/>
                  </a:cubicBezTo>
                  <a:cubicBezTo>
                    <a:pt x="71533" y="199391"/>
                    <a:pt x="161162" y="220540"/>
                    <a:pt x="261868" y="220540"/>
                  </a:cubicBezTo>
                  <a:lnTo>
                    <a:pt x="402857" y="220540"/>
                  </a:lnTo>
                  <a:cubicBezTo>
                    <a:pt x="406885" y="220540"/>
                    <a:pt x="439112" y="220540"/>
                    <a:pt x="463281" y="208455"/>
                  </a:cubicBezTo>
                  <a:lnTo>
                    <a:pt x="463281" y="220540"/>
                  </a:lnTo>
                  <a:cubicBezTo>
                    <a:pt x="463281" y="236653"/>
                    <a:pt x="476373" y="249744"/>
                    <a:pt x="492486" y="249744"/>
                  </a:cubicBezTo>
                  <a:lnTo>
                    <a:pt x="523705" y="249744"/>
                  </a:lnTo>
                  <a:cubicBezTo>
                    <a:pt x="539818" y="249744"/>
                    <a:pt x="552910" y="236653"/>
                    <a:pt x="552910" y="220540"/>
                  </a:cubicBezTo>
                  <a:lnTo>
                    <a:pt x="552910" y="80558"/>
                  </a:lnTo>
                  <a:cubicBezTo>
                    <a:pt x="552910" y="64445"/>
                    <a:pt x="539818" y="51353"/>
                    <a:pt x="523705" y="51353"/>
                  </a:cubicBezTo>
                  <a:close/>
                  <a:moveTo>
                    <a:pt x="137999" y="124869"/>
                  </a:moveTo>
                  <a:cubicBezTo>
                    <a:pt x="131957" y="117819"/>
                    <a:pt x="126922" y="110770"/>
                    <a:pt x="122893" y="102713"/>
                  </a:cubicBezTo>
                  <a:cubicBezTo>
                    <a:pt x="114837" y="88614"/>
                    <a:pt x="119872" y="76529"/>
                    <a:pt x="127929" y="70487"/>
                  </a:cubicBezTo>
                  <a:cubicBezTo>
                    <a:pt x="137999" y="64445"/>
                    <a:pt x="151091" y="69480"/>
                    <a:pt x="161162" y="84586"/>
                  </a:cubicBezTo>
                  <a:cubicBezTo>
                    <a:pt x="174254" y="103720"/>
                    <a:pt x="189360" y="119833"/>
                    <a:pt x="204466" y="133932"/>
                  </a:cubicBezTo>
                  <a:cubicBezTo>
                    <a:pt x="180296" y="134939"/>
                    <a:pt x="164183" y="130911"/>
                    <a:pt x="164183" y="130911"/>
                  </a:cubicBezTo>
                  <a:cubicBezTo>
                    <a:pt x="163176" y="130911"/>
                    <a:pt x="163176" y="130911"/>
                    <a:pt x="162169" y="130911"/>
                  </a:cubicBezTo>
                  <a:cubicBezTo>
                    <a:pt x="156127" y="129904"/>
                    <a:pt x="148070" y="128897"/>
                    <a:pt x="139006" y="126883"/>
                  </a:cubicBezTo>
                  <a:cubicBezTo>
                    <a:pt x="139006" y="126883"/>
                    <a:pt x="137999" y="125876"/>
                    <a:pt x="137999" y="124869"/>
                  </a:cubicBezTo>
                  <a:close/>
                  <a:moveTo>
                    <a:pt x="401850" y="202412"/>
                  </a:moveTo>
                  <a:lnTo>
                    <a:pt x="260861" y="202412"/>
                  </a:lnTo>
                  <a:cubicBezTo>
                    <a:pt x="165190" y="202412"/>
                    <a:pt x="79590" y="182271"/>
                    <a:pt x="31251" y="150045"/>
                  </a:cubicBezTo>
                  <a:cubicBezTo>
                    <a:pt x="18159" y="140982"/>
                    <a:pt x="17152" y="126883"/>
                    <a:pt x="22187" y="118826"/>
                  </a:cubicBezTo>
                  <a:cubicBezTo>
                    <a:pt x="28229" y="108756"/>
                    <a:pt x="42328" y="107748"/>
                    <a:pt x="58441" y="116812"/>
                  </a:cubicBezTo>
                  <a:cubicBezTo>
                    <a:pt x="102752" y="140982"/>
                    <a:pt x="137999" y="149038"/>
                    <a:pt x="159148" y="151052"/>
                  </a:cubicBezTo>
                  <a:cubicBezTo>
                    <a:pt x="168211" y="153066"/>
                    <a:pt x="238706" y="169179"/>
                    <a:pt x="308193" y="118826"/>
                  </a:cubicBezTo>
                  <a:cubicBezTo>
                    <a:pt x="311214" y="116812"/>
                    <a:pt x="312221" y="113791"/>
                    <a:pt x="312221" y="109763"/>
                  </a:cubicBezTo>
                  <a:cubicBezTo>
                    <a:pt x="312221" y="106741"/>
                    <a:pt x="310207" y="103720"/>
                    <a:pt x="307186" y="101706"/>
                  </a:cubicBezTo>
                  <a:lnTo>
                    <a:pt x="245755" y="66459"/>
                  </a:lnTo>
                  <a:cubicBezTo>
                    <a:pt x="240720" y="63438"/>
                    <a:pt x="226621" y="52360"/>
                    <a:pt x="223600" y="40275"/>
                  </a:cubicBezTo>
                  <a:cubicBezTo>
                    <a:pt x="222593" y="35240"/>
                    <a:pt x="223600" y="30205"/>
                    <a:pt x="227628" y="25169"/>
                  </a:cubicBezTo>
                  <a:cubicBezTo>
                    <a:pt x="232663" y="18120"/>
                    <a:pt x="257840" y="22148"/>
                    <a:pt x="276974" y="28190"/>
                  </a:cubicBezTo>
                  <a:lnTo>
                    <a:pt x="374659" y="64445"/>
                  </a:lnTo>
                  <a:cubicBezTo>
                    <a:pt x="391779" y="70487"/>
                    <a:pt x="402857" y="78544"/>
                    <a:pt x="413935" y="87607"/>
                  </a:cubicBezTo>
                  <a:cubicBezTo>
                    <a:pt x="427027" y="97678"/>
                    <a:pt x="440119" y="107748"/>
                    <a:pt x="461267" y="109763"/>
                  </a:cubicBezTo>
                  <a:lnTo>
                    <a:pt x="461267" y="187307"/>
                  </a:lnTo>
                  <a:cubicBezTo>
                    <a:pt x="447168" y="199391"/>
                    <a:pt x="413935" y="202412"/>
                    <a:pt x="401850" y="202412"/>
                  </a:cubicBezTo>
                  <a:close/>
                  <a:moveTo>
                    <a:pt x="532768" y="223561"/>
                  </a:moveTo>
                  <a:cubicBezTo>
                    <a:pt x="532768" y="228596"/>
                    <a:pt x="528740" y="232624"/>
                    <a:pt x="523705" y="232624"/>
                  </a:cubicBezTo>
                  <a:lnTo>
                    <a:pt x="492486" y="232624"/>
                  </a:lnTo>
                  <a:cubicBezTo>
                    <a:pt x="487451" y="232624"/>
                    <a:pt x="483422" y="228596"/>
                    <a:pt x="483422" y="223561"/>
                  </a:cubicBezTo>
                  <a:lnTo>
                    <a:pt x="483422" y="80558"/>
                  </a:lnTo>
                  <a:cubicBezTo>
                    <a:pt x="483422" y="75522"/>
                    <a:pt x="487451" y="71494"/>
                    <a:pt x="492486" y="71494"/>
                  </a:cubicBezTo>
                  <a:lnTo>
                    <a:pt x="523705" y="71494"/>
                  </a:lnTo>
                  <a:cubicBezTo>
                    <a:pt x="528740" y="71494"/>
                    <a:pt x="532768" y="75522"/>
                    <a:pt x="532768" y="80558"/>
                  </a:cubicBezTo>
                  <a:lnTo>
                    <a:pt x="532768" y="22356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3F1078C-80C9-47CC-8A36-B25B6D703298}"/>
                </a:ext>
              </a:extLst>
            </p:cNvPr>
            <p:cNvSpPr/>
            <p:nvPr/>
          </p:nvSpPr>
          <p:spPr>
            <a:xfrm>
              <a:off x="11071422" y="3615578"/>
              <a:ext cx="180264" cy="191342"/>
            </a:xfrm>
            <a:custGeom>
              <a:avLst/>
              <a:gdLst>
                <a:gd name="connsiteX0" fmla="*/ 38268 w 180264"/>
                <a:gd name="connsiteY0" fmla="*/ 191342 h 191342"/>
                <a:gd name="connsiteX1" fmla="*/ 141996 w 180264"/>
                <a:gd name="connsiteY1" fmla="*/ 191342 h 191342"/>
                <a:gd name="connsiteX2" fmla="*/ 180264 w 180264"/>
                <a:gd name="connsiteY2" fmla="*/ 153074 h 191342"/>
                <a:gd name="connsiteX3" fmla="*/ 180264 w 180264"/>
                <a:gd name="connsiteY3" fmla="*/ 38268 h 191342"/>
                <a:gd name="connsiteX4" fmla="*/ 141996 w 180264"/>
                <a:gd name="connsiteY4" fmla="*/ 0 h 191342"/>
                <a:gd name="connsiteX5" fmla="*/ 38268 w 180264"/>
                <a:gd name="connsiteY5" fmla="*/ 0 h 191342"/>
                <a:gd name="connsiteX6" fmla="*/ 0 w 180264"/>
                <a:gd name="connsiteY6" fmla="*/ 38268 h 191342"/>
                <a:gd name="connsiteX7" fmla="*/ 0 w 180264"/>
                <a:gd name="connsiteY7" fmla="*/ 152067 h 191342"/>
                <a:gd name="connsiteX8" fmla="*/ 38268 w 180264"/>
                <a:gd name="connsiteY8" fmla="*/ 191342 h 191342"/>
                <a:gd name="connsiteX9" fmla="*/ 20141 w 180264"/>
                <a:gd name="connsiteY9" fmla="*/ 38268 h 191342"/>
                <a:gd name="connsiteX10" fmla="*/ 38268 w 180264"/>
                <a:gd name="connsiteY10" fmla="*/ 20141 h 191342"/>
                <a:gd name="connsiteX11" fmla="*/ 141996 w 180264"/>
                <a:gd name="connsiteY11" fmla="*/ 20141 h 191342"/>
                <a:gd name="connsiteX12" fmla="*/ 160123 w 180264"/>
                <a:gd name="connsiteY12" fmla="*/ 38268 h 191342"/>
                <a:gd name="connsiteX13" fmla="*/ 160123 w 180264"/>
                <a:gd name="connsiteY13" fmla="*/ 152067 h 191342"/>
                <a:gd name="connsiteX14" fmla="*/ 141996 w 180264"/>
                <a:gd name="connsiteY14" fmla="*/ 170194 h 191342"/>
                <a:gd name="connsiteX15" fmla="*/ 38268 w 180264"/>
                <a:gd name="connsiteY15" fmla="*/ 170194 h 191342"/>
                <a:gd name="connsiteX16" fmla="*/ 20141 w 180264"/>
                <a:gd name="connsiteY16" fmla="*/ 152067 h 191342"/>
                <a:gd name="connsiteX17" fmla="*/ 20141 w 180264"/>
                <a:gd name="connsiteY17" fmla="*/ 38268 h 19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0264" h="191342">
                  <a:moveTo>
                    <a:pt x="38268" y="191342"/>
                  </a:moveTo>
                  <a:lnTo>
                    <a:pt x="141996" y="191342"/>
                  </a:lnTo>
                  <a:cubicBezTo>
                    <a:pt x="163144" y="191342"/>
                    <a:pt x="180264" y="174222"/>
                    <a:pt x="180264" y="153074"/>
                  </a:cubicBezTo>
                  <a:lnTo>
                    <a:pt x="180264" y="38268"/>
                  </a:lnTo>
                  <a:cubicBezTo>
                    <a:pt x="180264" y="17120"/>
                    <a:pt x="163144" y="0"/>
                    <a:pt x="141996" y="0"/>
                  </a:cubicBezTo>
                  <a:lnTo>
                    <a:pt x="38268" y="0"/>
                  </a:lnTo>
                  <a:cubicBezTo>
                    <a:pt x="17120" y="0"/>
                    <a:pt x="0" y="17120"/>
                    <a:pt x="0" y="38268"/>
                  </a:cubicBezTo>
                  <a:lnTo>
                    <a:pt x="0" y="152067"/>
                  </a:lnTo>
                  <a:cubicBezTo>
                    <a:pt x="0" y="174222"/>
                    <a:pt x="17120" y="191342"/>
                    <a:pt x="38268" y="191342"/>
                  </a:cubicBezTo>
                  <a:close/>
                  <a:moveTo>
                    <a:pt x="20141" y="38268"/>
                  </a:moveTo>
                  <a:cubicBezTo>
                    <a:pt x="20141" y="28198"/>
                    <a:pt x="28198" y="20141"/>
                    <a:pt x="38268" y="20141"/>
                  </a:cubicBezTo>
                  <a:lnTo>
                    <a:pt x="141996" y="20141"/>
                  </a:lnTo>
                  <a:cubicBezTo>
                    <a:pt x="152067" y="20141"/>
                    <a:pt x="160123" y="28198"/>
                    <a:pt x="160123" y="38268"/>
                  </a:cubicBezTo>
                  <a:lnTo>
                    <a:pt x="160123" y="152067"/>
                  </a:lnTo>
                  <a:cubicBezTo>
                    <a:pt x="160123" y="162137"/>
                    <a:pt x="152067" y="170194"/>
                    <a:pt x="141996" y="170194"/>
                  </a:cubicBezTo>
                  <a:lnTo>
                    <a:pt x="38268" y="170194"/>
                  </a:lnTo>
                  <a:cubicBezTo>
                    <a:pt x="28198" y="170194"/>
                    <a:pt x="20141" y="162137"/>
                    <a:pt x="20141" y="152067"/>
                  </a:cubicBezTo>
                  <a:lnTo>
                    <a:pt x="20141" y="38268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D253B476-4F6F-435C-9C5D-419C334E95BA}"/>
                </a:ext>
              </a:extLst>
            </p:cNvPr>
            <p:cNvSpPr/>
            <p:nvPr/>
          </p:nvSpPr>
          <p:spPr>
            <a:xfrm>
              <a:off x="11114726" y="3665932"/>
              <a:ext cx="92649" cy="90635"/>
            </a:xfrm>
            <a:custGeom>
              <a:avLst/>
              <a:gdLst>
                <a:gd name="connsiteX0" fmla="*/ 12085 w 92649"/>
                <a:gd name="connsiteY0" fmla="*/ 90636 h 90635"/>
                <a:gd name="connsiteX1" fmla="*/ 82579 w 92649"/>
                <a:gd name="connsiteY1" fmla="*/ 90636 h 90635"/>
                <a:gd name="connsiteX2" fmla="*/ 92650 w 92649"/>
                <a:gd name="connsiteY2" fmla="*/ 80565 h 90635"/>
                <a:gd name="connsiteX3" fmla="*/ 70494 w 92649"/>
                <a:gd name="connsiteY3" fmla="*/ 42297 h 90635"/>
                <a:gd name="connsiteX4" fmla="*/ 74523 w 92649"/>
                <a:gd name="connsiteY4" fmla="*/ 28198 h 90635"/>
                <a:gd name="connsiteX5" fmla="*/ 46325 w 92649"/>
                <a:gd name="connsiteY5" fmla="*/ 0 h 90635"/>
                <a:gd name="connsiteX6" fmla="*/ 18127 w 92649"/>
                <a:gd name="connsiteY6" fmla="*/ 28198 h 90635"/>
                <a:gd name="connsiteX7" fmla="*/ 22155 w 92649"/>
                <a:gd name="connsiteY7" fmla="*/ 42297 h 90635"/>
                <a:gd name="connsiteX8" fmla="*/ 0 w 92649"/>
                <a:gd name="connsiteY8" fmla="*/ 80565 h 90635"/>
                <a:gd name="connsiteX9" fmla="*/ 12085 w 92649"/>
                <a:gd name="connsiteY9" fmla="*/ 90636 h 90635"/>
                <a:gd name="connsiteX10" fmla="*/ 24170 w 92649"/>
                <a:gd name="connsiteY10" fmla="*/ 70494 h 90635"/>
                <a:gd name="connsiteX11" fmla="*/ 47332 w 92649"/>
                <a:gd name="connsiteY11" fmla="*/ 55389 h 90635"/>
                <a:gd name="connsiteX12" fmla="*/ 70494 w 92649"/>
                <a:gd name="connsiteY12" fmla="*/ 70494 h 90635"/>
                <a:gd name="connsiteX13" fmla="*/ 24170 w 92649"/>
                <a:gd name="connsiteY13" fmla="*/ 70494 h 90635"/>
                <a:gd name="connsiteX14" fmla="*/ 40283 w 92649"/>
                <a:gd name="connsiteY14" fmla="*/ 27191 h 90635"/>
                <a:gd name="connsiteX15" fmla="*/ 48339 w 92649"/>
                <a:gd name="connsiteY15" fmla="*/ 19134 h 90635"/>
                <a:gd name="connsiteX16" fmla="*/ 56396 w 92649"/>
                <a:gd name="connsiteY16" fmla="*/ 27191 h 90635"/>
                <a:gd name="connsiteX17" fmla="*/ 47332 w 92649"/>
                <a:gd name="connsiteY17" fmla="*/ 35247 h 90635"/>
                <a:gd name="connsiteX18" fmla="*/ 40283 w 92649"/>
                <a:gd name="connsiteY18" fmla="*/ 27191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2649" h="90635">
                  <a:moveTo>
                    <a:pt x="12085" y="90636"/>
                  </a:moveTo>
                  <a:lnTo>
                    <a:pt x="82579" y="90636"/>
                  </a:lnTo>
                  <a:cubicBezTo>
                    <a:pt x="88622" y="90636"/>
                    <a:pt x="92650" y="86608"/>
                    <a:pt x="92650" y="80565"/>
                  </a:cubicBezTo>
                  <a:cubicBezTo>
                    <a:pt x="92650" y="64452"/>
                    <a:pt x="83586" y="50353"/>
                    <a:pt x="70494" y="42297"/>
                  </a:cubicBezTo>
                  <a:cubicBezTo>
                    <a:pt x="73516" y="38268"/>
                    <a:pt x="74523" y="33233"/>
                    <a:pt x="74523" y="28198"/>
                  </a:cubicBezTo>
                  <a:cubicBezTo>
                    <a:pt x="74523" y="13092"/>
                    <a:pt x="62438" y="0"/>
                    <a:pt x="46325" y="0"/>
                  </a:cubicBezTo>
                  <a:cubicBezTo>
                    <a:pt x="30212" y="0"/>
                    <a:pt x="18127" y="12085"/>
                    <a:pt x="18127" y="28198"/>
                  </a:cubicBezTo>
                  <a:cubicBezTo>
                    <a:pt x="18127" y="33233"/>
                    <a:pt x="20141" y="38268"/>
                    <a:pt x="22155" y="42297"/>
                  </a:cubicBezTo>
                  <a:cubicBezTo>
                    <a:pt x="9064" y="50353"/>
                    <a:pt x="0" y="64452"/>
                    <a:pt x="0" y="80565"/>
                  </a:cubicBezTo>
                  <a:cubicBezTo>
                    <a:pt x="2014" y="86608"/>
                    <a:pt x="6042" y="90636"/>
                    <a:pt x="12085" y="90636"/>
                  </a:cubicBezTo>
                  <a:close/>
                  <a:moveTo>
                    <a:pt x="24170" y="70494"/>
                  </a:moveTo>
                  <a:cubicBezTo>
                    <a:pt x="28198" y="61431"/>
                    <a:pt x="37261" y="55389"/>
                    <a:pt x="47332" y="55389"/>
                  </a:cubicBezTo>
                  <a:cubicBezTo>
                    <a:pt x="57403" y="55389"/>
                    <a:pt x="66466" y="61431"/>
                    <a:pt x="70494" y="70494"/>
                  </a:cubicBezTo>
                  <a:lnTo>
                    <a:pt x="24170" y="70494"/>
                  </a:lnTo>
                  <a:close/>
                  <a:moveTo>
                    <a:pt x="40283" y="27191"/>
                  </a:moveTo>
                  <a:cubicBezTo>
                    <a:pt x="40283" y="23162"/>
                    <a:pt x="43304" y="19134"/>
                    <a:pt x="48339" y="19134"/>
                  </a:cubicBezTo>
                  <a:cubicBezTo>
                    <a:pt x="53374" y="19134"/>
                    <a:pt x="56396" y="22155"/>
                    <a:pt x="56396" y="27191"/>
                  </a:cubicBezTo>
                  <a:cubicBezTo>
                    <a:pt x="56396" y="32226"/>
                    <a:pt x="51360" y="35247"/>
                    <a:pt x="47332" y="35247"/>
                  </a:cubicBezTo>
                  <a:cubicBezTo>
                    <a:pt x="43304" y="35247"/>
                    <a:pt x="40283" y="32226"/>
                    <a:pt x="40283" y="2719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DF67370-757F-4DAD-A7F3-DAD54465A215}"/>
                </a:ext>
              </a:extLst>
            </p:cNvPr>
            <p:cNvSpPr/>
            <p:nvPr/>
          </p:nvSpPr>
          <p:spPr>
            <a:xfrm>
              <a:off x="10779374" y="3696143"/>
              <a:ext cx="180264" cy="191342"/>
            </a:xfrm>
            <a:custGeom>
              <a:avLst/>
              <a:gdLst>
                <a:gd name="connsiteX0" fmla="*/ 38268 w 180264"/>
                <a:gd name="connsiteY0" fmla="*/ 191342 h 191342"/>
                <a:gd name="connsiteX1" fmla="*/ 141996 w 180264"/>
                <a:gd name="connsiteY1" fmla="*/ 191342 h 191342"/>
                <a:gd name="connsiteX2" fmla="*/ 180264 w 180264"/>
                <a:gd name="connsiteY2" fmla="*/ 153074 h 191342"/>
                <a:gd name="connsiteX3" fmla="*/ 180264 w 180264"/>
                <a:gd name="connsiteY3" fmla="*/ 38268 h 191342"/>
                <a:gd name="connsiteX4" fmla="*/ 141996 w 180264"/>
                <a:gd name="connsiteY4" fmla="*/ 0 h 191342"/>
                <a:gd name="connsiteX5" fmla="*/ 38268 w 180264"/>
                <a:gd name="connsiteY5" fmla="*/ 0 h 191342"/>
                <a:gd name="connsiteX6" fmla="*/ 0 w 180264"/>
                <a:gd name="connsiteY6" fmla="*/ 38268 h 191342"/>
                <a:gd name="connsiteX7" fmla="*/ 0 w 180264"/>
                <a:gd name="connsiteY7" fmla="*/ 152067 h 191342"/>
                <a:gd name="connsiteX8" fmla="*/ 38268 w 180264"/>
                <a:gd name="connsiteY8" fmla="*/ 191342 h 191342"/>
                <a:gd name="connsiteX9" fmla="*/ 20141 w 180264"/>
                <a:gd name="connsiteY9" fmla="*/ 38268 h 191342"/>
                <a:gd name="connsiteX10" fmla="*/ 38268 w 180264"/>
                <a:gd name="connsiteY10" fmla="*/ 20141 h 191342"/>
                <a:gd name="connsiteX11" fmla="*/ 141996 w 180264"/>
                <a:gd name="connsiteY11" fmla="*/ 20141 h 191342"/>
                <a:gd name="connsiteX12" fmla="*/ 160123 w 180264"/>
                <a:gd name="connsiteY12" fmla="*/ 38268 h 191342"/>
                <a:gd name="connsiteX13" fmla="*/ 160123 w 180264"/>
                <a:gd name="connsiteY13" fmla="*/ 152067 h 191342"/>
                <a:gd name="connsiteX14" fmla="*/ 141996 w 180264"/>
                <a:gd name="connsiteY14" fmla="*/ 170194 h 191342"/>
                <a:gd name="connsiteX15" fmla="*/ 38268 w 180264"/>
                <a:gd name="connsiteY15" fmla="*/ 170194 h 191342"/>
                <a:gd name="connsiteX16" fmla="*/ 20141 w 180264"/>
                <a:gd name="connsiteY16" fmla="*/ 152067 h 191342"/>
                <a:gd name="connsiteX17" fmla="*/ 20141 w 180264"/>
                <a:gd name="connsiteY17" fmla="*/ 38268 h 19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0264" h="191342">
                  <a:moveTo>
                    <a:pt x="38268" y="191342"/>
                  </a:moveTo>
                  <a:lnTo>
                    <a:pt x="141996" y="191342"/>
                  </a:lnTo>
                  <a:cubicBezTo>
                    <a:pt x="163144" y="191342"/>
                    <a:pt x="180264" y="174222"/>
                    <a:pt x="180264" y="153074"/>
                  </a:cubicBezTo>
                  <a:lnTo>
                    <a:pt x="180264" y="38268"/>
                  </a:lnTo>
                  <a:cubicBezTo>
                    <a:pt x="180264" y="17120"/>
                    <a:pt x="163144" y="0"/>
                    <a:pt x="141996" y="0"/>
                  </a:cubicBezTo>
                  <a:lnTo>
                    <a:pt x="38268" y="0"/>
                  </a:lnTo>
                  <a:cubicBezTo>
                    <a:pt x="17120" y="0"/>
                    <a:pt x="0" y="17120"/>
                    <a:pt x="0" y="38268"/>
                  </a:cubicBezTo>
                  <a:lnTo>
                    <a:pt x="0" y="152067"/>
                  </a:lnTo>
                  <a:cubicBezTo>
                    <a:pt x="0" y="174222"/>
                    <a:pt x="17120" y="191342"/>
                    <a:pt x="38268" y="191342"/>
                  </a:cubicBezTo>
                  <a:close/>
                  <a:moveTo>
                    <a:pt x="20141" y="38268"/>
                  </a:moveTo>
                  <a:cubicBezTo>
                    <a:pt x="20141" y="28198"/>
                    <a:pt x="28198" y="20141"/>
                    <a:pt x="38268" y="20141"/>
                  </a:cubicBezTo>
                  <a:lnTo>
                    <a:pt x="141996" y="20141"/>
                  </a:lnTo>
                  <a:cubicBezTo>
                    <a:pt x="152067" y="20141"/>
                    <a:pt x="160123" y="28198"/>
                    <a:pt x="160123" y="38268"/>
                  </a:cubicBezTo>
                  <a:lnTo>
                    <a:pt x="160123" y="152067"/>
                  </a:lnTo>
                  <a:cubicBezTo>
                    <a:pt x="160123" y="162137"/>
                    <a:pt x="152067" y="170194"/>
                    <a:pt x="141996" y="170194"/>
                  </a:cubicBezTo>
                  <a:lnTo>
                    <a:pt x="38268" y="170194"/>
                  </a:lnTo>
                  <a:cubicBezTo>
                    <a:pt x="28198" y="170194"/>
                    <a:pt x="20141" y="162137"/>
                    <a:pt x="20141" y="152067"/>
                  </a:cubicBezTo>
                  <a:lnTo>
                    <a:pt x="20141" y="38268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D47E05F-5149-442D-B4BB-98654B1C81C8}"/>
                </a:ext>
              </a:extLst>
            </p:cNvPr>
            <p:cNvSpPr/>
            <p:nvPr/>
          </p:nvSpPr>
          <p:spPr>
            <a:xfrm>
              <a:off x="10822677" y="3746497"/>
              <a:ext cx="92649" cy="90635"/>
            </a:xfrm>
            <a:custGeom>
              <a:avLst/>
              <a:gdLst>
                <a:gd name="connsiteX0" fmla="*/ 12085 w 92649"/>
                <a:gd name="connsiteY0" fmla="*/ 90636 h 90635"/>
                <a:gd name="connsiteX1" fmla="*/ 82579 w 92649"/>
                <a:gd name="connsiteY1" fmla="*/ 90636 h 90635"/>
                <a:gd name="connsiteX2" fmla="*/ 92650 w 92649"/>
                <a:gd name="connsiteY2" fmla="*/ 80565 h 90635"/>
                <a:gd name="connsiteX3" fmla="*/ 70494 w 92649"/>
                <a:gd name="connsiteY3" fmla="*/ 42297 h 90635"/>
                <a:gd name="connsiteX4" fmla="*/ 74523 w 92649"/>
                <a:gd name="connsiteY4" fmla="*/ 28198 h 90635"/>
                <a:gd name="connsiteX5" fmla="*/ 46325 w 92649"/>
                <a:gd name="connsiteY5" fmla="*/ 0 h 90635"/>
                <a:gd name="connsiteX6" fmla="*/ 18127 w 92649"/>
                <a:gd name="connsiteY6" fmla="*/ 28198 h 90635"/>
                <a:gd name="connsiteX7" fmla="*/ 22155 w 92649"/>
                <a:gd name="connsiteY7" fmla="*/ 42297 h 90635"/>
                <a:gd name="connsiteX8" fmla="*/ 0 w 92649"/>
                <a:gd name="connsiteY8" fmla="*/ 80565 h 90635"/>
                <a:gd name="connsiteX9" fmla="*/ 12085 w 92649"/>
                <a:gd name="connsiteY9" fmla="*/ 90636 h 90635"/>
                <a:gd name="connsiteX10" fmla="*/ 24170 w 92649"/>
                <a:gd name="connsiteY10" fmla="*/ 70494 h 90635"/>
                <a:gd name="connsiteX11" fmla="*/ 47332 w 92649"/>
                <a:gd name="connsiteY11" fmla="*/ 55389 h 90635"/>
                <a:gd name="connsiteX12" fmla="*/ 70494 w 92649"/>
                <a:gd name="connsiteY12" fmla="*/ 70494 h 90635"/>
                <a:gd name="connsiteX13" fmla="*/ 24170 w 92649"/>
                <a:gd name="connsiteY13" fmla="*/ 70494 h 90635"/>
                <a:gd name="connsiteX14" fmla="*/ 40283 w 92649"/>
                <a:gd name="connsiteY14" fmla="*/ 27191 h 90635"/>
                <a:gd name="connsiteX15" fmla="*/ 48339 w 92649"/>
                <a:gd name="connsiteY15" fmla="*/ 19134 h 90635"/>
                <a:gd name="connsiteX16" fmla="*/ 56396 w 92649"/>
                <a:gd name="connsiteY16" fmla="*/ 27191 h 90635"/>
                <a:gd name="connsiteX17" fmla="*/ 47332 w 92649"/>
                <a:gd name="connsiteY17" fmla="*/ 35247 h 90635"/>
                <a:gd name="connsiteX18" fmla="*/ 40283 w 92649"/>
                <a:gd name="connsiteY18" fmla="*/ 27191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2649" h="90635">
                  <a:moveTo>
                    <a:pt x="12085" y="90636"/>
                  </a:moveTo>
                  <a:lnTo>
                    <a:pt x="82579" y="90636"/>
                  </a:lnTo>
                  <a:cubicBezTo>
                    <a:pt x="88622" y="90636"/>
                    <a:pt x="92650" y="86608"/>
                    <a:pt x="92650" y="80565"/>
                  </a:cubicBezTo>
                  <a:cubicBezTo>
                    <a:pt x="92650" y="64452"/>
                    <a:pt x="83586" y="50353"/>
                    <a:pt x="70494" y="42297"/>
                  </a:cubicBezTo>
                  <a:cubicBezTo>
                    <a:pt x="73516" y="38268"/>
                    <a:pt x="74523" y="33233"/>
                    <a:pt x="74523" y="28198"/>
                  </a:cubicBezTo>
                  <a:cubicBezTo>
                    <a:pt x="74523" y="13092"/>
                    <a:pt x="62438" y="0"/>
                    <a:pt x="46325" y="0"/>
                  </a:cubicBezTo>
                  <a:cubicBezTo>
                    <a:pt x="30212" y="0"/>
                    <a:pt x="18127" y="12085"/>
                    <a:pt x="18127" y="28198"/>
                  </a:cubicBezTo>
                  <a:cubicBezTo>
                    <a:pt x="18127" y="33233"/>
                    <a:pt x="20141" y="38268"/>
                    <a:pt x="22155" y="42297"/>
                  </a:cubicBezTo>
                  <a:cubicBezTo>
                    <a:pt x="9064" y="50353"/>
                    <a:pt x="0" y="64452"/>
                    <a:pt x="0" y="80565"/>
                  </a:cubicBezTo>
                  <a:cubicBezTo>
                    <a:pt x="2014" y="86608"/>
                    <a:pt x="6042" y="90636"/>
                    <a:pt x="12085" y="90636"/>
                  </a:cubicBezTo>
                  <a:close/>
                  <a:moveTo>
                    <a:pt x="24170" y="70494"/>
                  </a:moveTo>
                  <a:cubicBezTo>
                    <a:pt x="28198" y="61431"/>
                    <a:pt x="37261" y="55389"/>
                    <a:pt x="47332" y="55389"/>
                  </a:cubicBezTo>
                  <a:cubicBezTo>
                    <a:pt x="57403" y="55389"/>
                    <a:pt x="66466" y="61431"/>
                    <a:pt x="70494" y="70494"/>
                  </a:cubicBezTo>
                  <a:lnTo>
                    <a:pt x="24170" y="70494"/>
                  </a:lnTo>
                  <a:close/>
                  <a:moveTo>
                    <a:pt x="40283" y="27191"/>
                  </a:moveTo>
                  <a:cubicBezTo>
                    <a:pt x="40283" y="23162"/>
                    <a:pt x="43304" y="19134"/>
                    <a:pt x="48339" y="19134"/>
                  </a:cubicBezTo>
                  <a:cubicBezTo>
                    <a:pt x="53374" y="19134"/>
                    <a:pt x="56396" y="22155"/>
                    <a:pt x="56396" y="27191"/>
                  </a:cubicBezTo>
                  <a:cubicBezTo>
                    <a:pt x="56396" y="32226"/>
                    <a:pt x="51360" y="35247"/>
                    <a:pt x="47332" y="35247"/>
                  </a:cubicBezTo>
                  <a:cubicBezTo>
                    <a:pt x="43304" y="35247"/>
                    <a:pt x="40283" y="32226"/>
                    <a:pt x="40283" y="2719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235331D-D200-44AC-9E86-D9EEAA86C1AA}"/>
                </a:ext>
              </a:extLst>
            </p:cNvPr>
            <p:cNvSpPr/>
            <p:nvPr/>
          </p:nvSpPr>
          <p:spPr>
            <a:xfrm>
              <a:off x="11262764" y="3796850"/>
              <a:ext cx="60423" cy="120847"/>
            </a:xfrm>
            <a:custGeom>
              <a:avLst/>
              <a:gdLst>
                <a:gd name="connsiteX0" fmla="*/ 30212 w 60423"/>
                <a:gd name="connsiteY0" fmla="*/ 50353 h 120847"/>
                <a:gd name="connsiteX1" fmla="*/ 20141 w 60423"/>
                <a:gd name="connsiteY1" fmla="*/ 40283 h 120847"/>
                <a:gd name="connsiteX2" fmla="*/ 30212 w 60423"/>
                <a:gd name="connsiteY2" fmla="*/ 30212 h 120847"/>
                <a:gd name="connsiteX3" fmla="*/ 40283 w 60423"/>
                <a:gd name="connsiteY3" fmla="*/ 40283 h 120847"/>
                <a:gd name="connsiteX4" fmla="*/ 50353 w 60423"/>
                <a:gd name="connsiteY4" fmla="*/ 50353 h 120847"/>
                <a:gd name="connsiteX5" fmla="*/ 60424 w 60423"/>
                <a:gd name="connsiteY5" fmla="*/ 40283 h 120847"/>
                <a:gd name="connsiteX6" fmla="*/ 40283 w 60423"/>
                <a:gd name="connsiteY6" fmla="*/ 12085 h 120847"/>
                <a:gd name="connsiteX7" fmla="*/ 40283 w 60423"/>
                <a:gd name="connsiteY7" fmla="*/ 10071 h 120847"/>
                <a:gd name="connsiteX8" fmla="*/ 30212 w 60423"/>
                <a:gd name="connsiteY8" fmla="*/ 0 h 120847"/>
                <a:gd name="connsiteX9" fmla="*/ 20141 w 60423"/>
                <a:gd name="connsiteY9" fmla="*/ 10071 h 120847"/>
                <a:gd name="connsiteX10" fmla="*/ 20141 w 60423"/>
                <a:gd name="connsiteY10" fmla="*/ 12085 h 120847"/>
                <a:gd name="connsiteX11" fmla="*/ 0 w 60423"/>
                <a:gd name="connsiteY11" fmla="*/ 40283 h 120847"/>
                <a:gd name="connsiteX12" fmla="*/ 30212 w 60423"/>
                <a:gd name="connsiteY12" fmla="*/ 70494 h 120847"/>
                <a:gd name="connsiteX13" fmla="*/ 40283 w 60423"/>
                <a:gd name="connsiteY13" fmla="*/ 80565 h 120847"/>
                <a:gd name="connsiteX14" fmla="*/ 30212 w 60423"/>
                <a:gd name="connsiteY14" fmla="*/ 90636 h 120847"/>
                <a:gd name="connsiteX15" fmla="*/ 20141 w 60423"/>
                <a:gd name="connsiteY15" fmla="*/ 80565 h 120847"/>
                <a:gd name="connsiteX16" fmla="*/ 10071 w 60423"/>
                <a:gd name="connsiteY16" fmla="*/ 70494 h 120847"/>
                <a:gd name="connsiteX17" fmla="*/ 0 w 60423"/>
                <a:gd name="connsiteY17" fmla="*/ 80565 h 120847"/>
                <a:gd name="connsiteX18" fmla="*/ 20141 w 60423"/>
                <a:gd name="connsiteY18" fmla="*/ 108763 h 120847"/>
                <a:gd name="connsiteX19" fmla="*/ 20141 w 60423"/>
                <a:gd name="connsiteY19" fmla="*/ 110777 h 120847"/>
                <a:gd name="connsiteX20" fmla="*/ 30212 w 60423"/>
                <a:gd name="connsiteY20" fmla="*/ 120848 h 120847"/>
                <a:gd name="connsiteX21" fmla="*/ 40283 w 60423"/>
                <a:gd name="connsiteY21" fmla="*/ 110777 h 120847"/>
                <a:gd name="connsiteX22" fmla="*/ 40283 w 60423"/>
                <a:gd name="connsiteY22" fmla="*/ 108763 h 120847"/>
                <a:gd name="connsiteX23" fmla="*/ 60424 w 60423"/>
                <a:gd name="connsiteY23" fmla="*/ 80565 h 120847"/>
                <a:gd name="connsiteX24" fmla="*/ 30212 w 60423"/>
                <a:gd name="connsiteY24" fmla="*/ 50353 h 1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423" h="120847">
                  <a:moveTo>
                    <a:pt x="30212" y="50353"/>
                  </a:moveTo>
                  <a:cubicBezTo>
                    <a:pt x="24170" y="50353"/>
                    <a:pt x="20141" y="46325"/>
                    <a:pt x="20141" y="40283"/>
                  </a:cubicBezTo>
                  <a:cubicBezTo>
                    <a:pt x="20141" y="34240"/>
                    <a:pt x="24170" y="30212"/>
                    <a:pt x="30212" y="30212"/>
                  </a:cubicBezTo>
                  <a:cubicBezTo>
                    <a:pt x="36254" y="30212"/>
                    <a:pt x="40283" y="34240"/>
                    <a:pt x="40283" y="40283"/>
                  </a:cubicBezTo>
                  <a:cubicBezTo>
                    <a:pt x="40283" y="46325"/>
                    <a:pt x="44311" y="50353"/>
                    <a:pt x="50353" y="50353"/>
                  </a:cubicBezTo>
                  <a:cubicBezTo>
                    <a:pt x="56396" y="50353"/>
                    <a:pt x="60424" y="46325"/>
                    <a:pt x="60424" y="40283"/>
                  </a:cubicBezTo>
                  <a:cubicBezTo>
                    <a:pt x="60424" y="27191"/>
                    <a:pt x="52367" y="16113"/>
                    <a:pt x="40283" y="12085"/>
                  </a:cubicBezTo>
                  <a:lnTo>
                    <a:pt x="40283" y="10071"/>
                  </a:lnTo>
                  <a:cubicBezTo>
                    <a:pt x="40283" y="4028"/>
                    <a:pt x="36254" y="0"/>
                    <a:pt x="30212" y="0"/>
                  </a:cubicBezTo>
                  <a:cubicBezTo>
                    <a:pt x="24170" y="0"/>
                    <a:pt x="20141" y="4028"/>
                    <a:pt x="20141" y="10071"/>
                  </a:cubicBezTo>
                  <a:lnTo>
                    <a:pt x="20141" y="12085"/>
                  </a:lnTo>
                  <a:cubicBezTo>
                    <a:pt x="8057" y="16113"/>
                    <a:pt x="0" y="27191"/>
                    <a:pt x="0" y="40283"/>
                  </a:cubicBezTo>
                  <a:cubicBezTo>
                    <a:pt x="0" y="57403"/>
                    <a:pt x="13092" y="70494"/>
                    <a:pt x="30212" y="70494"/>
                  </a:cubicBezTo>
                  <a:cubicBezTo>
                    <a:pt x="36254" y="70494"/>
                    <a:pt x="40283" y="74523"/>
                    <a:pt x="40283" y="80565"/>
                  </a:cubicBezTo>
                  <a:cubicBezTo>
                    <a:pt x="40283" y="86607"/>
                    <a:pt x="36254" y="90636"/>
                    <a:pt x="30212" y="90636"/>
                  </a:cubicBezTo>
                  <a:cubicBezTo>
                    <a:pt x="24170" y="90636"/>
                    <a:pt x="20141" y="86607"/>
                    <a:pt x="20141" y="80565"/>
                  </a:cubicBezTo>
                  <a:cubicBezTo>
                    <a:pt x="20141" y="74523"/>
                    <a:pt x="16113" y="70494"/>
                    <a:pt x="10071" y="70494"/>
                  </a:cubicBezTo>
                  <a:cubicBezTo>
                    <a:pt x="4028" y="70494"/>
                    <a:pt x="0" y="74523"/>
                    <a:pt x="0" y="80565"/>
                  </a:cubicBezTo>
                  <a:cubicBezTo>
                    <a:pt x="0" y="93657"/>
                    <a:pt x="8057" y="104735"/>
                    <a:pt x="20141" y="108763"/>
                  </a:cubicBezTo>
                  <a:lnTo>
                    <a:pt x="20141" y="110777"/>
                  </a:lnTo>
                  <a:cubicBezTo>
                    <a:pt x="20141" y="116819"/>
                    <a:pt x="24170" y="120848"/>
                    <a:pt x="30212" y="120848"/>
                  </a:cubicBezTo>
                  <a:cubicBezTo>
                    <a:pt x="36254" y="120848"/>
                    <a:pt x="40283" y="116819"/>
                    <a:pt x="40283" y="110777"/>
                  </a:cubicBezTo>
                  <a:lnTo>
                    <a:pt x="40283" y="108763"/>
                  </a:lnTo>
                  <a:cubicBezTo>
                    <a:pt x="52367" y="104735"/>
                    <a:pt x="60424" y="93657"/>
                    <a:pt x="60424" y="80565"/>
                  </a:cubicBezTo>
                  <a:cubicBezTo>
                    <a:pt x="60424" y="63445"/>
                    <a:pt x="47332" y="50353"/>
                    <a:pt x="30212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74ED552-0527-4D97-A7AC-4EFB7A889124}"/>
                </a:ext>
              </a:extLst>
            </p:cNvPr>
            <p:cNvSpPr/>
            <p:nvPr/>
          </p:nvSpPr>
          <p:spPr>
            <a:xfrm>
              <a:off x="10970716" y="3565225"/>
              <a:ext cx="60423" cy="120847"/>
            </a:xfrm>
            <a:custGeom>
              <a:avLst/>
              <a:gdLst>
                <a:gd name="connsiteX0" fmla="*/ 30212 w 60423"/>
                <a:gd name="connsiteY0" fmla="*/ 90636 h 120847"/>
                <a:gd name="connsiteX1" fmla="*/ 20141 w 60423"/>
                <a:gd name="connsiteY1" fmla="*/ 80565 h 120847"/>
                <a:gd name="connsiteX2" fmla="*/ 10071 w 60423"/>
                <a:gd name="connsiteY2" fmla="*/ 70494 h 120847"/>
                <a:gd name="connsiteX3" fmla="*/ 0 w 60423"/>
                <a:gd name="connsiteY3" fmla="*/ 80565 h 120847"/>
                <a:gd name="connsiteX4" fmla="*/ 20141 w 60423"/>
                <a:gd name="connsiteY4" fmla="*/ 108763 h 120847"/>
                <a:gd name="connsiteX5" fmla="*/ 20141 w 60423"/>
                <a:gd name="connsiteY5" fmla="*/ 110777 h 120847"/>
                <a:gd name="connsiteX6" fmla="*/ 30212 w 60423"/>
                <a:gd name="connsiteY6" fmla="*/ 120848 h 120847"/>
                <a:gd name="connsiteX7" fmla="*/ 40283 w 60423"/>
                <a:gd name="connsiteY7" fmla="*/ 110777 h 120847"/>
                <a:gd name="connsiteX8" fmla="*/ 40283 w 60423"/>
                <a:gd name="connsiteY8" fmla="*/ 108763 h 120847"/>
                <a:gd name="connsiteX9" fmla="*/ 60424 w 60423"/>
                <a:gd name="connsiteY9" fmla="*/ 80565 h 120847"/>
                <a:gd name="connsiteX10" fmla="*/ 30212 w 60423"/>
                <a:gd name="connsiteY10" fmla="*/ 50353 h 120847"/>
                <a:gd name="connsiteX11" fmla="*/ 20141 w 60423"/>
                <a:gd name="connsiteY11" fmla="*/ 40283 h 120847"/>
                <a:gd name="connsiteX12" fmla="*/ 30212 w 60423"/>
                <a:gd name="connsiteY12" fmla="*/ 30212 h 120847"/>
                <a:gd name="connsiteX13" fmla="*/ 40283 w 60423"/>
                <a:gd name="connsiteY13" fmla="*/ 40283 h 120847"/>
                <a:gd name="connsiteX14" fmla="*/ 50353 w 60423"/>
                <a:gd name="connsiteY14" fmla="*/ 50353 h 120847"/>
                <a:gd name="connsiteX15" fmla="*/ 60424 w 60423"/>
                <a:gd name="connsiteY15" fmla="*/ 40283 h 120847"/>
                <a:gd name="connsiteX16" fmla="*/ 40283 w 60423"/>
                <a:gd name="connsiteY16" fmla="*/ 12085 h 120847"/>
                <a:gd name="connsiteX17" fmla="*/ 40283 w 60423"/>
                <a:gd name="connsiteY17" fmla="*/ 10071 h 120847"/>
                <a:gd name="connsiteX18" fmla="*/ 30212 w 60423"/>
                <a:gd name="connsiteY18" fmla="*/ 0 h 120847"/>
                <a:gd name="connsiteX19" fmla="*/ 20141 w 60423"/>
                <a:gd name="connsiteY19" fmla="*/ 10071 h 120847"/>
                <a:gd name="connsiteX20" fmla="*/ 20141 w 60423"/>
                <a:gd name="connsiteY20" fmla="*/ 12085 h 120847"/>
                <a:gd name="connsiteX21" fmla="*/ 0 w 60423"/>
                <a:gd name="connsiteY21" fmla="*/ 40283 h 120847"/>
                <a:gd name="connsiteX22" fmla="*/ 30212 w 60423"/>
                <a:gd name="connsiteY22" fmla="*/ 70494 h 120847"/>
                <a:gd name="connsiteX23" fmla="*/ 40283 w 60423"/>
                <a:gd name="connsiteY23" fmla="*/ 80565 h 120847"/>
                <a:gd name="connsiteX24" fmla="*/ 30212 w 60423"/>
                <a:gd name="connsiteY24" fmla="*/ 90636 h 1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423" h="120847">
                  <a:moveTo>
                    <a:pt x="30212" y="90636"/>
                  </a:moveTo>
                  <a:cubicBezTo>
                    <a:pt x="24170" y="90636"/>
                    <a:pt x="20141" y="86608"/>
                    <a:pt x="20141" y="80565"/>
                  </a:cubicBezTo>
                  <a:cubicBezTo>
                    <a:pt x="20141" y="74523"/>
                    <a:pt x="16113" y="70494"/>
                    <a:pt x="10071" y="70494"/>
                  </a:cubicBezTo>
                  <a:cubicBezTo>
                    <a:pt x="4028" y="70494"/>
                    <a:pt x="0" y="74523"/>
                    <a:pt x="0" y="80565"/>
                  </a:cubicBezTo>
                  <a:cubicBezTo>
                    <a:pt x="0" y="93657"/>
                    <a:pt x="8057" y="104735"/>
                    <a:pt x="20141" y="108763"/>
                  </a:cubicBezTo>
                  <a:lnTo>
                    <a:pt x="20141" y="110777"/>
                  </a:lnTo>
                  <a:cubicBezTo>
                    <a:pt x="20141" y="116819"/>
                    <a:pt x="24170" y="120848"/>
                    <a:pt x="30212" y="120848"/>
                  </a:cubicBezTo>
                  <a:cubicBezTo>
                    <a:pt x="36254" y="120848"/>
                    <a:pt x="40283" y="116819"/>
                    <a:pt x="40283" y="110777"/>
                  </a:cubicBezTo>
                  <a:lnTo>
                    <a:pt x="40283" y="108763"/>
                  </a:lnTo>
                  <a:cubicBezTo>
                    <a:pt x="52367" y="104735"/>
                    <a:pt x="60424" y="93657"/>
                    <a:pt x="60424" y="80565"/>
                  </a:cubicBezTo>
                  <a:cubicBezTo>
                    <a:pt x="60424" y="63445"/>
                    <a:pt x="47332" y="50353"/>
                    <a:pt x="30212" y="50353"/>
                  </a:cubicBezTo>
                  <a:cubicBezTo>
                    <a:pt x="24170" y="50353"/>
                    <a:pt x="20141" y="46325"/>
                    <a:pt x="20141" y="40283"/>
                  </a:cubicBezTo>
                  <a:cubicBezTo>
                    <a:pt x="20141" y="34240"/>
                    <a:pt x="24170" y="30212"/>
                    <a:pt x="30212" y="30212"/>
                  </a:cubicBezTo>
                  <a:cubicBezTo>
                    <a:pt x="36254" y="30212"/>
                    <a:pt x="40283" y="34240"/>
                    <a:pt x="40283" y="40283"/>
                  </a:cubicBezTo>
                  <a:cubicBezTo>
                    <a:pt x="40283" y="46325"/>
                    <a:pt x="44311" y="50353"/>
                    <a:pt x="50353" y="50353"/>
                  </a:cubicBezTo>
                  <a:cubicBezTo>
                    <a:pt x="56396" y="50353"/>
                    <a:pt x="60424" y="46325"/>
                    <a:pt x="60424" y="40283"/>
                  </a:cubicBezTo>
                  <a:cubicBezTo>
                    <a:pt x="60424" y="27191"/>
                    <a:pt x="52367" y="16113"/>
                    <a:pt x="40283" y="12085"/>
                  </a:cubicBezTo>
                  <a:lnTo>
                    <a:pt x="40283" y="10071"/>
                  </a:lnTo>
                  <a:cubicBezTo>
                    <a:pt x="40283" y="4028"/>
                    <a:pt x="36254" y="0"/>
                    <a:pt x="30212" y="0"/>
                  </a:cubicBezTo>
                  <a:cubicBezTo>
                    <a:pt x="24170" y="0"/>
                    <a:pt x="20141" y="4028"/>
                    <a:pt x="20141" y="10071"/>
                  </a:cubicBezTo>
                  <a:lnTo>
                    <a:pt x="20141" y="12085"/>
                  </a:lnTo>
                  <a:cubicBezTo>
                    <a:pt x="8057" y="16113"/>
                    <a:pt x="0" y="27191"/>
                    <a:pt x="0" y="40283"/>
                  </a:cubicBezTo>
                  <a:cubicBezTo>
                    <a:pt x="0" y="57403"/>
                    <a:pt x="13092" y="70494"/>
                    <a:pt x="30212" y="70494"/>
                  </a:cubicBezTo>
                  <a:cubicBezTo>
                    <a:pt x="36254" y="70494"/>
                    <a:pt x="40283" y="74523"/>
                    <a:pt x="40283" y="80565"/>
                  </a:cubicBezTo>
                  <a:cubicBezTo>
                    <a:pt x="40283" y="86608"/>
                    <a:pt x="36254" y="90636"/>
                    <a:pt x="30212" y="9063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7" name="Graphic 34">
            <a:extLst>
              <a:ext uri="{FF2B5EF4-FFF2-40B4-BE49-F238E27FC236}">
                <a16:creationId xmlns:a16="http://schemas.microsoft.com/office/drawing/2014/main" id="{4546BBED-2ECD-4C25-87FD-0496A0A72D47}"/>
              </a:ext>
            </a:extLst>
          </p:cNvPr>
          <p:cNvGrpSpPr/>
          <p:nvPr/>
        </p:nvGrpSpPr>
        <p:grpSpPr>
          <a:xfrm>
            <a:off x="9327316" y="3867619"/>
            <a:ext cx="644521" cy="624379"/>
            <a:chOff x="9327316" y="3550119"/>
            <a:chExt cx="644521" cy="624379"/>
          </a:xfrm>
          <a:solidFill>
            <a:schemeClr val="accent6">
              <a:lumMod val="50000"/>
            </a:schemeClr>
          </a:solidFill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E5865804-6E47-477F-A6C0-3BB7139EFA44}"/>
                </a:ext>
              </a:extLst>
            </p:cNvPr>
            <p:cNvSpPr/>
            <p:nvPr/>
          </p:nvSpPr>
          <p:spPr>
            <a:xfrm>
              <a:off x="9548492" y="3550119"/>
              <a:ext cx="423344" cy="421959"/>
            </a:xfrm>
            <a:custGeom>
              <a:avLst/>
              <a:gdLst>
                <a:gd name="connsiteX0" fmla="*/ 423345 w 423344"/>
                <a:gd name="connsiteY0" fmla="*/ 10071 h 421959"/>
                <a:gd name="connsiteX1" fmla="*/ 423345 w 423344"/>
                <a:gd name="connsiteY1" fmla="*/ 9064 h 421959"/>
                <a:gd name="connsiteX2" fmla="*/ 422338 w 423344"/>
                <a:gd name="connsiteY2" fmla="*/ 7049 h 421959"/>
                <a:gd name="connsiteX3" fmla="*/ 422338 w 423344"/>
                <a:gd name="connsiteY3" fmla="*/ 6042 h 421959"/>
                <a:gd name="connsiteX4" fmla="*/ 420323 w 423344"/>
                <a:gd name="connsiteY4" fmla="*/ 3021 h 421959"/>
                <a:gd name="connsiteX5" fmla="*/ 420323 w 423344"/>
                <a:gd name="connsiteY5" fmla="*/ 3021 h 421959"/>
                <a:gd name="connsiteX6" fmla="*/ 420323 w 423344"/>
                <a:gd name="connsiteY6" fmla="*/ 3021 h 421959"/>
                <a:gd name="connsiteX7" fmla="*/ 420323 w 423344"/>
                <a:gd name="connsiteY7" fmla="*/ 3021 h 421959"/>
                <a:gd name="connsiteX8" fmla="*/ 418309 w 423344"/>
                <a:gd name="connsiteY8" fmla="*/ 1007 h 421959"/>
                <a:gd name="connsiteX9" fmla="*/ 417302 w 423344"/>
                <a:gd name="connsiteY9" fmla="*/ 1007 h 421959"/>
                <a:gd name="connsiteX10" fmla="*/ 415288 w 423344"/>
                <a:gd name="connsiteY10" fmla="*/ 1007 h 421959"/>
                <a:gd name="connsiteX11" fmla="*/ 413274 w 423344"/>
                <a:gd name="connsiteY11" fmla="*/ 0 h 421959"/>
                <a:gd name="connsiteX12" fmla="*/ 410253 w 423344"/>
                <a:gd name="connsiteY12" fmla="*/ 0 h 421959"/>
                <a:gd name="connsiteX13" fmla="*/ 409246 w 423344"/>
                <a:gd name="connsiteY13" fmla="*/ 0 h 421959"/>
                <a:gd name="connsiteX14" fmla="*/ 409246 w 423344"/>
                <a:gd name="connsiteY14" fmla="*/ 0 h 421959"/>
                <a:gd name="connsiteX15" fmla="*/ 6420 w 423344"/>
                <a:gd name="connsiteY15" fmla="*/ 153074 h 421959"/>
                <a:gd name="connsiteX16" fmla="*/ 378 w 423344"/>
                <a:gd name="connsiteY16" fmla="*/ 160123 h 421959"/>
                <a:gd name="connsiteX17" fmla="*/ 3399 w 423344"/>
                <a:gd name="connsiteY17" fmla="*/ 169187 h 421959"/>
                <a:gd name="connsiteX18" fmla="*/ 101084 w 423344"/>
                <a:gd name="connsiteY18" fmla="*/ 266872 h 421959"/>
                <a:gd name="connsiteX19" fmla="*/ 101084 w 423344"/>
                <a:gd name="connsiteY19" fmla="*/ 392755 h 421959"/>
                <a:gd name="connsiteX20" fmla="*/ 108134 w 423344"/>
                <a:gd name="connsiteY20" fmla="*/ 401819 h 421959"/>
                <a:gd name="connsiteX21" fmla="*/ 111155 w 423344"/>
                <a:gd name="connsiteY21" fmla="*/ 402826 h 421959"/>
                <a:gd name="connsiteX22" fmla="*/ 119211 w 423344"/>
                <a:gd name="connsiteY22" fmla="*/ 398797 h 421959"/>
                <a:gd name="connsiteX23" fmla="*/ 168557 w 423344"/>
                <a:gd name="connsiteY23" fmla="*/ 335352 h 421959"/>
                <a:gd name="connsiteX24" fmla="*/ 252144 w 423344"/>
                <a:gd name="connsiteY24" fmla="*/ 418939 h 421959"/>
                <a:gd name="connsiteX25" fmla="*/ 259193 w 423344"/>
                <a:gd name="connsiteY25" fmla="*/ 421960 h 421959"/>
                <a:gd name="connsiteX26" fmla="*/ 261207 w 423344"/>
                <a:gd name="connsiteY26" fmla="*/ 421960 h 421959"/>
                <a:gd name="connsiteX27" fmla="*/ 268257 w 423344"/>
                <a:gd name="connsiteY27" fmla="*/ 415917 h 421959"/>
                <a:gd name="connsiteX28" fmla="*/ 421330 w 423344"/>
                <a:gd name="connsiteY28" fmla="*/ 13092 h 421959"/>
                <a:gd name="connsiteX29" fmla="*/ 421330 w 423344"/>
                <a:gd name="connsiteY29" fmla="*/ 13092 h 421959"/>
                <a:gd name="connsiteX30" fmla="*/ 421330 w 423344"/>
                <a:gd name="connsiteY30" fmla="*/ 12085 h 421959"/>
                <a:gd name="connsiteX31" fmla="*/ 423345 w 423344"/>
                <a:gd name="connsiteY31" fmla="*/ 10071 h 421959"/>
                <a:gd name="connsiteX32" fmla="*/ 360907 w 423344"/>
                <a:gd name="connsiteY32" fmla="*/ 41290 h 421959"/>
                <a:gd name="connsiteX33" fmla="*/ 111155 w 423344"/>
                <a:gd name="connsiteY33" fmla="*/ 248745 h 421959"/>
                <a:gd name="connsiteX34" fmla="*/ 28575 w 423344"/>
                <a:gd name="connsiteY34" fmla="*/ 166166 h 421959"/>
                <a:gd name="connsiteX35" fmla="*/ 360907 w 423344"/>
                <a:gd name="connsiteY35" fmla="*/ 41290 h 421959"/>
                <a:gd name="connsiteX36" fmla="*/ 121225 w 423344"/>
                <a:gd name="connsiteY36" fmla="*/ 266872 h 421959"/>
                <a:gd name="connsiteX37" fmla="*/ 345801 w 423344"/>
                <a:gd name="connsiteY37" fmla="*/ 79558 h 421959"/>
                <a:gd name="connsiteX38" fmla="*/ 121225 w 423344"/>
                <a:gd name="connsiteY38" fmla="*/ 363550 h 421959"/>
                <a:gd name="connsiteX39" fmla="*/ 121225 w 423344"/>
                <a:gd name="connsiteY39" fmla="*/ 266872 h 421959"/>
                <a:gd name="connsiteX40" fmla="*/ 256172 w 423344"/>
                <a:gd name="connsiteY40" fmla="*/ 394769 h 421959"/>
                <a:gd name="connsiteX41" fmla="*/ 181649 w 423344"/>
                <a:gd name="connsiteY41" fmla="*/ 320246 h 421959"/>
                <a:gd name="connsiteX42" fmla="*/ 380041 w 423344"/>
                <a:gd name="connsiteY42" fmla="*/ 68480 h 421959"/>
                <a:gd name="connsiteX43" fmla="*/ 256172 w 423344"/>
                <a:gd name="connsiteY43" fmla="*/ 394769 h 421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423344" h="421959">
                  <a:moveTo>
                    <a:pt x="423345" y="10071"/>
                  </a:moveTo>
                  <a:cubicBezTo>
                    <a:pt x="423345" y="10071"/>
                    <a:pt x="423345" y="9064"/>
                    <a:pt x="423345" y="9064"/>
                  </a:cubicBezTo>
                  <a:cubicBezTo>
                    <a:pt x="423345" y="8057"/>
                    <a:pt x="423345" y="8057"/>
                    <a:pt x="422338" y="7049"/>
                  </a:cubicBezTo>
                  <a:cubicBezTo>
                    <a:pt x="422338" y="7049"/>
                    <a:pt x="422338" y="6042"/>
                    <a:pt x="422338" y="6042"/>
                  </a:cubicBezTo>
                  <a:cubicBezTo>
                    <a:pt x="422338" y="5035"/>
                    <a:pt x="421330" y="4028"/>
                    <a:pt x="420323" y="3021"/>
                  </a:cubicBezTo>
                  <a:cubicBezTo>
                    <a:pt x="420323" y="3021"/>
                    <a:pt x="420323" y="3021"/>
                    <a:pt x="420323" y="3021"/>
                  </a:cubicBezTo>
                  <a:cubicBezTo>
                    <a:pt x="420323" y="3021"/>
                    <a:pt x="420323" y="3021"/>
                    <a:pt x="420323" y="3021"/>
                  </a:cubicBezTo>
                  <a:cubicBezTo>
                    <a:pt x="420323" y="3021"/>
                    <a:pt x="420323" y="3021"/>
                    <a:pt x="420323" y="3021"/>
                  </a:cubicBezTo>
                  <a:cubicBezTo>
                    <a:pt x="419316" y="2014"/>
                    <a:pt x="418309" y="2014"/>
                    <a:pt x="418309" y="1007"/>
                  </a:cubicBezTo>
                  <a:cubicBezTo>
                    <a:pt x="418309" y="1007"/>
                    <a:pt x="417302" y="1007"/>
                    <a:pt x="417302" y="1007"/>
                  </a:cubicBezTo>
                  <a:cubicBezTo>
                    <a:pt x="416295" y="1007"/>
                    <a:pt x="416295" y="1007"/>
                    <a:pt x="415288" y="1007"/>
                  </a:cubicBezTo>
                  <a:cubicBezTo>
                    <a:pt x="413274" y="0"/>
                    <a:pt x="413274" y="0"/>
                    <a:pt x="413274" y="0"/>
                  </a:cubicBezTo>
                  <a:cubicBezTo>
                    <a:pt x="412267" y="0"/>
                    <a:pt x="411260" y="0"/>
                    <a:pt x="410253" y="0"/>
                  </a:cubicBezTo>
                  <a:cubicBezTo>
                    <a:pt x="410253" y="0"/>
                    <a:pt x="409246" y="0"/>
                    <a:pt x="409246" y="0"/>
                  </a:cubicBezTo>
                  <a:cubicBezTo>
                    <a:pt x="409246" y="0"/>
                    <a:pt x="409246" y="0"/>
                    <a:pt x="409246" y="0"/>
                  </a:cubicBezTo>
                  <a:lnTo>
                    <a:pt x="6420" y="153074"/>
                  </a:lnTo>
                  <a:cubicBezTo>
                    <a:pt x="3399" y="154081"/>
                    <a:pt x="378" y="157102"/>
                    <a:pt x="378" y="160123"/>
                  </a:cubicBezTo>
                  <a:cubicBezTo>
                    <a:pt x="-629" y="163144"/>
                    <a:pt x="378" y="167173"/>
                    <a:pt x="3399" y="169187"/>
                  </a:cubicBezTo>
                  <a:lnTo>
                    <a:pt x="101084" y="266872"/>
                  </a:lnTo>
                  <a:lnTo>
                    <a:pt x="101084" y="392755"/>
                  </a:lnTo>
                  <a:cubicBezTo>
                    <a:pt x="101084" y="396783"/>
                    <a:pt x="104105" y="400812"/>
                    <a:pt x="108134" y="401819"/>
                  </a:cubicBezTo>
                  <a:cubicBezTo>
                    <a:pt x="109141" y="401819"/>
                    <a:pt x="110148" y="402826"/>
                    <a:pt x="111155" y="402826"/>
                  </a:cubicBezTo>
                  <a:cubicBezTo>
                    <a:pt x="114176" y="402826"/>
                    <a:pt x="117197" y="401819"/>
                    <a:pt x="119211" y="398797"/>
                  </a:cubicBezTo>
                  <a:lnTo>
                    <a:pt x="168557" y="335352"/>
                  </a:lnTo>
                  <a:lnTo>
                    <a:pt x="252144" y="418939"/>
                  </a:lnTo>
                  <a:cubicBezTo>
                    <a:pt x="254158" y="420953"/>
                    <a:pt x="256172" y="421960"/>
                    <a:pt x="259193" y="421960"/>
                  </a:cubicBezTo>
                  <a:cubicBezTo>
                    <a:pt x="260200" y="421960"/>
                    <a:pt x="260200" y="421960"/>
                    <a:pt x="261207" y="421960"/>
                  </a:cubicBezTo>
                  <a:cubicBezTo>
                    <a:pt x="264228" y="420953"/>
                    <a:pt x="267250" y="418939"/>
                    <a:pt x="268257" y="415917"/>
                  </a:cubicBezTo>
                  <a:lnTo>
                    <a:pt x="421330" y="13092"/>
                  </a:lnTo>
                  <a:cubicBezTo>
                    <a:pt x="421330" y="13092"/>
                    <a:pt x="421330" y="13092"/>
                    <a:pt x="421330" y="13092"/>
                  </a:cubicBezTo>
                  <a:cubicBezTo>
                    <a:pt x="421330" y="13092"/>
                    <a:pt x="421330" y="12085"/>
                    <a:pt x="421330" y="12085"/>
                  </a:cubicBezTo>
                  <a:cubicBezTo>
                    <a:pt x="423345" y="11078"/>
                    <a:pt x="423345" y="11078"/>
                    <a:pt x="423345" y="10071"/>
                  </a:cubicBezTo>
                  <a:close/>
                  <a:moveTo>
                    <a:pt x="360907" y="41290"/>
                  </a:moveTo>
                  <a:lnTo>
                    <a:pt x="111155" y="248745"/>
                  </a:lnTo>
                  <a:lnTo>
                    <a:pt x="28575" y="166166"/>
                  </a:lnTo>
                  <a:lnTo>
                    <a:pt x="360907" y="41290"/>
                  </a:lnTo>
                  <a:close/>
                  <a:moveTo>
                    <a:pt x="121225" y="266872"/>
                  </a:moveTo>
                  <a:lnTo>
                    <a:pt x="345801" y="79558"/>
                  </a:lnTo>
                  <a:lnTo>
                    <a:pt x="121225" y="363550"/>
                  </a:lnTo>
                  <a:lnTo>
                    <a:pt x="121225" y="266872"/>
                  </a:lnTo>
                  <a:close/>
                  <a:moveTo>
                    <a:pt x="256172" y="394769"/>
                  </a:moveTo>
                  <a:lnTo>
                    <a:pt x="181649" y="320246"/>
                  </a:lnTo>
                  <a:lnTo>
                    <a:pt x="380041" y="68480"/>
                  </a:lnTo>
                  <a:lnTo>
                    <a:pt x="256172" y="394769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DF6246E-45A2-49D2-A0F6-02F388FB38BF}"/>
                </a:ext>
              </a:extLst>
            </p:cNvPr>
            <p:cNvSpPr/>
            <p:nvPr/>
          </p:nvSpPr>
          <p:spPr>
            <a:xfrm>
              <a:off x="9478852" y="3862309"/>
              <a:ext cx="54911" cy="24169"/>
            </a:xfrm>
            <a:custGeom>
              <a:avLst/>
              <a:gdLst>
                <a:gd name="connsiteX0" fmla="*/ 7579 w 54911"/>
                <a:gd name="connsiteY0" fmla="*/ 4028 h 24169"/>
                <a:gd name="connsiteX1" fmla="*/ 530 w 54911"/>
                <a:gd name="connsiteY1" fmla="*/ 16113 h 24169"/>
                <a:gd name="connsiteX2" fmla="*/ 10600 w 54911"/>
                <a:gd name="connsiteY2" fmla="*/ 24170 h 24169"/>
                <a:gd name="connsiteX3" fmla="*/ 12614 w 54911"/>
                <a:gd name="connsiteY3" fmla="*/ 24170 h 24169"/>
                <a:gd name="connsiteX4" fmla="*/ 44840 w 54911"/>
                <a:gd name="connsiteY4" fmla="*/ 20141 h 24169"/>
                <a:gd name="connsiteX5" fmla="*/ 54911 w 54911"/>
                <a:gd name="connsiteY5" fmla="*/ 10071 h 24169"/>
                <a:gd name="connsiteX6" fmla="*/ 44840 w 54911"/>
                <a:gd name="connsiteY6" fmla="*/ 0 h 24169"/>
                <a:gd name="connsiteX7" fmla="*/ 7579 w 54911"/>
                <a:gd name="connsiteY7" fmla="*/ 4028 h 24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911" h="24169">
                  <a:moveTo>
                    <a:pt x="7579" y="4028"/>
                  </a:moveTo>
                  <a:cubicBezTo>
                    <a:pt x="2544" y="5035"/>
                    <a:pt x="-1484" y="11078"/>
                    <a:pt x="530" y="16113"/>
                  </a:cubicBezTo>
                  <a:cubicBezTo>
                    <a:pt x="1537" y="21148"/>
                    <a:pt x="5565" y="24170"/>
                    <a:pt x="10600" y="24170"/>
                  </a:cubicBezTo>
                  <a:cubicBezTo>
                    <a:pt x="11607" y="24170"/>
                    <a:pt x="12614" y="24170"/>
                    <a:pt x="12614" y="24170"/>
                  </a:cubicBezTo>
                  <a:cubicBezTo>
                    <a:pt x="23692" y="21148"/>
                    <a:pt x="33763" y="20141"/>
                    <a:pt x="44840" y="20141"/>
                  </a:cubicBezTo>
                  <a:cubicBezTo>
                    <a:pt x="50883" y="20141"/>
                    <a:pt x="54911" y="16113"/>
                    <a:pt x="54911" y="10071"/>
                  </a:cubicBezTo>
                  <a:cubicBezTo>
                    <a:pt x="54911" y="4028"/>
                    <a:pt x="50883" y="0"/>
                    <a:pt x="44840" y="0"/>
                  </a:cubicBezTo>
                  <a:cubicBezTo>
                    <a:pt x="32756" y="0"/>
                    <a:pt x="19664" y="2014"/>
                    <a:pt x="7579" y="402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C83DF3DC-C637-4942-87AF-426CD82CE329}"/>
                </a:ext>
              </a:extLst>
            </p:cNvPr>
            <p:cNvSpPr/>
            <p:nvPr/>
          </p:nvSpPr>
          <p:spPr>
            <a:xfrm>
              <a:off x="9452427" y="4140494"/>
              <a:ext cx="90400" cy="34004"/>
            </a:xfrm>
            <a:custGeom>
              <a:avLst/>
              <a:gdLst>
                <a:gd name="connsiteX0" fmla="*/ 78316 w 90400"/>
                <a:gd name="connsiteY0" fmla="*/ 13864 h 34004"/>
                <a:gd name="connsiteX1" fmla="*/ 67238 w 90400"/>
                <a:gd name="connsiteY1" fmla="*/ 13864 h 34004"/>
                <a:gd name="connsiteX2" fmla="*/ 13864 w 90400"/>
                <a:gd name="connsiteY2" fmla="*/ 772 h 34004"/>
                <a:gd name="connsiteX3" fmla="*/ 772 w 90400"/>
                <a:gd name="connsiteY3" fmla="*/ 5807 h 34004"/>
                <a:gd name="connsiteX4" fmla="*/ 5807 w 90400"/>
                <a:gd name="connsiteY4" fmla="*/ 18899 h 34004"/>
                <a:gd name="connsiteX5" fmla="*/ 67238 w 90400"/>
                <a:gd name="connsiteY5" fmla="*/ 34005 h 34004"/>
                <a:gd name="connsiteX6" fmla="*/ 73280 w 90400"/>
                <a:gd name="connsiteY6" fmla="*/ 34005 h 34004"/>
                <a:gd name="connsiteX7" fmla="*/ 80330 w 90400"/>
                <a:gd name="connsiteY7" fmla="*/ 34005 h 34004"/>
                <a:gd name="connsiteX8" fmla="*/ 90401 w 90400"/>
                <a:gd name="connsiteY8" fmla="*/ 23934 h 34004"/>
                <a:gd name="connsiteX9" fmla="*/ 78316 w 90400"/>
                <a:gd name="connsiteY9" fmla="*/ 13864 h 3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400" h="34004">
                  <a:moveTo>
                    <a:pt x="78316" y="13864"/>
                  </a:moveTo>
                  <a:cubicBezTo>
                    <a:pt x="74287" y="13864"/>
                    <a:pt x="71266" y="13864"/>
                    <a:pt x="67238" y="13864"/>
                  </a:cubicBezTo>
                  <a:cubicBezTo>
                    <a:pt x="49111" y="12857"/>
                    <a:pt x="30984" y="8828"/>
                    <a:pt x="13864" y="772"/>
                  </a:cubicBezTo>
                  <a:cubicBezTo>
                    <a:pt x="8828" y="-1242"/>
                    <a:pt x="2786" y="772"/>
                    <a:pt x="772" y="5807"/>
                  </a:cubicBezTo>
                  <a:cubicBezTo>
                    <a:pt x="-1242" y="10842"/>
                    <a:pt x="772" y="16885"/>
                    <a:pt x="5807" y="18899"/>
                  </a:cubicBezTo>
                  <a:cubicBezTo>
                    <a:pt x="24941" y="27963"/>
                    <a:pt x="46090" y="32998"/>
                    <a:pt x="67238" y="34005"/>
                  </a:cubicBezTo>
                  <a:cubicBezTo>
                    <a:pt x="69252" y="34005"/>
                    <a:pt x="71266" y="34005"/>
                    <a:pt x="73280" y="34005"/>
                  </a:cubicBezTo>
                  <a:cubicBezTo>
                    <a:pt x="75295" y="34005"/>
                    <a:pt x="78316" y="34005"/>
                    <a:pt x="80330" y="34005"/>
                  </a:cubicBezTo>
                  <a:cubicBezTo>
                    <a:pt x="86372" y="34005"/>
                    <a:pt x="90401" y="28970"/>
                    <a:pt x="90401" y="23934"/>
                  </a:cubicBezTo>
                  <a:cubicBezTo>
                    <a:pt x="90401" y="18899"/>
                    <a:pt x="83351" y="13864"/>
                    <a:pt x="78316" y="1386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F31F0F93-B331-4557-8249-09F7B67AF6EA}"/>
                </a:ext>
              </a:extLst>
            </p:cNvPr>
            <p:cNvSpPr/>
            <p:nvPr/>
          </p:nvSpPr>
          <p:spPr>
            <a:xfrm>
              <a:off x="9370464" y="4029326"/>
              <a:ext cx="47229" cy="85755"/>
            </a:xfrm>
            <a:custGeom>
              <a:avLst/>
              <a:gdLst>
                <a:gd name="connsiteX0" fmla="*/ 19290 w 47229"/>
                <a:gd name="connsiteY0" fmla="*/ 8212 h 85755"/>
                <a:gd name="connsiteX1" fmla="*/ 8212 w 47229"/>
                <a:gd name="connsiteY1" fmla="*/ 155 h 85755"/>
                <a:gd name="connsiteX2" fmla="*/ 155 w 47229"/>
                <a:gd name="connsiteY2" fmla="*/ 11233 h 85755"/>
                <a:gd name="connsiteX3" fmla="*/ 29360 w 47229"/>
                <a:gd name="connsiteY3" fmla="*/ 81728 h 85755"/>
                <a:gd name="connsiteX4" fmla="*/ 37417 w 47229"/>
                <a:gd name="connsiteY4" fmla="*/ 85756 h 85755"/>
                <a:gd name="connsiteX5" fmla="*/ 43459 w 47229"/>
                <a:gd name="connsiteY5" fmla="*/ 83742 h 85755"/>
                <a:gd name="connsiteX6" fmla="*/ 45473 w 47229"/>
                <a:gd name="connsiteY6" fmla="*/ 69643 h 85755"/>
                <a:gd name="connsiteX7" fmla="*/ 19290 w 47229"/>
                <a:gd name="connsiteY7" fmla="*/ 8212 h 85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7229" h="85755">
                  <a:moveTo>
                    <a:pt x="19290" y="8212"/>
                  </a:moveTo>
                  <a:cubicBezTo>
                    <a:pt x="18283" y="3177"/>
                    <a:pt x="13247" y="-852"/>
                    <a:pt x="8212" y="155"/>
                  </a:cubicBezTo>
                  <a:cubicBezTo>
                    <a:pt x="3177" y="1162"/>
                    <a:pt x="-852" y="6198"/>
                    <a:pt x="155" y="11233"/>
                  </a:cubicBezTo>
                  <a:cubicBezTo>
                    <a:pt x="4184" y="36410"/>
                    <a:pt x="14254" y="60579"/>
                    <a:pt x="29360" y="81728"/>
                  </a:cubicBezTo>
                  <a:cubicBezTo>
                    <a:pt x="31374" y="84749"/>
                    <a:pt x="34396" y="85756"/>
                    <a:pt x="37417" y="85756"/>
                  </a:cubicBezTo>
                  <a:cubicBezTo>
                    <a:pt x="39431" y="85756"/>
                    <a:pt x="41445" y="84749"/>
                    <a:pt x="43459" y="83742"/>
                  </a:cubicBezTo>
                  <a:cubicBezTo>
                    <a:pt x="47487" y="80720"/>
                    <a:pt x="48494" y="73671"/>
                    <a:pt x="45473" y="69643"/>
                  </a:cubicBezTo>
                  <a:cubicBezTo>
                    <a:pt x="30367" y="51516"/>
                    <a:pt x="22311" y="30367"/>
                    <a:pt x="19290" y="8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83EF58F-1FD8-4529-8D6E-552F23E24B64}"/>
                </a:ext>
              </a:extLst>
            </p:cNvPr>
            <p:cNvSpPr/>
            <p:nvPr/>
          </p:nvSpPr>
          <p:spPr>
            <a:xfrm>
              <a:off x="9377038" y="3899686"/>
              <a:ext cx="59180" cy="79442"/>
            </a:xfrm>
            <a:custGeom>
              <a:avLst/>
              <a:gdLst>
                <a:gd name="connsiteX0" fmla="*/ 42928 w 59180"/>
                <a:gd name="connsiteY0" fmla="*/ 2906 h 79442"/>
                <a:gd name="connsiteX1" fmla="*/ 631 w 59180"/>
                <a:gd name="connsiteY1" fmla="*/ 65344 h 79442"/>
                <a:gd name="connsiteX2" fmla="*/ 6673 w 59180"/>
                <a:gd name="connsiteY2" fmla="*/ 78436 h 79442"/>
                <a:gd name="connsiteX3" fmla="*/ 9694 w 59180"/>
                <a:gd name="connsiteY3" fmla="*/ 79443 h 79442"/>
                <a:gd name="connsiteX4" fmla="*/ 18758 w 59180"/>
                <a:gd name="connsiteY4" fmla="*/ 72393 h 79442"/>
                <a:gd name="connsiteX5" fmla="*/ 56019 w 59180"/>
                <a:gd name="connsiteY5" fmla="*/ 18012 h 79442"/>
                <a:gd name="connsiteX6" fmla="*/ 57026 w 59180"/>
                <a:gd name="connsiteY6" fmla="*/ 3913 h 79442"/>
                <a:gd name="connsiteX7" fmla="*/ 42928 w 59180"/>
                <a:gd name="connsiteY7" fmla="*/ 2906 h 79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80" h="79442">
                  <a:moveTo>
                    <a:pt x="42928" y="2906"/>
                  </a:moveTo>
                  <a:cubicBezTo>
                    <a:pt x="23793" y="20026"/>
                    <a:pt x="9694" y="42181"/>
                    <a:pt x="631" y="65344"/>
                  </a:cubicBezTo>
                  <a:cubicBezTo>
                    <a:pt x="-1383" y="70379"/>
                    <a:pt x="1638" y="76422"/>
                    <a:pt x="6673" y="78436"/>
                  </a:cubicBezTo>
                  <a:cubicBezTo>
                    <a:pt x="7680" y="78436"/>
                    <a:pt x="8687" y="79443"/>
                    <a:pt x="9694" y="79443"/>
                  </a:cubicBezTo>
                  <a:cubicBezTo>
                    <a:pt x="13723" y="79443"/>
                    <a:pt x="17751" y="76422"/>
                    <a:pt x="18758" y="72393"/>
                  </a:cubicBezTo>
                  <a:cubicBezTo>
                    <a:pt x="26815" y="51245"/>
                    <a:pt x="38899" y="32111"/>
                    <a:pt x="56019" y="18012"/>
                  </a:cubicBezTo>
                  <a:cubicBezTo>
                    <a:pt x="60048" y="13984"/>
                    <a:pt x="60048" y="7941"/>
                    <a:pt x="57026" y="3913"/>
                  </a:cubicBezTo>
                  <a:cubicBezTo>
                    <a:pt x="52998" y="-1122"/>
                    <a:pt x="46956" y="-1122"/>
                    <a:pt x="42928" y="29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D6B68C2-7A60-4519-A5AA-CB06BAD677E9}"/>
                </a:ext>
              </a:extLst>
            </p:cNvPr>
            <p:cNvSpPr/>
            <p:nvPr/>
          </p:nvSpPr>
          <p:spPr>
            <a:xfrm>
              <a:off x="9825181" y="4011731"/>
              <a:ext cx="78314" cy="60047"/>
            </a:xfrm>
            <a:custGeom>
              <a:avLst/>
              <a:gdLst>
                <a:gd name="connsiteX0" fmla="*/ 13723 w 78314"/>
                <a:gd name="connsiteY0" fmla="*/ 631 h 60047"/>
                <a:gd name="connsiteX1" fmla="*/ 631 w 78314"/>
                <a:gd name="connsiteY1" fmla="*/ 6673 h 60047"/>
                <a:gd name="connsiteX2" fmla="*/ 6673 w 78314"/>
                <a:gd name="connsiteY2" fmla="*/ 19765 h 60047"/>
                <a:gd name="connsiteX3" fmla="*/ 61055 w 78314"/>
                <a:gd name="connsiteY3" fmla="*/ 57026 h 60047"/>
                <a:gd name="connsiteX4" fmla="*/ 68104 w 78314"/>
                <a:gd name="connsiteY4" fmla="*/ 60048 h 60047"/>
                <a:gd name="connsiteX5" fmla="*/ 75154 w 78314"/>
                <a:gd name="connsiteY5" fmla="*/ 57026 h 60047"/>
                <a:gd name="connsiteX6" fmla="*/ 76161 w 78314"/>
                <a:gd name="connsiteY6" fmla="*/ 42928 h 60047"/>
                <a:gd name="connsiteX7" fmla="*/ 13723 w 78314"/>
                <a:gd name="connsiteY7" fmla="*/ 631 h 60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14" h="60047">
                  <a:moveTo>
                    <a:pt x="13723" y="631"/>
                  </a:moveTo>
                  <a:cubicBezTo>
                    <a:pt x="8687" y="-1383"/>
                    <a:pt x="2645" y="1638"/>
                    <a:pt x="631" y="6673"/>
                  </a:cubicBezTo>
                  <a:cubicBezTo>
                    <a:pt x="-1383" y="11709"/>
                    <a:pt x="1638" y="17751"/>
                    <a:pt x="6673" y="19765"/>
                  </a:cubicBezTo>
                  <a:cubicBezTo>
                    <a:pt x="27822" y="26815"/>
                    <a:pt x="46956" y="39906"/>
                    <a:pt x="61055" y="57026"/>
                  </a:cubicBezTo>
                  <a:cubicBezTo>
                    <a:pt x="63069" y="59041"/>
                    <a:pt x="66090" y="60048"/>
                    <a:pt x="68104" y="60048"/>
                  </a:cubicBezTo>
                  <a:cubicBezTo>
                    <a:pt x="70118" y="60048"/>
                    <a:pt x="73140" y="59041"/>
                    <a:pt x="75154" y="57026"/>
                  </a:cubicBezTo>
                  <a:cubicBezTo>
                    <a:pt x="79182" y="52998"/>
                    <a:pt x="79182" y="46956"/>
                    <a:pt x="76161" y="42928"/>
                  </a:cubicBezTo>
                  <a:cubicBezTo>
                    <a:pt x="59041" y="23793"/>
                    <a:pt x="37892" y="9694"/>
                    <a:pt x="13723" y="63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F2A37A1-5FBC-496B-8DBB-B974DB87E9A5}"/>
                </a:ext>
              </a:extLst>
            </p:cNvPr>
            <p:cNvSpPr/>
            <p:nvPr/>
          </p:nvSpPr>
          <p:spPr>
            <a:xfrm>
              <a:off x="9689109" y="4005158"/>
              <a:ext cx="85498" cy="47486"/>
            </a:xfrm>
            <a:custGeom>
              <a:avLst/>
              <a:gdLst>
                <a:gd name="connsiteX0" fmla="*/ 74265 w 85498"/>
                <a:gd name="connsiteY0" fmla="*/ 154 h 47486"/>
                <a:gd name="connsiteX1" fmla="*/ 3771 w 85498"/>
                <a:gd name="connsiteY1" fmla="*/ 29359 h 47486"/>
                <a:gd name="connsiteX2" fmla="*/ 1757 w 85498"/>
                <a:gd name="connsiteY2" fmla="*/ 43458 h 47486"/>
                <a:gd name="connsiteX3" fmla="*/ 9813 w 85498"/>
                <a:gd name="connsiteY3" fmla="*/ 47486 h 47486"/>
                <a:gd name="connsiteX4" fmla="*/ 15856 w 85498"/>
                <a:gd name="connsiteY4" fmla="*/ 45472 h 47486"/>
                <a:gd name="connsiteX5" fmla="*/ 77286 w 85498"/>
                <a:gd name="connsiteY5" fmla="*/ 20296 h 47486"/>
                <a:gd name="connsiteX6" fmla="*/ 85343 w 85498"/>
                <a:gd name="connsiteY6" fmla="*/ 9218 h 47486"/>
                <a:gd name="connsiteX7" fmla="*/ 74265 w 85498"/>
                <a:gd name="connsiteY7" fmla="*/ 154 h 47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498" h="47486">
                  <a:moveTo>
                    <a:pt x="74265" y="154"/>
                  </a:moveTo>
                  <a:cubicBezTo>
                    <a:pt x="49089" y="4182"/>
                    <a:pt x="24919" y="14253"/>
                    <a:pt x="3771" y="29359"/>
                  </a:cubicBezTo>
                  <a:cubicBezTo>
                    <a:pt x="-257" y="32380"/>
                    <a:pt x="-1265" y="39430"/>
                    <a:pt x="1757" y="43458"/>
                  </a:cubicBezTo>
                  <a:cubicBezTo>
                    <a:pt x="3771" y="46479"/>
                    <a:pt x="6792" y="47486"/>
                    <a:pt x="9813" y="47486"/>
                  </a:cubicBezTo>
                  <a:cubicBezTo>
                    <a:pt x="11827" y="47486"/>
                    <a:pt x="13841" y="46479"/>
                    <a:pt x="15856" y="45472"/>
                  </a:cubicBezTo>
                  <a:cubicBezTo>
                    <a:pt x="33983" y="32380"/>
                    <a:pt x="55131" y="23317"/>
                    <a:pt x="77286" y="20296"/>
                  </a:cubicBezTo>
                  <a:cubicBezTo>
                    <a:pt x="82322" y="19288"/>
                    <a:pt x="86350" y="14253"/>
                    <a:pt x="85343" y="9218"/>
                  </a:cubicBezTo>
                  <a:cubicBezTo>
                    <a:pt x="84336" y="3175"/>
                    <a:pt x="79301" y="-853"/>
                    <a:pt x="74265" y="15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C159426-9050-4E71-8F5A-F40129CADFD4}"/>
                </a:ext>
              </a:extLst>
            </p:cNvPr>
            <p:cNvSpPr/>
            <p:nvPr/>
          </p:nvSpPr>
          <p:spPr>
            <a:xfrm>
              <a:off x="9589467" y="4083863"/>
              <a:ext cx="70730" cy="70494"/>
            </a:xfrm>
            <a:custGeom>
              <a:avLst/>
              <a:gdLst>
                <a:gd name="connsiteX0" fmla="*/ 53060 w 70730"/>
                <a:gd name="connsiteY0" fmla="*/ 3021 h 70494"/>
                <a:gd name="connsiteX1" fmla="*/ 35940 w 70730"/>
                <a:gd name="connsiteY1" fmla="*/ 23162 h 70494"/>
                <a:gd name="connsiteX2" fmla="*/ 4721 w 70730"/>
                <a:gd name="connsiteY2" fmla="*/ 51360 h 70494"/>
                <a:gd name="connsiteX3" fmla="*/ 1699 w 70730"/>
                <a:gd name="connsiteY3" fmla="*/ 65459 h 70494"/>
                <a:gd name="connsiteX4" fmla="*/ 9756 w 70730"/>
                <a:gd name="connsiteY4" fmla="*/ 70494 h 70494"/>
                <a:gd name="connsiteX5" fmla="*/ 14791 w 70730"/>
                <a:gd name="connsiteY5" fmla="*/ 68480 h 70494"/>
                <a:gd name="connsiteX6" fmla="*/ 51046 w 70730"/>
                <a:gd name="connsiteY6" fmla="*/ 37261 h 70494"/>
                <a:gd name="connsiteX7" fmla="*/ 68166 w 70730"/>
                <a:gd name="connsiteY7" fmla="*/ 17120 h 70494"/>
                <a:gd name="connsiteX8" fmla="*/ 67159 w 70730"/>
                <a:gd name="connsiteY8" fmla="*/ 3021 h 70494"/>
                <a:gd name="connsiteX9" fmla="*/ 53060 w 70730"/>
                <a:gd name="connsiteY9" fmla="*/ 3021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730" h="70494">
                  <a:moveTo>
                    <a:pt x="53060" y="3021"/>
                  </a:moveTo>
                  <a:lnTo>
                    <a:pt x="35940" y="23162"/>
                  </a:lnTo>
                  <a:cubicBezTo>
                    <a:pt x="25869" y="34240"/>
                    <a:pt x="15798" y="43304"/>
                    <a:pt x="4721" y="51360"/>
                  </a:cubicBezTo>
                  <a:cubicBezTo>
                    <a:pt x="-315" y="54381"/>
                    <a:pt x="-1322" y="60424"/>
                    <a:pt x="1699" y="65459"/>
                  </a:cubicBezTo>
                  <a:cubicBezTo>
                    <a:pt x="3714" y="68480"/>
                    <a:pt x="6735" y="70494"/>
                    <a:pt x="9756" y="70494"/>
                  </a:cubicBezTo>
                  <a:cubicBezTo>
                    <a:pt x="11770" y="70494"/>
                    <a:pt x="13784" y="69487"/>
                    <a:pt x="14791" y="68480"/>
                  </a:cubicBezTo>
                  <a:cubicBezTo>
                    <a:pt x="27883" y="60424"/>
                    <a:pt x="39968" y="49346"/>
                    <a:pt x="51046" y="37261"/>
                  </a:cubicBezTo>
                  <a:lnTo>
                    <a:pt x="68166" y="17120"/>
                  </a:lnTo>
                  <a:cubicBezTo>
                    <a:pt x="72194" y="13092"/>
                    <a:pt x="71187" y="7049"/>
                    <a:pt x="67159" y="3021"/>
                  </a:cubicBezTo>
                  <a:cubicBezTo>
                    <a:pt x="62123" y="-1007"/>
                    <a:pt x="56081" y="-1007"/>
                    <a:pt x="53060" y="302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7F8D77-E1C9-4C23-A619-E930CFF78EA6}"/>
                </a:ext>
              </a:extLst>
            </p:cNvPr>
            <p:cNvSpPr/>
            <p:nvPr/>
          </p:nvSpPr>
          <p:spPr>
            <a:xfrm>
              <a:off x="9917932" y="4114552"/>
              <a:ext cx="24699" cy="54911"/>
            </a:xfrm>
            <a:custGeom>
              <a:avLst/>
              <a:gdLst>
                <a:gd name="connsiteX0" fmla="*/ 7579 w 24699"/>
                <a:gd name="connsiteY0" fmla="*/ 530 h 54911"/>
                <a:gd name="connsiteX1" fmla="*/ 530 w 24699"/>
                <a:gd name="connsiteY1" fmla="*/ 12614 h 54911"/>
                <a:gd name="connsiteX2" fmla="*/ 4558 w 24699"/>
                <a:gd name="connsiteY2" fmla="*/ 44841 h 54911"/>
                <a:gd name="connsiteX3" fmla="*/ 14629 w 24699"/>
                <a:gd name="connsiteY3" fmla="*/ 54911 h 54911"/>
                <a:gd name="connsiteX4" fmla="*/ 24699 w 24699"/>
                <a:gd name="connsiteY4" fmla="*/ 44841 h 54911"/>
                <a:gd name="connsiteX5" fmla="*/ 20671 w 24699"/>
                <a:gd name="connsiteY5" fmla="*/ 7579 h 54911"/>
                <a:gd name="connsiteX6" fmla="*/ 7579 w 24699"/>
                <a:gd name="connsiteY6" fmla="*/ 530 h 54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699" h="54911">
                  <a:moveTo>
                    <a:pt x="7579" y="530"/>
                  </a:moveTo>
                  <a:cubicBezTo>
                    <a:pt x="2544" y="1537"/>
                    <a:pt x="-1484" y="7579"/>
                    <a:pt x="530" y="12614"/>
                  </a:cubicBezTo>
                  <a:cubicBezTo>
                    <a:pt x="3551" y="22685"/>
                    <a:pt x="4558" y="33763"/>
                    <a:pt x="4558" y="44841"/>
                  </a:cubicBezTo>
                  <a:cubicBezTo>
                    <a:pt x="4558" y="50883"/>
                    <a:pt x="8586" y="54911"/>
                    <a:pt x="14629" y="54911"/>
                  </a:cubicBezTo>
                  <a:cubicBezTo>
                    <a:pt x="20671" y="54911"/>
                    <a:pt x="24699" y="50883"/>
                    <a:pt x="24699" y="44841"/>
                  </a:cubicBezTo>
                  <a:cubicBezTo>
                    <a:pt x="24699" y="31749"/>
                    <a:pt x="22685" y="19664"/>
                    <a:pt x="20671" y="7579"/>
                  </a:cubicBezTo>
                  <a:cubicBezTo>
                    <a:pt x="17650" y="2544"/>
                    <a:pt x="12614" y="-1484"/>
                    <a:pt x="7579" y="53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424D434-62F4-42B6-AB5E-83C82279C0BE}"/>
                </a:ext>
              </a:extLst>
            </p:cNvPr>
            <p:cNvSpPr/>
            <p:nvPr/>
          </p:nvSpPr>
          <p:spPr>
            <a:xfrm>
              <a:off x="9327316" y="3711249"/>
              <a:ext cx="100706" cy="100706"/>
            </a:xfrm>
            <a:custGeom>
              <a:avLst/>
              <a:gdLst>
                <a:gd name="connsiteX0" fmla="*/ 100706 w 100706"/>
                <a:gd name="connsiteY0" fmla="*/ 50353 h 100706"/>
                <a:gd name="connsiteX1" fmla="*/ 50353 w 100706"/>
                <a:gd name="connsiteY1" fmla="*/ 0 h 100706"/>
                <a:gd name="connsiteX2" fmla="*/ 0 w 100706"/>
                <a:gd name="connsiteY2" fmla="*/ 50353 h 100706"/>
                <a:gd name="connsiteX3" fmla="*/ 50353 w 100706"/>
                <a:gd name="connsiteY3" fmla="*/ 100706 h 100706"/>
                <a:gd name="connsiteX4" fmla="*/ 100706 w 100706"/>
                <a:gd name="connsiteY4" fmla="*/ 50353 h 100706"/>
                <a:gd name="connsiteX5" fmla="*/ 20141 w 100706"/>
                <a:gd name="connsiteY5" fmla="*/ 50353 h 100706"/>
                <a:gd name="connsiteX6" fmla="*/ 50353 w 100706"/>
                <a:gd name="connsiteY6" fmla="*/ 20141 h 100706"/>
                <a:gd name="connsiteX7" fmla="*/ 80565 w 100706"/>
                <a:gd name="connsiteY7" fmla="*/ 50353 h 100706"/>
                <a:gd name="connsiteX8" fmla="*/ 50353 w 100706"/>
                <a:gd name="connsiteY8" fmla="*/ 80565 h 100706"/>
                <a:gd name="connsiteX9" fmla="*/ 20141 w 100706"/>
                <a:gd name="connsiteY9" fmla="*/ 50353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706" h="100706">
                  <a:moveTo>
                    <a:pt x="100706" y="50353"/>
                  </a:moveTo>
                  <a:cubicBezTo>
                    <a:pt x="100706" y="22155"/>
                    <a:pt x="78551" y="0"/>
                    <a:pt x="50353" y="0"/>
                  </a:cubicBezTo>
                  <a:cubicBezTo>
                    <a:pt x="22155" y="0"/>
                    <a:pt x="0" y="22155"/>
                    <a:pt x="0" y="50353"/>
                  </a:cubicBezTo>
                  <a:cubicBezTo>
                    <a:pt x="0" y="78551"/>
                    <a:pt x="22155" y="100706"/>
                    <a:pt x="50353" y="100706"/>
                  </a:cubicBezTo>
                  <a:cubicBezTo>
                    <a:pt x="78551" y="100706"/>
                    <a:pt x="100706" y="78551"/>
                    <a:pt x="100706" y="50353"/>
                  </a:cubicBezTo>
                  <a:close/>
                  <a:moveTo>
                    <a:pt x="20141" y="50353"/>
                  </a:moveTo>
                  <a:cubicBezTo>
                    <a:pt x="20141" y="33233"/>
                    <a:pt x="33233" y="20141"/>
                    <a:pt x="50353" y="20141"/>
                  </a:cubicBezTo>
                  <a:cubicBezTo>
                    <a:pt x="67473" y="20141"/>
                    <a:pt x="80565" y="33233"/>
                    <a:pt x="80565" y="50353"/>
                  </a:cubicBezTo>
                  <a:cubicBezTo>
                    <a:pt x="80565" y="67473"/>
                    <a:pt x="67473" y="80565"/>
                    <a:pt x="50353" y="80565"/>
                  </a:cubicBezTo>
                  <a:cubicBezTo>
                    <a:pt x="33233" y="80565"/>
                    <a:pt x="20141" y="67473"/>
                    <a:pt x="20141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14CFB8C1-D9EF-49D4-8591-03964D0E2324}"/>
                </a:ext>
              </a:extLst>
            </p:cNvPr>
            <p:cNvSpPr/>
            <p:nvPr/>
          </p:nvSpPr>
          <p:spPr>
            <a:xfrm>
              <a:off x="9448163" y="3604501"/>
              <a:ext cx="76536" cy="76536"/>
            </a:xfrm>
            <a:custGeom>
              <a:avLst/>
              <a:gdLst>
                <a:gd name="connsiteX0" fmla="*/ 3021 w 76536"/>
                <a:gd name="connsiteY0" fmla="*/ 73516 h 76536"/>
                <a:gd name="connsiteX1" fmla="*/ 10071 w 76536"/>
                <a:gd name="connsiteY1" fmla="*/ 76537 h 76536"/>
                <a:gd name="connsiteX2" fmla="*/ 17120 w 76536"/>
                <a:gd name="connsiteY2" fmla="*/ 73516 h 76536"/>
                <a:gd name="connsiteX3" fmla="*/ 38268 w 76536"/>
                <a:gd name="connsiteY3" fmla="*/ 52367 h 76536"/>
                <a:gd name="connsiteX4" fmla="*/ 59417 w 76536"/>
                <a:gd name="connsiteY4" fmla="*/ 73516 h 76536"/>
                <a:gd name="connsiteX5" fmla="*/ 66466 w 76536"/>
                <a:gd name="connsiteY5" fmla="*/ 76537 h 76536"/>
                <a:gd name="connsiteX6" fmla="*/ 73516 w 76536"/>
                <a:gd name="connsiteY6" fmla="*/ 73516 h 76536"/>
                <a:gd name="connsiteX7" fmla="*/ 73516 w 76536"/>
                <a:gd name="connsiteY7" fmla="*/ 59417 h 76536"/>
                <a:gd name="connsiteX8" fmla="*/ 52367 w 76536"/>
                <a:gd name="connsiteY8" fmla="*/ 38268 h 76536"/>
                <a:gd name="connsiteX9" fmla="*/ 73516 w 76536"/>
                <a:gd name="connsiteY9" fmla="*/ 17120 h 76536"/>
                <a:gd name="connsiteX10" fmla="*/ 73516 w 76536"/>
                <a:gd name="connsiteY10" fmla="*/ 3021 h 76536"/>
                <a:gd name="connsiteX11" fmla="*/ 59417 w 76536"/>
                <a:gd name="connsiteY11" fmla="*/ 3021 h 76536"/>
                <a:gd name="connsiteX12" fmla="*/ 38268 w 76536"/>
                <a:gd name="connsiteY12" fmla="*/ 24170 h 76536"/>
                <a:gd name="connsiteX13" fmla="*/ 17120 w 76536"/>
                <a:gd name="connsiteY13" fmla="*/ 3021 h 76536"/>
                <a:gd name="connsiteX14" fmla="*/ 3021 w 76536"/>
                <a:gd name="connsiteY14" fmla="*/ 3021 h 76536"/>
                <a:gd name="connsiteX15" fmla="*/ 3021 w 76536"/>
                <a:gd name="connsiteY15" fmla="*/ 17120 h 76536"/>
                <a:gd name="connsiteX16" fmla="*/ 24170 w 76536"/>
                <a:gd name="connsiteY16" fmla="*/ 38268 h 76536"/>
                <a:gd name="connsiteX17" fmla="*/ 3021 w 76536"/>
                <a:gd name="connsiteY17" fmla="*/ 59417 h 76536"/>
                <a:gd name="connsiteX18" fmla="*/ 3021 w 76536"/>
                <a:gd name="connsiteY18" fmla="*/ 73516 h 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536" h="76536">
                  <a:moveTo>
                    <a:pt x="3021" y="73516"/>
                  </a:moveTo>
                  <a:cubicBezTo>
                    <a:pt x="5035" y="75530"/>
                    <a:pt x="8057" y="76537"/>
                    <a:pt x="10071" y="76537"/>
                  </a:cubicBezTo>
                  <a:cubicBezTo>
                    <a:pt x="12085" y="76537"/>
                    <a:pt x="15106" y="75530"/>
                    <a:pt x="17120" y="73516"/>
                  </a:cubicBezTo>
                  <a:lnTo>
                    <a:pt x="38268" y="52367"/>
                  </a:lnTo>
                  <a:lnTo>
                    <a:pt x="59417" y="73516"/>
                  </a:lnTo>
                  <a:cubicBezTo>
                    <a:pt x="61431" y="75530"/>
                    <a:pt x="64452" y="76537"/>
                    <a:pt x="66466" y="76537"/>
                  </a:cubicBezTo>
                  <a:cubicBezTo>
                    <a:pt x="68480" y="76537"/>
                    <a:pt x="71502" y="75530"/>
                    <a:pt x="73516" y="73516"/>
                  </a:cubicBezTo>
                  <a:cubicBezTo>
                    <a:pt x="77544" y="69487"/>
                    <a:pt x="77544" y="63445"/>
                    <a:pt x="73516" y="59417"/>
                  </a:cubicBezTo>
                  <a:lnTo>
                    <a:pt x="52367" y="38268"/>
                  </a:lnTo>
                  <a:lnTo>
                    <a:pt x="73516" y="17120"/>
                  </a:lnTo>
                  <a:cubicBezTo>
                    <a:pt x="77544" y="13092"/>
                    <a:pt x="77544" y="7049"/>
                    <a:pt x="73516" y="3021"/>
                  </a:cubicBezTo>
                  <a:cubicBezTo>
                    <a:pt x="69487" y="-1007"/>
                    <a:pt x="63445" y="-1007"/>
                    <a:pt x="59417" y="3021"/>
                  </a:cubicBezTo>
                  <a:lnTo>
                    <a:pt x="38268" y="24170"/>
                  </a:ln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24170" y="38268"/>
                  </a:lnTo>
                  <a:lnTo>
                    <a:pt x="3021" y="59417"/>
                  </a:lnTo>
                  <a:cubicBezTo>
                    <a:pt x="-1007" y="63445"/>
                    <a:pt x="-1007" y="69487"/>
                    <a:pt x="3021" y="7351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5C2D2CA-A76C-49A0-B513-9B091C9A0972}"/>
                </a:ext>
              </a:extLst>
            </p:cNvPr>
            <p:cNvSpPr/>
            <p:nvPr/>
          </p:nvSpPr>
          <p:spPr>
            <a:xfrm>
              <a:off x="9489453" y="3976107"/>
              <a:ext cx="76536" cy="76536"/>
            </a:xfrm>
            <a:custGeom>
              <a:avLst/>
              <a:gdLst>
                <a:gd name="connsiteX0" fmla="*/ 73516 w 76536"/>
                <a:gd name="connsiteY0" fmla="*/ 3021 h 76536"/>
                <a:gd name="connsiteX1" fmla="*/ 59417 w 76536"/>
                <a:gd name="connsiteY1" fmla="*/ 3021 h 76536"/>
                <a:gd name="connsiteX2" fmla="*/ 38268 w 76536"/>
                <a:gd name="connsiteY2" fmla="*/ 24170 h 76536"/>
                <a:gd name="connsiteX3" fmla="*/ 17120 w 76536"/>
                <a:gd name="connsiteY3" fmla="*/ 3021 h 76536"/>
                <a:gd name="connsiteX4" fmla="*/ 3021 w 76536"/>
                <a:gd name="connsiteY4" fmla="*/ 3021 h 76536"/>
                <a:gd name="connsiteX5" fmla="*/ 3021 w 76536"/>
                <a:gd name="connsiteY5" fmla="*/ 17120 h 76536"/>
                <a:gd name="connsiteX6" fmla="*/ 24170 w 76536"/>
                <a:gd name="connsiteY6" fmla="*/ 38268 h 76536"/>
                <a:gd name="connsiteX7" fmla="*/ 3021 w 76536"/>
                <a:gd name="connsiteY7" fmla="*/ 59417 h 76536"/>
                <a:gd name="connsiteX8" fmla="*/ 3021 w 76536"/>
                <a:gd name="connsiteY8" fmla="*/ 73516 h 76536"/>
                <a:gd name="connsiteX9" fmla="*/ 10071 w 76536"/>
                <a:gd name="connsiteY9" fmla="*/ 76537 h 76536"/>
                <a:gd name="connsiteX10" fmla="*/ 17120 w 76536"/>
                <a:gd name="connsiteY10" fmla="*/ 73516 h 76536"/>
                <a:gd name="connsiteX11" fmla="*/ 38268 w 76536"/>
                <a:gd name="connsiteY11" fmla="*/ 52367 h 76536"/>
                <a:gd name="connsiteX12" fmla="*/ 59417 w 76536"/>
                <a:gd name="connsiteY12" fmla="*/ 73516 h 76536"/>
                <a:gd name="connsiteX13" fmla="*/ 66466 w 76536"/>
                <a:gd name="connsiteY13" fmla="*/ 76537 h 76536"/>
                <a:gd name="connsiteX14" fmla="*/ 73516 w 76536"/>
                <a:gd name="connsiteY14" fmla="*/ 73516 h 76536"/>
                <a:gd name="connsiteX15" fmla="*/ 73516 w 76536"/>
                <a:gd name="connsiteY15" fmla="*/ 59417 h 76536"/>
                <a:gd name="connsiteX16" fmla="*/ 52367 w 76536"/>
                <a:gd name="connsiteY16" fmla="*/ 38268 h 76536"/>
                <a:gd name="connsiteX17" fmla="*/ 73516 w 76536"/>
                <a:gd name="connsiteY17" fmla="*/ 17120 h 76536"/>
                <a:gd name="connsiteX18" fmla="*/ 73516 w 76536"/>
                <a:gd name="connsiteY18" fmla="*/ 3021 h 7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6536" h="76536">
                  <a:moveTo>
                    <a:pt x="73516" y="3021"/>
                  </a:moveTo>
                  <a:cubicBezTo>
                    <a:pt x="69487" y="-1007"/>
                    <a:pt x="63445" y="-1007"/>
                    <a:pt x="59417" y="3021"/>
                  </a:cubicBezTo>
                  <a:lnTo>
                    <a:pt x="38268" y="24170"/>
                  </a:ln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24170" y="38268"/>
                  </a:lnTo>
                  <a:lnTo>
                    <a:pt x="3021" y="59417"/>
                  </a:lnTo>
                  <a:cubicBezTo>
                    <a:pt x="-1007" y="63445"/>
                    <a:pt x="-1007" y="69487"/>
                    <a:pt x="3021" y="73516"/>
                  </a:cubicBezTo>
                  <a:cubicBezTo>
                    <a:pt x="5035" y="75530"/>
                    <a:pt x="8057" y="76537"/>
                    <a:pt x="10071" y="76537"/>
                  </a:cubicBezTo>
                  <a:cubicBezTo>
                    <a:pt x="12085" y="76537"/>
                    <a:pt x="15106" y="75530"/>
                    <a:pt x="17120" y="73516"/>
                  </a:cubicBezTo>
                  <a:lnTo>
                    <a:pt x="38268" y="52367"/>
                  </a:lnTo>
                  <a:lnTo>
                    <a:pt x="59417" y="73516"/>
                  </a:lnTo>
                  <a:cubicBezTo>
                    <a:pt x="61431" y="75530"/>
                    <a:pt x="64452" y="76537"/>
                    <a:pt x="66466" y="76537"/>
                  </a:cubicBezTo>
                  <a:cubicBezTo>
                    <a:pt x="68480" y="76537"/>
                    <a:pt x="71502" y="75530"/>
                    <a:pt x="73516" y="73516"/>
                  </a:cubicBezTo>
                  <a:cubicBezTo>
                    <a:pt x="77544" y="69487"/>
                    <a:pt x="77544" y="63445"/>
                    <a:pt x="73516" y="59417"/>
                  </a:cubicBezTo>
                  <a:lnTo>
                    <a:pt x="52367" y="38268"/>
                  </a:lnTo>
                  <a:lnTo>
                    <a:pt x="73516" y="17120"/>
                  </a:lnTo>
                  <a:cubicBezTo>
                    <a:pt x="77544" y="14099"/>
                    <a:pt x="77544" y="7049"/>
                    <a:pt x="73516" y="302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EC7B9BF8-4348-452C-B3F4-AC0D394EB832}"/>
                </a:ext>
              </a:extLst>
            </p:cNvPr>
            <p:cNvSpPr/>
            <p:nvPr/>
          </p:nvSpPr>
          <p:spPr>
            <a:xfrm>
              <a:off x="9861059" y="3882450"/>
              <a:ext cx="100706" cy="100706"/>
            </a:xfrm>
            <a:custGeom>
              <a:avLst/>
              <a:gdLst>
                <a:gd name="connsiteX0" fmla="*/ 50353 w 100706"/>
                <a:gd name="connsiteY0" fmla="*/ 0 h 100706"/>
                <a:gd name="connsiteX1" fmla="*/ 0 w 100706"/>
                <a:gd name="connsiteY1" fmla="*/ 50353 h 100706"/>
                <a:gd name="connsiteX2" fmla="*/ 50353 w 100706"/>
                <a:gd name="connsiteY2" fmla="*/ 100706 h 100706"/>
                <a:gd name="connsiteX3" fmla="*/ 100706 w 100706"/>
                <a:gd name="connsiteY3" fmla="*/ 50353 h 100706"/>
                <a:gd name="connsiteX4" fmla="*/ 50353 w 100706"/>
                <a:gd name="connsiteY4" fmla="*/ 0 h 100706"/>
                <a:gd name="connsiteX5" fmla="*/ 50353 w 100706"/>
                <a:gd name="connsiteY5" fmla="*/ 80565 h 100706"/>
                <a:gd name="connsiteX6" fmla="*/ 20141 w 100706"/>
                <a:gd name="connsiteY6" fmla="*/ 50353 h 100706"/>
                <a:gd name="connsiteX7" fmla="*/ 50353 w 100706"/>
                <a:gd name="connsiteY7" fmla="*/ 20141 h 100706"/>
                <a:gd name="connsiteX8" fmla="*/ 80565 w 100706"/>
                <a:gd name="connsiteY8" fmla="*/ 50353 h 100706"/>
                <a:gd name="connsiteX9" fmla="*/ 50353 w 100706"/>
                <a:gd name="connsiteY9" fmla="*/ 80565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706" h="100706">
                  <a:moveTo>
                    <a:pt x="50353" y="0"/>
                  </a:moveTo>
                  <a:cubicBezTo>
                    <a:pt x="22155" y="0"/>
                    <a:pt x="0" y="22155"/>
                    <a:pt x="0" y="50353"/>
                  </a:cubicBezTo>
                  <a:cubicBezTo>
                    <a:pt x="0" y="78551"/>
                    <a:pt x="22155" y="100706"/>
                    <a:pt x="50353" y="100706"/>
                  </a:cubicBezTo>
                  <a:cubicBezTo>
                    <a:pt x="78551" y="100706"/>
                    <a:pt x="100706" y="78551"/>
                    <a:pt x="100706" y="50353"/>
                  </a:cubicBezTo>
                  <a:cubicBezTo>
                    <a:pt x="100706" y="22155"/>
                    <a:pt x="78551" y="0"/>
                    <a:pt x="50353" y="0"/>
                  </a:cubicBezTo>
                  <a:close/>
                  <a:moveTo>
                    <a:pt x="50353" y="80565"/>
                  </a:moveTo>
                  <a:cubicBezTo>
                    <a:pt x="33233" y="80565"/>
                    <a:pt x="20141" y="67473"/>
                    <a:pt x="20141" y="50353"/>
                  </a:cubicBezTo>
                  <a:cubicBezTo>
                    <a:pt x="20141" y="33233"/>
                    <a:pt x="33233" y="20141"/>
                    <a:pt x="50353" y="20141"/>
                  </a:cubicBezTo>
                  <a:cubicBezTo>
                    <a:pt x="67473" y="20141"/>
                    <a:pt x="80565" y="33233"/>
                    <a:pt x="80565" y="50353"/>
                  </a:cubicBezTo>
                  <a:cubicBezTo>
                    <a:pt x="80565" y="67473"/>
                    <a:pt x="67473" y="80565"/>
                    <a:pt x="50353" y="80565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1" name="Graphic 38">
            <a:extLst>
              <a:ext uri="{FF2B5EF4-FFF2-40B4-BE49-F238E27FC236}">
                <a16:creationId xmlns:a16="http://schemas.microsoft.com/office/drawing/2014/main" id="{DA97FDE0-1BEA-4011-9038-A91BA989E3F4}"/>
              </a:ext>
            </a:extLst>
          </p:cNvPr>
          <p:cNvGrpSpPr/>
          <p:nvPr/>
        </p:nvGrpSpPr>
        <p:grpSpPr>
          <a:xfrm>
            <a:off x="7950790" y="3867619"/>
            <a:ext cx="624535" cy="624379"/>
            <a:chOff x="7950790" y="3550119"/>
            <a:chExt cx="624535" cy="624379"/>
          </a:xfrm>
          <a:solidFill>
            <a:schemeClr val="accent6">
              <a:lumMod val="50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F2632B0-356C-4531-87EB-B8B05E4876FC}"/>
                </a:ext>
              </a:extLst>
            </p:cNvPr>
            <p:cNvSpPr/>
            <p:nvPr/>
          </p:nvSpPr>
          <p:spPr>
            <a:xfrm>
              <a:off x="7950790" y="3550119"/>
              <a:ext cx="624535" cy="624379"/>
            </a:xfrm>
            <a:custGeom>
              <a:avLst/>
              <a:gdLst>
                <a:gd name="connsiteX0" fmla="*/ 623373 w 624535"/>
                <a:gd name="connsiteY0" fmla="*/ 357508 h 624379"/>
                <a:gd name="connsiteX1" fmla="*/ 553885 w 624535"/>
                <a:gd name="connsiteY1" fmla="*/ 228604 h 624379"/>
                <a:gd name="connsiteX2" fmla="*/ 553885 w 624535"/>
                <a:gd name="connsiteY2" fmla="*/ 201413 h 624379"/>
                <a:gd name="connsiteX3" fmla="*/ 574027 w 624535"/>
                <a:gd name="connsiteY3" fmla="*/ 201413 h 624379"/>
                <a:gd name="connsiteX4" fmla="*/ 604238 w 624535"/>
                <a:gd name="connsiteY4" fmla="*/ 171201 h 624379"/>
                <a:gd name="connsiteX5" fmla="*/ 604238 w 624535"/>
                <a:gd name="connsiteY5" fmla="*/ 70494 h 624379"/>
                <a:gd name="connsiteX6" fmla="*/ 574027 w 624535"/>
                <a:gd name="connsiteY6" fmla="*/ 40283 h 624379"/>
                <a:gd name="connsiteX7" fmla="*/ 522666 w 624535"/>
                <a:gd name="connsiteY7" fmla="*/ 40283 h 624379"/>
                <a:gd name="connsiteX8" fmla="*/ 433038 w 624535"/>
                <a:gd name="connsiteY8" fmla="*/ 0 h 624379"/>
                <a:gd name="connsiteX9" fmla="*/ 210476 w 624535"/>
                <a:gd name="connsiteY9" fmla="*/ 0 h 624379"/>
                <a:gd name="connsiteX10" fmla="*/ 90636 w 624535"/>
                <a:gd name="connsiteY10" fmla="*/ 119841 h 624379"/>
                <a:gd name="connsiteX11" fmla="*/ 90636 w 624535"/>
                <a:gd name="connsiteY11" fmla="*/ 138975 h 624379"/>
                <a:gd name="connsiteX12" fmla="*/ 0 w 624535"/>
                <a:gd name="connsiteY12" fmla="*/ 302119 h 624379"/>
                <a:gd name="connsiteX13" fmla="*/ 191342 w 624535"/>
                <a:gd name="connsiteY13" fmla="*/ 493461 h 624379"/>
                <a:gd name="connsiteX14" fmla="*/ 382684 w 624535"/>
                <a:gd name="connsiteY14" fmla="*/ 302119 h 624379"/>
                <a:gd name="connsiteX15" fmla="*/ 191342 w 624535"/>
                <a:gd name="connsiteY15" fmla="*/ 110777 h 624379"/>
                <a:gd name="connsiteX16" fmla="*/ 110777 w 624535"/>
                <a:gd name="connsiteY16" fmla="*/ 128904 h 624379"/>
                <a:gd name="connsiteX17" fmla="*/ 110777 w 624535"/>
                <a:gd name="connsiteY17" fmla="*/ 119841 h 624379"/>
                <a:gd name="connsiteX18" fmla="*/ 210476 w 624535"/>
                <a:gd name="connsiteY18" fmla="*/ 20141 h 624379"/>
                <a:gd name="connsiteX19" fmla="*/ 433038 w 624535"/>
                <a:gd name="connsiteY19" fmla="*/ 20141 h 624379"/>
                <a:gd name="connsiteX20" fmla="*/ 492454 w 624535"/>
                <a:gd name="connsiteY20" fmla="*/ 40283 h 624379"/>
                <a:gd name="connsiteX21" fmla="*/ 392755 w 624535"/>
                <a:gd name="connsiteY21" fmla="*/ 40283 h 624379"/>
                <a:gd name="connsiteX22" fmla="*/ 362543 w 624535"/>
                <a:gd name="connsiteY22" fmla="*/ 70494 h 624379"/>
                <a:gd name="connsiteX23" fmla="*/ 362543 w 624535"/>
                <a:gd name="connsiteY23" fmla="*/ 171201 h 624379"/>
                <a:gd name="connsiteX24" fmla="*/ 392755 w 624535"/>
                <a:gd name="connsiteY24" fmla="*/ 201413 h 624379"/>
                <a:gd name="connsiteX25" fmla="*/ 463249 w 624535"/>
                <a:gd name="connsiteY25" fmla="*/ 201413 h 624379"/>
                <a:gd name="connsiteX26" fmla="*/ 463249 w 624535"/>
                <a:gd name="connsiteY26" fmla="*/ 241695 h 624379"/>
                <a:gd name="connsiteX27" fmla="*/ 469292 w 624535"/>
                <a:gd name="connsiteY27" fmla="*/ 250759 h 624379"/>
                <a:gd name="connsiteX28" fmla="*/ 473320 w 624535"/>
                <a:gd name="connsiteY28" fmla="*/ 251766 h 624379"/>
                <a:gd name="connsiteX29" fmla="*/ 480370 w 624535"/>
                <a:gd name="connsiteY29" fmla="*/ 248745 h 624379"/>
                <a:gd name="connsiteX30" fmla="*/ 527702 w 624535"/>
                <a:gd name="connsiteY30" fmla="*/ 201413 h 624379"/>
                <a:gd name="connsiteX31" fmla="*/ 533744 w 624535"/>
                <a:gd name="connsiteY31" fmla="*/ 201413 h 624379"/>
                <a:gd name="connsiteX32" fmla="*/ 533744 w 624535"/>
                <a:gd name="connsiteY32" fmla="*/ 231625 h 624379"/>
                <a:gd name="connsiteX33" fmla="*/ 534751 w 624535"/>
                <a:gd name="connsiteY33" fmla="*/ 236660 h 624379"/>
                <a:gd name="connsiteX34" fmla="*/ 597189 w 624535"/>
                <a:gd name="connsiteY34" fmla="*/ 352472 h 624379"/>
                <a:gd name="connsiteX35" fmla="*/ 543815 w 624535"/>
                <a:gd name="connsiteY35" fmla="*/ 352472 h 624379"/>
                <a:gd name="connsiteX36" fmla="*/ 533744 w 624535"/>
                <a:gd name="connsiteY36" fmla="*/ 362543 h 624379"/>
                <a:gd name="connsiteX37" fmla="*/ 533744 w 624535"/>
                <a:gd name="connsiteY37" fmla="*/ 423974 h 624379"/>
                <a:gd name="connsiteX38" fmla="*/ 514610 w 624535"/>
                <a:gd name="connsiteY38" fmla="*/ 497490 h 624379"/>
                <a:gd name="connsiteX39" fmla="*/ 473320 w 624535"/>
                <a:gd name="connsiteY39" fmla="*/ 513603 h 624379"/>
                <a:gd name="connsiteX40" fmla="*/ 412896 w 624535"/>
                <a:gd name="connsiteY40" fmla="*/ 513603 h 624379"/>
                <a:gd name="connsiteX41" fmla="*/ 362543 w 624535"/>
                <a:gd name="connsiteY41" fmla="*/ 574027 h 624379"/>
                <a:gd name="connsiteX42" fmla="*/ 362543 w 624535"/>
                <a:gd name="connsiteY42" fmla="*/ 604238 h 624379"/>
                <a:gd name="connsiteX43" fmla="*/ 110777 w 624535"/>
                <a:gd name="connsiteY43" fmla="*/ 604238 h 624379"/>
                <a:gd name="connsiteX44" fmla="*/ 110777 w 624535"/>
                <a:gd name="connsiteY44" fmla="*/ 543815 h 624379"/>
                <a:gd name="connsiteX45" fmla="*/ 130918 w 624535"/>
                <a:gd name="connsiteY45" fmla="*/ 523673 h 624379"/>
                <a:gd name="connsiteX46" fmla="*/ 151060 w 624535"/>
                <a:gd name="connsiteY46" fmla="*/ 543815 h 624379"/>
                <a:gd name="connsiteX47" fmla="*/ 191342 w 624535"/>
                <a:gd name="connsiteY47" fmla="*/ 584097 h 624379"/>
                <a:gd name="connsiteX48" fmla="*/ 231625 w 624535"/>
                <a:gd name="connsiteY48" fmla="*/ 543815 h 624379"/>
                <a:gd name="connsiteX49" fmla="*/ 231625 w 624535"/>
                <a:gd name="connsiteY49" fmla="*/ 513603 h 624379"/>
                <a:gd name="connsiteX50" fmla="*/ 221554 w 624535"/>
                <a:gd name="connsiteY50" fmla="*/ 503532 h 624379"/>
                <a:gd name="connsiteX51" fmla="*/ 211483 w 624535"/>
                <a:gd name="connsiteY51" fmla="*/ 513603 h 624379"/>
                <a:gd name="connsiteX52" fmla="*/ 211483 w 624535"/>
                <a:gd name="connsiteY52" fmla="*/ 543815 h 624379"/>
                <a:gd name="connsiteX53" fmla="*/ 191342 w 624535"/>
                <a:gd name="connsiteY53" fmla="*/ 563956 h 624379"/>
                <a:gd name="connsiteX54" fmla="*/ 171201 w 624535"/>
                <a:gd name="connsiteY54" fmla="*/ 543815 h 624379"/>
                <a:gd name="connsiteX55" fmla="*/ 130918 w 624535"/>
                <a:gd name="connsiteY55" fmla="*/ 503532 h 624379"/>
                <a:gd name="connsiteX56" fmla="*/ 90636 w 624535"/>
                <a:gd name="connsiteY56" fmla="*/ 543815 h 624379"/>
                <a:gd name="connsiteX57" fmla="*/ 90636 w 624535"/>
                <a:gd name="connsiteY57" fmla="*/ 614309 h 624379"/>
                <a:gd name="connsiteX58" fmla="*/ 100706 w 624535"/>
                <a:gd name="connsiteY58" fmla="*/ 624380 h 624379"/>
                <a:gd name="connsiteX59" fmla="*/ 372614 w 624535"/>
                <a:gd name="connsiteY59" fmla="*/ 624380 h 624379"/>
                <a:gd name="connsiteX60" fmla="*/ 382684 w 624535"/>
                <a:gd name="connsiteY60" fmla="*/ 614309 h 624379"/>
                <a:gd name="connsiteX61" fmla="*/ 382684 w 624535"/>
                <a:gd name="connsiteY61" fmla="*/ 574027 h 624379"/>
                <a:gd name="connsiteX62" fmla="*/ 412896 w 624535"/>
                <a:gd name="connsiteY62" fmla="*/ 533744 h 624379"/>
                <a:gd name="connsiteX63" fmla="*/ 473320 w 624535"/>
                <a:gd name="connsiteY63" fmla="*/ 533744 h 624379"/>
                <a:gd name="connsiteX64" fmla="*/ 529716 w 624535"/>
                <a:gd name="connsiteY64" fmla="*/ 510582 h 624379"/>
                <a:gd name="connsiteX65" fmla="*/ 553885 w 624535"/>
                <a:gd name="connsiteY65" fmla="*/ 422967 h 624379"/>
                <a:gd name="connsiteX66" fmla="*/ 553885 w 624535"/>
                <a:gd name="connsiteY66" fmla="*/ 372614 h 624379"/>
                <a:gd name="connsiteX67" fmla="*/ 614309 w 624535"/>
                <a:gd name="connsiteY67" fmla="*/ 372614 h 624379"/>
                <a:gd name="connsiteX68" fmla="*/ 623373 w 624535"/>
                <a:gd name="connsiteY68" fmla="*/ 367578 h 624379"/>
                <a:gd name="connsiteX69" fmla="*/ 623373 w 624535"/>
                <a:gd name="connsiteY69" fmla="*/ 357508 h 624379"/>
                <a:gd name="connsiteX70" fmla="*/ 137968 w 624535"/>
                <a:gd name="connsiteY70" fmla="*/ 139982 h 624379"/>
                <a:gd name="connsiteX71" fmla="*/ 102721 w 624535"/>
                <a:gd name="connsiteY71" fmla="*/ 210476 h 624379"/>
                <a:gd name="connsiteX72" fmla="*/ 58410 w 624535"/>
                <a:gd name="connsiteY72" fmla="*/ 195370 h 624379"/>
                <a:gd name="connsiteX73" fmla="*/ 137968 w 624535"/>
                <a:gd name="connsiteY73" fmla="*/ 139982 h 624379"/>
                <a:gd name="connsiteX74" fmla="*/ 361536 w 624535"/>
                <a:gd name="connsiteY74" fmla="*/ 292049 h 624379"/>
                <a:gd name="connsiteX75" fmla="*/ 291042 w 624535"/>
                <a:gd name="connsiteY75" fmla="*/ 292049 h 624379"/>
                <a:gd name="connsiteX76" fmla="*/ 283992 w 624535"/>
                <a:gd name="connsiteY76" fmla="*/ 229611 h 624379"/>
                <a:gd name="connsiteX77" fmla="*/ 336359 w 624535"/>
                <a:gd name="connsiteY77" fmla="*/ 211483 h 624379"/>
                <a:gd name="connsiteX78" fmla="*/ 361536 w 624535"/>
                <a:gd name="connsiteY78" fmla="*/ 292049 h 624379"/>
                <a:gd name="connsiteX79" fmla="*/ 338374 w 624535"/>
                <a:gd name="connsiteY79" fmla="*/ 389734 h 624379"/>
                <a:gd name="connsiteX80" fmla="*/ 286006 w 624535"/>
                <a:gd name="connsiteY80" fmla="*/ 371607 h 624379"/>
                <a:gd name="connsiteX81" fmla="*/ 292049 w 624535"/>
                <a:gd name="connsiteY81" fmla="*/ 312190 h 624379"/>
                <a:gd name="connsiteX82" fmla="*/ 362543 w 624535"/>
                <a:gd name="connsiteY82" fmla="*/ 312190 h 624379"/>
                <a:gd name="connsiteX83" fmla="*/ 338374 w 624535"/>
                <a:gd name="connsiteY83" fmla="*/ 389734 h 624379"/>
                <a:gd name="connsiteX84" fmla="*/ 21148 w 624535"/>
                <a:gd name="connsiteY84" fmla="*/ 312190 h 624379"/>
                <a:gd name="connsiteX85" fmla="*/ 91643 w 624535"/>
                <a:gd name="connsiteY85" fmla="*/ 312190 h 624379"/>
                <a:gd name="connsiteX86" fmla="*/ 97685 w 624535"/>
                <a:gd name="connsiteY86" fmla="*/ 371607 h 624379"/>
                <a:gd name="connsiteX87" fmla="*/ 45318 w 624535"/>
                <a:gd name="connsiteY87" fmla="*/ 389734 h 624379"/>
                <a:gd name="connsiteX88" fmla="*/ 21148 w 624535"/>
                <a:gd name="connsiteY88" fmla="*/ 312190 h 624379"/>
                <a:gd name="connsiteX89" fmla="*/ 46325 w 624535"/>
                <a:gd name="connsiteY89" fmla="*/ 212491 h 624379"/>
                <a:gd name="connsiteX90" fmla="*/ 98692 w 624535"/>
                <a:gd name="connsiteY90" fmla="*/ 230618 h 624379"/>
                <a:gd name="connsiteX91" fmla="*/ 91643 w 624535"/>
                <a:gd name="connsiteY91" fmla="*/ 293056 h 624379"/>
                <a:gd name="connsiteX92" fmla="*/ 21148 w 624535"/>
                <a:gd name="connsiteY92" fmla="*/ 293056 h 624379"/>
                <a:gd name="connsiteX93" fmla="*/ 46325 w 624535"/>
                <a:gd name="connsiteY93" fmla="*/ 212491 h 624379"/>
                <a:gd name="connsiteX94" fmla="*/ 181272 w 624535"/>
                <a:gd name="connsiteY94" fmla="*/ 240688 h 624379"/>
                <a:gd name="connsiteX95" fmla="*/ 181272 w 624535"/>
                <a:gd name="connsiteY95" fmla="*/ 292049 h 624379"/>
                <a:gd name="connsiteX96" fmla="*/ 110777 w 624535"/>
                <a:gd name="connsiteY96" fmla="*/ 292049 h 624379"/>
                <a:gd name="connsiteX97" fmla="*/ 117826 w 624535"/>
                <a:gd name="connsiteY97" fmla="*/ 234646 h 624379"/>
                <a:gd name="connsiteX98" fmla="*/ 181272 w 624535"/>
                <a:gd name="connsiteY98" fmla="*/ 240688 h 624379"/>
                <a:gd name="connsiteX99" fmla="*/ 122862 w 624535"/>
                <a:gd name="connsiteY99" fmla="*/ 214505 h 624379"/>
                <a:gd name="connsiteX100" fmla="*/ 181272 w 624535"/>
                <a:gd name="connsiteY100" fmla="*/ 131925 h 624379"/>
                <a:gd name="connsiteX101" fmla="*/ 181272 w 624535"/>
                <a:gd name="connsiteY101" fmla="*/ 219540 h 624379"/>
                <a:gd name="connsiteX102" fmla="*/ 122862 w 624535"/>
                <a:gd name="connsiteY102" fmla="*/ 214505 h 624379"/>
                <a:gd name="connsiteX103" fmla="*/ 110777 w 624535"/>
                <a:gd name="connsiteY103" fmla="*/ 312190 h 624379"/>
                <a:gd name="connsiteX104" fmla="*/ 181272 w 624535"/>
                <a:gd name="connsiteY104" fmla="*/ 312190 h 624379"/>
                <a:gd name="connsiteX105" fmla="*/ 181272 w 624535"/>
                <a:gd name="connsiteY105" fmla="*/ 360529 h 624379"/>
                <a:gd name="connsiteX106" fmla="*/ 116819 w 624535"/>
                <a:gd name="connsiteY106" fmla="*/ 367578 h 624379"/>
                <a:gd name="connsiteX107" fmla="*/ 110777 w 624535"/>
                <a:gd name="connsiteY107" fmla="*/ 312190 h 624379"/>
                <a:gd name="connsiteX108" fmla="*/ 181272 w 624535"/>
                <a:gd name="connsiteY108" fmla="*/ 380670 h 624379"/>
                <a:gd name="connsiteX109" fmla="*/ 181272 w 624535"/>
                <a:gd name="connsiteY109" fmla="*/ 472313 h 624379"/>
                <a:gd name="connsiteX110" fmla="*/ 121855 w 624535"/>
                <a:gd name="connsiteY110" fmla="*/ 386713 h 624379"/>
                <a:gd name="connsiteX111" fmla="*/ 181272 w 624535"/>
                <a:gd name="connsiteY111" fmla="*/ 380670 h 624379"/>
                <a:gd name="connsiteX112" fmla="*/ 201413 w 624535"/>
                <a:gd name="connsiteY112" fmla="*/ 471306 h 624379"/>
                <a:gd name="connsiteX113" fmla="*/ 201413 w 624535"/>
                <a:gd name="connsiteY113" fmla="*/ 379663 h 624379"/>
                <a:gd name="connsiteX114" fmla="*/ 260830 w 624535"/>
                <a:gd name="connsiteY114" fmla="*/ 385706 h 624379"/>
                <a:gd name="connsiteX115" fmla="*/ 201413 w 624535"/>
                <a:gd name="connsiteY115" fmla="*/ 471306 h 624379"/>
                <a:gd name="connsiteX116" fmla="*/ 201413 w 624535"/>
                <a:gd name="connsiteY116" fmla="*/ 360529 h 624379"/>
                <a:gd name="connsiteX117" fmla="*/ 201413 w 624535"/>
                <a:gd name="connsiteY117" fmla="*/ 312190 h 624379"/>
                <a:gd name="connsiteX118" fmla="*/ 271907 w 624535"/>
                <a:gd name="connsiteY118" fmla="*/ 312190 h 624379"/>
                <a:gd name="connsiteX119" fmla="*/ 265865 w 624535"/>
                <a:gd name="connsiteY119" fmla="*/ 366571 h 624379"/>
                <a:gd name="connsiteX120" fmla="*/ 201413 w 624535"/>
                <a:gd name="connsiteY120" fmla="*/ 360529 h 624379"/>
                <a:gd name="connsiteX121" fmla="*/ 271907 w 624535"/>
                <a:gd name="connsiteY121" fmla="*/ 292049 h 624379"/>
                <a:gd name="connsiteX122" fmla="*/ 201413 w 624535"/>
                <a:gd name="connsiteY122" fmla="*/ 292049 h 624379"/>
                <a:gd name="connsiteX123" fmla="*/ 201413 w 624535"/>
                <a:gd name="connsiteY123" fmla="*/ 240688 h 624379"/>
                <a:gd name="connsiteX124" fmla="*/ 264858 w 624535"/>
                <a:gd name="connsiteY124" fmla="*/ 234646 h 624379"/>
                <a:gd name="connsiteX125" fmla="*/ 271907 w 624535"/>
                <a:gd name="connsiteY125" fmla="*/ 292049 h 624379"/>
                <a:gd name="connsiteX126" fmla="*/ 201413 w 624535"/>
                <a:gd name="connsiteY126" fmla="*/ 220547 h 624379"/>
                <a:gd name="connsiteX127" fmla="*/ 201413 w 624535"/>
                <a:gd name="connsiteY127" fmla="*/ 132932 h 624379"/>
                <a:gd name="connsiteX128" fmla="*/ 259823 w 624535"/>
                <a:gd name="connsiteY128" fmla="*/ 215512 h 624379"/>
                <a:gd name="connsiteX129" fmla="*/ 201413 w 624535"/>
                <a:gd name="connsiteY129" fmla="*/ 220547 h 624379"/>
                <a:gd name="connsiteX130" fmla="*/ 56396 w 624535"/>
                <a:gd name="connsiteY130" fmla="*/ 406854 h 624379"/>
                <a:gd name="connsiteX131" fmla="*/ 102721 w 624535"/>
                <a:gd name="connsiteY131" fmla="*/ 390741 h 624379"/>
                <a:gd name="connsiteX132" fmla="*/ 138975 w 624535"/>
                <a:gd name="connsiteY132" fmla="*/ 464257 h 624379"/>
                <a:gd name="connsiteX133" fmla="*/ 56396 w 624535"/>
                <a:gd name="connsiteY133" fmla="*/ 406854 h 624379"/>
                <a:gd name="connsiteX134" fmla="*/ 244717 w 624535"/>
                <a:gd name="connsiteY134" fmla="*/ 464257 h 624379"/>
                <a:gd name="connsiteX135" fmla="*/ 280971 w 624535"/>
                <a:gd name="connsiteY135" fmla="*/ 390741 h 624379"/>
                <a:gd name="connsiteX136" fmla="*/ 327296 w 624535"/>
                <a:gd name="connsiteY136" fmla="*/ 406854 h 624379"/>
                <a:gd name="connsiteX137" fmla="*/ 244717 w 624535"/>
                <a:gd name="connsiteY137" fmla="*/ 464257 h 624379"/>
                <a:gd name="connsiteX138" fmla="*/ 325282 w 624535"/>
                <a:gd name="connsiteY138" fmla="*/ 195370 h 624379"/>
                <a:gd name="connsiteX139" fmla="*/ 279964 w 624535"/>
                <a:gd name="connsiteY139" fmla="*/ 210476 h 624379"/>
                <a:gd name="connsiteX140" fmla="*/ 244717 w 624535"/>
                <a:gd name="connsiteY140" fmla="*/ 139982 h 624379"/>
                <a:gd name="connsiteX141" fmla="*/ 325282 w 624535"/>
                <a:gd name="connsiteY141" fmla="*/ 195370 h 624379"/>
                <a:gd name="connsiteX142" fmla="*/ 523673 w 624535"/>
                <a:gd name="connsiteY142" fmla="*/ 181272 h 624379"/>
                <a:gd name="connsiteX143" fmla="*/ 516624 w 624535"/>
                <a:gd name="connsiteY143" fmla="*/ 184293 h 624379"/>
                <a:gd name="connsiteX144" fmla="*/ 483391 w 624535"/>
                <a:gd name="connsiteY144" fmla="*/ 217526 h 624379"/>
                <a:gd name="connsiteX145" fmla="*/ 483391 w 624535"/>
                <a:gd name="connsiteY145" fmla="*/ 191342 h 624379"/>
                <a:gd name="connsiteX146" fmla="*/ 473320 w 624535"/>
                <a:gd name="connsiteY146" fmla="*/ 181272 h 624379"/>
                <a:gd name="connsiteX147" fmla="*/ 392755 w 624535"/>
                <a:gd name="connsiteY147" fmla="*/ 181272 h 624379"/>
                <a:gd name="connsiteX148" fmla="*/ 382684 w 624535"/>
                <a:gd name="connsiteY148" fmla="*/ 171201 h 624379"/>
                <a:gd name="connsiteX149" fmla="*/ 382684 w 624535"/>
                <a:gd name="connsiteY149" fmla="*/ 70494 h 624379"/>
                <a:gd name="connsiteX150" fmla="*/ 392755 w 624535"/>
                <a:gd name="connsiteY150" fmla="*/ 60424 h 624379"/>
                <a:gd name="connsiteX151" fmla="*/ 574027 w 624535"/>
                <a:gd name="connsiteY151" fmla="*/ 60424 h 624379"/>
                <a:gd name="connsiteX152" fmla="*/ 584097 w 624535"/>
                <a:gd name="connsiteY152" fmla="*/ 70494 h 624379"/>
                <a:gd name="connsiteX153" fmla="*/ 584097 w 624535"/>
                <a:gd name="connsiteY153" fmla="*/ 171201 h 624379"/>
                <a:gd name="connsiteX154" fmla="*/ 574027 w 624535"/>
                <a:gd name="connsiteY154" fmla="*/ 181272 h 624379"/>
                <a:gd name="connsiteX155" fmla="*/ 523673 w 624535"/>
                <a:gd name="connsiteY155" fmla="*/ 181272 h 62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624535" h="624379">
                  <a:moveTo>
                    <a:pt x="623373" y="357508"/>
                  </a:moveTo>
                  <a:lnTo>
                    <a:pt x="553885" y="228604"/>
                  </a:lnTo>
                  <a:lnTo>
                    <a:pt x="553885" y="201413"/>
                  </a:lnTo>
                  <a:lnTo>
                    <a:pt x="574027" y="201413"/>
                  </a:lnTo>
                  <a:cubicBezTo>
                    <a:pt x="590140" y="201413"/>
                    <a:pt x="604238" y="188321"/>
                    <a:pt x="604238" y="171201"/>
                  </a:cubicBezTo>
                  <a:lnTo>
                    <a:pt x="604238" y="70494"/>
                  </a:lnTo>
                  <a:cubicBezTo>
                    <a:pt x="604238" y="58410"/>
                    <a:pt x="596182" y="40283"/>
                    <a:pt x="574027" y="40283"/>
                  </a:cubicBezTo>
                  <a:lnTo>
                    <a:pt x="522666" y="40283"/>
                  </a:lnTo>
                  <a:cubicBezTo>
                    <a:pt x="499504" y="15106"/>
                    <a:pt x="467278" y="0"/>
                    <a:pt x="433038" y="0"/>
                  </a:cubicBezTo>
                  <a:lnTo>
                    <a:pt x="210476" y="0"/>
                  </a:lnTo>
                  <a:cubicBezTo>
                    <a:pt x="145017" y="0"/>
                    <a:pt x="90636" y="54381"/>
                    <a:pt x="90636" y="119841"/>
                  </a:cubicBezTo>
                  <a:lnTo>
                    <a:pt x="90636" y="138975"/>
                  </a:lnTo>
                  <a:cubicBezTo>
                    <a:pt x="36254" y="173215"/>
                    <a:pt x="0" y="233639"/>
                    <a:pt x="0" y="302119"/>
                  </a:cubicBezTo>
                  <a:cubicBezTo>
                    <a:pt x="0" y="407861"/>
                    <a:pt x="85600" y="493461"/>
                    <a:pt x="191342" y="493461"/>
                  </a:cubicBezTo>
                  <a:cubicBezTo>
                    <a:pt x="297084" y="493461"/>
                    <a:pt x="382684" y="407861"/>
                    <a:pt x="382684" y="302119"/>
                  </a:cubicBezTo>
                  <a:cubicBezTo>
                    <a:pt x="382684" y="196378"/>
                    <a:pt x="297084" y="110777"/>
                    <a:pt x="191342" y="110777"/>
                  </a:cubicBezTo>
                  <a:cubicBezTo>
                    <a:pt x="162137" y="110777"/>
                    <a:pt x="134947" y="117826"/>
                    <a:pt x="110777" y="128904"/>
                  </a:cubicBezTo>
                  <a:lnTo>
                    <a:pt x="110777" y="119841"/>
                  </a:lnTo>
                  <a:cubicBezTo>
                    <a:pt x="110777" y="65459"/>
                    <a:pt x="156095" y="20141"/>
                    <a:pt x="210476" y="20141"/>
                  </a:cubicBezTo>
                  <a:lnTo>
                    <a:pt x="433038" y="20141"/>
                  </a:lnTo>
                  <a:cubicBezTo>
                    <a:pt x="455193" y="20141"/>
                    <a:pt x="475334" y="27191"/>
                    <a:pt x="492454" y="40283"/>
                  </a:cubicBezTo>
                  <a:lnTo>
                    <a:pt x="392755" y="40283"/>
                  </a:lnTo>
                  <a:cubicBezTo>
                    <a:pt x="375635" y="40283"/>
                    <a:pt x="362543" y="53374"/>
                    <a:pt x="362543" y="70494"/>
                  </a:cubicBezTo>
                  <a:lnTo>
                    <a:pt x="362543" y="171201"/>
                  </a:lnTo>
                  <a:cubicBezTo>
                    <a:pt x="362543" y="188321"/>
                    <a:pt x="375635" y="201413"/>
                    <a:pt x="392755" y="201413"/>
                  </a:cubicBezTo>
                  <a:lnTo>
                    <a:pt x="463249" y="201413"/>
                  </a:lnTo>
                  <a:lnTo>
                    <a:pt x="463249" y="241695"/>
                  </a:lnTo>
                  <a:cubicBezTo>
                    <a:pt x="463249" y="245724"/>
                    <a:pt x="465264" y="249752"/>
                    <a:pt x="469292" y="250759"/>
                  </a:cubicBezTo>
                  <a:cubicBezTo>
                    <a:pt x="470299" y="251766"/>
                    <a:pt x="472313" y="251766"/>
                    <a:pt x="473320" y="251766"/>
                  </a:cubicBezTo>
                  <a:cubicBezTo>
                    <a:pt x="476341" y="251766"/>
                    <a:pt x="478355" y="250759"/>
                    <a:pt x="480370" y="248745"/>
                  </a:cubicBezTo>
                  <a:lnTo>
                    <a:pt x="527702" y="201413"/>
                  </a:lnTo>
                  <a:lnTo>
                    <a:pt x="533744" y="201413"/>
                  </a:lnTo>
                  <a:lnTo>
                    <a:pt x="533744" y="231625"/>
                  </a:lnTo>
                  <a:cubicBezTo>
                    <a:pt x="533744" y="233639"/>
                    <a:pt x="533744" y="234646"/>
                    <a:pt x="534751" y="236660"/>
                  </a:cubicBezTo>
                  <a:lnTo>
                    <a:pt x="597189" y="352472"/>
                  </a:lnTo>
                  <a:lnTo>
                    <a:pt x="543815" y="352472"/>
                  </a:lnTo>
                  <a:cubicBezTo>
                    <a:pt x="537772" y="352472"/>
                    <a:pt x="533744" y="356501"/>
                    <a:pt x="533744" y="362543"/>
                  </a:cubicBezTo>
                  <a:lnTo>
                    <a:pt x="533744" y="423974"/>
                  </a:lnTo>
                  <a:cubicBezTo>
                    <a:pt x="533744" y="423974"/>
                    <a:pt x="537772" y="471306"/>
                    <a:pt x="514610" y="497490"/>
                  </a:cubicBezTo>
                  <a:cubicBezTo>
                    <a:pt x="504539" y="508567"/>
                    <a:pt x="491447" y="513603"/>
                    <a:pt x="473320" y="513603"/>
                  </a:cubicBezTo>
                  <a:lnTo>
                    <a:pt x="412896" y="513603"/>
                  </a:lnTo>
                  <a:cubicBezTo>
                    <a:pt x="395776" y="513603"/>
                    <a:pt x="362543" y="526695"/>
                    <a:pt x="362543" y="574027"/>
                  </a:cubicBezTo>
                  <a:lnTo>
                    <a:pt x="362543" y="604238"/>
                  </a:lnTo>
                  <a:lnTo>
                    <a:pt x="110777" y="604238"/>
                  </a:lnTo>
                  <a:lnTo>
                    <a:pt x="110777" y="543815"/>
                  </a:lnTo>
                  <a:cubicBezTo>
                    <a:pt x="110777" y="540793"/>
                    <a:pt x="111784" y="523673"/>
                    <a:pt x="130918" y="523673"/>
                  </a:cubicBezTo>
                  <a:cubicBezTo>
                    <a:pt x="149045" y="523673"/>
                    <a:pt x="151060" y="538779"/>
                    <a:pt x="151060" y="543815"/>
                  </a:cubicBezTo>
                  <a:cubicBezTo>
                    <a:pt x="151060" y="559928"/>
                    <a:pt x="162137" y="584097"/>
                    <a:pt x="191342" y="584097"/>
                  </a:cubicBezTo>
                  <a:cubicBezTo>
                    <a:pt x="220547" y="584097"/>
                    <a:pt x="231625" y="559928"/>
                    <a:pt x="231625" y="543815"/>
                  </a:cubicBezTo>
                  <a:lnTo>
                    <a:pt x="231625" y="513603"/>
                  </a:lnTo>
                  <a:cubicBezTo>
                    <a:pt x="231625" y="507560"/>
                    <a:pt x="227596" y="503532"/>
                    <a:pt x="221554" y="503532"/>
                  </a:cubicBezTo>
                  <a:cubicBezTo>
                    <a:pt x="215512" y="503532"/>
                    <a:pt x="211483" y="507560"/>
                    <a:pt x="211483" y="513603"/>
                  </a:cubicBezTo>
                  <a:lnTo>
                    <a:pt x="211483" y="543815"/>
                  </a:lnTo>
                  <a:cubicBezTo>
                    <a:pt x="211483" y="546836"/>
                    <a:pt x="210476" y="563956"/>
                    <a:pt x="191342" y="563956"/>
                  </a:cubicBezTo>
                  <a:cubicBezTo>
                    <a:pt x="173215" y="563956"/>
                    <a:pt x="171201" y="548850"/>
                    <a:pt x="171201" y="543815"/>
                  </a:cubicBezTo>
                  <a:cubicBezTo>
                    <a:pt x="171201" y="527702"/>
                    <a:pt x="160123" y="503532"/>
                    <a:pt x="130918" y="503532"/>
                  </a:cubicBezTo>
                  <a:cubicBezTo>
                    <a:pt x="101713" y="503532"/>
                    <a:pt x="90636" y="527702"/>
                    <a:pt x="90636" y="543815"/>
                  </a:cubicBezTo>
                  <a:lnTo>
                    <a:pt x="90636" y="614309"/>
                  </a:lnTo>
                  <a:cubicBezTo>
                    <a:pt x="90636" y="620351"/>
                    <a:pt x="94664" y="624380"/>
                    <a:pt x="100706" y="624380"/>
                  </a:cubicBezTo>
                  <a:lnTo>
                    <a:pt x="372614" y="624380"/>
                  </a:lnTo>
                  <a:cubicBezTo>
                    <a:pt x="378656" y="624380"/>
                    <a:pt x="382684" y="620351"/>
                    <a:pt x="382684" y="614309"/>
                  </a:cubicBezTo>
                  <a:lnTo>
                    <a:pt x="382684" y="574027"/>
                  </a:lnTo>
                  <a:cubicBezTo>
                    <a:pt x="382684" y="535758"/>
                    <a:pt x="409875" y="533744"/>
                    <a:pt x="412896" y="533744"/>
                  </a:cubicBezTo>
                  <a:lnTo>
                    <a:pt x="473320" y="533744"/>
                  </a:lnTo>
                  <a:cubicBezTo>
                    <a:pt x="496483" y="533744"/>
                    <a:pt x="515617" y="525687"/>
                    <a:pt x="529716" y="510582"/>
                  </a:cubicBezTo>
                  <a:cubicBezTo>
                    <a:pt x="558921" y="478355"/>
                    <a:pt x="553885" y="423974"/>
                    <a:pt x="553885" y="422967"/>
                  </a:cubicBezTo>
                  <a:lnTo>
                    <a:pt x="553885" y="372614"/>
                  </a:lnTo>
                  <a:lnTo>
                    <a:pt x="614309" y="372614"/>
                  </a:lnTo>
                  <a:cubicBezTo>
                    <a:pt x="618337" y="372614"/>
                    <a:pt x="621359" y="370600"/>
                    <a:pt x="623373" y="367578"/>
                  </a:cubicBezTo>
                  <a:cubicBezTo>
                    <a:pt x="625387" y="364557"/>
                    <a:pt x="624380" y="360529"/>
                    <a:pt x="623373" y="357508"/>
                  </a:cubicBezTo>
                  <a:close/>
                  <a:moveTo>
                    <a:pt x="137968" y="139982"/>
                  </a:moveTo>
                  <a:cubicBezTo>
                    <a:pt x="122862" y="157102"/>
                    <a:pt x="110777" y="181272"/>
                    <a:pt x="102721" y="210476"/>
                  </a:cubicBezTo>
                  <a:cubicBezTo>
                    <a:pt x="86608" y="206448"/>
                    <a:pt x="71502" y="201413"/>
                    <a:pt x="58410" y="195370"/>
                  </a:cubicBezTo>
                  <a:cubicBezTo>
                    <a:pt x="78551" y="170194"/>
                    <a:pt x="105742" y="150053"/>
                    <a:pt x="137968" y="139982"/>
                  </a:cubicBezTo>
                  <a:close/>
                  <a:moveTo>
                    <a:pt x="361536" y="292049"/>
                  </a:moveTo>
                  <a:lnTo>
                    <a:pt x="291042" y="292049"/>
                  </a:lnTo>
                  <a:cubicBezTo>
                    <a:pt x="290034" y="269893"/>
                    <a:pt x="288020" y="248745"/>
                    <a:pt x="283992" y="229611"/>
                  </a:cubicBezTo>
                  <a:cubicBezTo>
                    <a:pt x="302119" y="224575"/>
                    <a:pt x="320246" y="219540"/>
                    <a:pt x="336359" y="211483"/>
                  </a:cubicBezTo>
                  <a:cubicBezTo>
                    <a:pt x="351465" y="235653"/>
                    <a:pt x="360529" y="262844"/>
                    <a:pt x="361536" y="292049"/>
                  </a:cubicBezTo>
                  <a:close/>
                  <a:moveTo>
                    <a:pt x="338374" y="389734"/>
                  </a:moveTo>
                  <a:cubicBezTo>
                    <a:pt x="322261" y="382684"/>
                    <a:pt x="304133" y="375635"/>
                    <a:pt x="286006" y="371607"/>
                  </a:cubicBezTo>
                  <a:cubicBezTo>
                    <a:pt x="290034" y="353479"/>
                    <a:pt x="292049" y="333338"/>
                    <a:pt x="292049" y="312190"/>
                  </a:cubicBezTo>
                  <a:lnTo>
                    <a:pt x="362543" y="312190"/>
                  </a:lnTo>
                  <a:cubicBezTo>
                    <a:pt x="360529" y="340388"/>
                    <a:pt x="351465" y="366571"/>
                    <a:pt x="338374" y="389734"/>
                  </a:cubicBezTo>
                  <a:close/>
                  <a:moveTo>
                    <a:pt x="21148" y="312190"/>
                  </a:moveTo>
                  <a:lnTo>
                    <a:pt x="91643" y="312190"/>
                  </a:lnTo>
                  <a:cubicBezTo>
                    <a:pt x="92650" y="333338"/>
                    <a:pt x="94664" y="352472"/>
                    <a:pt x="97685" y="371607"/>
                  </a:cubicBezTo>
                  <a:cubicBezTo>
                    <a:pt x="78551" y="376642"/>
                    <a:pt x="60424" y="382684"/>
                    <a:pt x="45318" y="389734"/>
                  </a:cubicBezTo>
                  <a:cubicBezTo>
                    <a:pt x="31219" y="366571"/>
                    <a:pt x="22155" y="340388"/>
                    <a:pt x="21148" y="312190"/>
                  </a:cubicBezTo>
                  <a:close/>
                  <a:moveTo>
                    <a:pt x="46325" y="212491"/>
                  </a:moveTo>
                  <a:cubicBezTo>
                    <a:pt x="62438" y="219540"/>
                    <a:pt x="79558" y="225582"/>
                    <a:pt x="98692" y="230618"/>
                  </a:cubicBezTo>
                  <a:cubicBezTo>
                    <a:pt x="94664" y="249752"/>
                    <a:pt x="92650" y="270900"/>
                    <a:pt x="91643" y="293056"/>
                  </a:cubicBezTo>
                  <a:lnTo>
                    <a:pt x="21148" y="293056"/>
                  </a:lnTo>
                  <a:cubicBezTo>
                    <a:pt x="22155" y="262844"/>
                    <a:pt x="31219" y="235653"/>
                    <a:pt x="46325" y="212491"/>
                  </a:cubicBezTo>
                  <a:close/>
                  <a:moveTo>
                    <a:pt x="181272" y="240688"/>
                  </a:moveTo>
                  <a:lnTo>
                    <a:pt x="181272" y="292049"/>
                  </a:lnTo>
                  <a:lnTo>
                    <a:pt x="110777" y="292049"/>
                  </a:lnTo>
                  <a:cubicBezTo>
                    <a:pt x="111784" y="271907"/>
                    <a:pt x="113798" y="251766"/>
                    <a:pt x="117826" y="234646"/>
                  </a:cubicBezTo>
                  <a:cubicBezTo>
                    <a:pt x="137968" y="237667"/>
                    <a:pt x="159116" y="239681"/>
                    <a:pt x="181272" y="240688"/>
                  </a:cubicBezTo>
                  <a:close/>
                  <a:moveTo>
                    <a:pt x="122862" y="214505"/>
                  </a:moveTo>
                  <a:cubicBezTo>
                    <a:pt x="135954" y="171201"/>
                    <a:pt x="157102" y="138975"/>
                    <a:pt x="181272" y="131925"/>
                  </a:cubicBezTo>
                  <a:lnTo>
                    <a:pt x="181272" y="219540"/>
                  </a:lnTo>
                  <a:cubicBezTo>
                    <a:pt x="161130" y="219540"/>
                    <a:pt x="140989" y="217526"/>
                    <a:pt x="122862" y="214505"/>
                  </a:cubicBezTo>
                  <a:close/>
                  <a:moveTo>
                    <a:pt x="110777" y="312190"/>
                  </a:moveTo>
                  <a:lnTo>
                    <a:pt x="181272" y="312190"/>
                  </a:lnTo>
                  <a:lnTo>
                    <a:pt x="181272" y="360529"/>
                  </a:lnTo>
                  <a:cubicBezTo>
                    <a:pt x="159116" y="361536"/>
                    <a:pt x="137968" y="363550"/>
                    <a:pt x="116819" y="367578"/>
                  </a:cubicBezTo>
                  <a:cubicBezTo>
                    <a:pt x="113798" y="349451"/>
                    <a:pt x="111784" y="331324"/>
                    <a:pt x="110777" y="312190"/>
                  </a:cubicBezTo>
                  <a:close/>
                  <a:moveTo>
                    <a:pt x="181272" y="380670"/>
                  </a:moveTo>
                  <a:lnTo>
                    <a:pt x="181272" y="472313"/>
                  </a:lnTo>
                  <a:cubicBezTo>
                    <a:pt x="156095" y="465264"/>
                    <a:pt x="133940" y="432031"/>
                    <a:pt x="121855" y="386713"/>
                  </a:cubicBezTo>
                  <a:cubicBezTo>
                    <a:pt x="140989" y="382684"/>
                    <a:pt x="161130" y="380670"/>
                    <a:pt x="181272" y="380670"/>
                  </a:cubicBezTo>
                  <a:close/>
                  <a:moveTo>
                    <a:pt x="201413" y="471306"/>
                  </a:moveTo>
                  <a:lnTo>
                    <a:pt x="201413" y="379663"/>
                  </a:lnTo>
                  <a:cubicBezTo>
                    <a:pt x="221554" y="380670"/>
                    <a:pt x="241695" y="382684"/>
                    <a:pt x="260830" y="385706"/>
                  </a:cubicBezTo>
                  <a:cubicBezTo>
                    <a:pt x="248745" y="432031"/>
                    <a:pt x="226589" y="464257"/>
                    <a:pt x="201413" y="471306"/>
                  </a:cubicBezTo>
                  <a:close/>
                  <a:moveTo>
                    <a:pt x="201413" y="360529"/>
                  </a:moveTo>
                  <a:lnTo>
                    <a:pt x="201413" y="312190"/>
                  </a:lnTo>
                  <a:lnTo>
                    <a:pt x="271907" y="312190"/>
                  </a:lnTo>
                  <a:cubicBezTo>
                    <a:pt x="270900" y="331324"/>
                    <a:pt x="268886" y="349451"/>
                    <a:pt x="265865" y="366571"/>
                  </a:cubicBezTo>
                  <a:cubicBezTo>
                    <a:pt x="244717" y="362543"/>
                    <a:pt x="223568" y="360529"/>
                    <a:pt x="201413" y="360529"/>
                  </a:cubicBezTo>
                  <a:close/>
                  <a:moveTo>
                    <a:pt x="271907" y="292049"/>
                  </a:moveTo>
                  <a:lnTo>
                    <a:pt x="201413" y="292049"/>
                  </a:lnTo>
                  <a:lnTo>
                    <a:pt x="201413" y="240688"/>
                  </a:lnTo>
                  <a:cubicBezTo>
                    <a:pt x="223568" y="239681"/>
                    <a:pt x="244717" y="237667"/>
                    <a:pt x="264858" y="234646"/>
                  </a:cubicBezTo>
                  <a:cubicBezTo>
                    <a:pt x="268886" y="251766"/>
                    <a:pt x="270900" y="271907"/>
                    <a:pt x="271907" y="292049"/>
                  </a:cubicBezTo>
                  <a:close/>
                  <a:moveTo>
                    <a:pt x="201413" y="220547"/>
                  </a:moveTo>
                  <a:lnTo>
                    <a:pt x="201413" y="132932"/>
                  </a:lnTo>
                  <a:cubicBezTo>
                    <a:pt x="225582" y="139982"/>
                    <a:pt x="247738" y="171201"/>
                    <a:pt x="259823" y="215512"/>
                  </a:cubicBezTo>
                  <a:cubicBezTo>
                    <a:pt x="241695" y="218533"/>
                    <a:pt x="221554" y="219540"/>
                    <a:pt x="201413" y="220547"/>
                  </a:cubicBezTo>
                  <a:close/>
                  <a:moveTo>
                    <a:pt x="56396" y="406854"/>
                  </a:moveTo>
                  <a:cubicBezTo>
                    <a:pt x="70494" y="400812"/>
                    <a:pt x="85600" y="395776"/>
                    <a:pt x="102721" y="390741"/>
                  </a:cubicBezTo>
                  <a:cubicBezTo>
                    <a:pt x="110777" y="420953"/>
                    <a:pt x="122862" y="446129"/>
                    <a:pt x="138975" y="464257"/>
                  </a:cubicBezTo>
                  <a:cubicBezTo>
                    <a:pt x="104735" y="454186"/>
                    <a:pt x="76537" y="433038"/>
                    <a:pt x="56396" y="406854"/>
                  </a:cubicBezTo>
                  <a:close/>
                  <a:moveTo>
                    <a:pt x="244717" y="464257"/>
                  </a:moveTo>
                  <a:cubicBezTo>
                    <a:pt x="259823" y="446129"/>
                    <a:pt x="271907" y="420953"/>
                    <a:pt x="280971" y="390741"/>
                  </a:cubicBezTo>
                  <a:cubicBezTo>
                    <a:pt x="297084" y="394769"/>
                    <a:pt x="313197" y="399804"/>
                    <a:pt x="327296" y="406854"/>
                  </a:cubicBezTo>
                  <a:cubicBezTo>
                    <a:pt x="306147" y="433038"/>
                    <a:pt x="277950" y="454186"/>
                    <a:pt x="244717" y="464257"/>
                  </a:cubicBezTo>
                  <a:close/>
                  <a:moveTo>
                    <a:pt x="325282" y="195370"/>
                  </a:moveTo>
                  <a:cubicBezTo>
                    <a:pt x="311183" y="201413"/>
                    <a:pt x="296077" y="206448"/>
                    <a:pt x="279964" y="210476"/>
                  </a:cubicBezTo>
                  <a:cubicBezTo>
                    <a:pt x="271907" y="181272"/>
                    <a:pt x="259823" y="157102"/>
                    <a:pt x="244717" y="139982"/>
                  </a:cubicBezTo>
                  <a:cubicBezTo>
                    <a:pt x="276943" y="150053"/>
                    <a:pt x="304133" y="170194"/>
                    <a:pt x="325282" y="195370"/>
                  </a:cubicBezTo>
                  <a:close/>
                  <a:moveTo>
                    <a:pt x="523673" y="181272"/>
                  </a:moveTo>
                  <a:cubicBezTo>
                    <a:pt x="520652" y="181272"/>
                    <a:pt x="518638" y="182279"/>
                    <a:pt x="516624" y="184293"/>
                  </a:cubicBezTo>
                  <a:lnTo>
                    <a:pt x="483391" y="217526"/>
                  </a:lnTo>
                  <a:lnTo>
                    <a:pt x="483391" y="191342"/>
                  </a:lnTo>
                  <a:cubicBezTo>
                    <a:pt x="483391" y="185300"/>
                    <a:pt x="479362" y="181272"/>
                    <a:pt x="473320" y="181272"/>
                  </a:cubicBezTo>
                  <a:lnTo>
                    <a:pt x="392755" y="181272"/>
                  </a:lnTo>
                  <a:cubicBezTo>
                    <a:pt x="386713" y="181272"/>
                    <a:pt x="382684" y="177243"/>
                    <a:pt x="382684" y="171201"/>
                  </a:cubicBezTo>
                  <a:lnTo>
                    <a:pt x="382684" y="70494"/>
                  </a:lnTo>
                  <a:cubicBezTo>
                    <a:pt x="382684" y="64452"/>
                    <a:pt x="386713" y="60424"/>
                    <a:pt x="392755" y="60424"/>
                  </a:cubicBezTo>
                  <a:lnTo>
                    <a:pt x="574027" y="60424"/>
                  </a:lnTo>
                  <a:cubicBezTo>
                    <a:pt x="582083" y="60424"/>
                    <a:pt x="584097" y="66466"/>
                    <a:pt x="584097" y="70494"/>
                  </a:cubicBezTo>
                  <a:lnTo>
                    <a:pt x="584097" y="171201"/>
                  </a:lnTo>
                  <a:cubicBezTo>
                    <a:pt x="584097" y="176236"/>
                    <a:pt x="580069" y="181272"/>
                    <a:pt x="574027" y="181272"/>
                  </a:cubicBezTo>
                  <a:lnTo>
                    <a:pt x="523673" y="181272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AC977FF-2FFD-4DAC-87BF-E4938C77EC7F}"/>
                </a:ext>
              </a:extLst>
            </p:cNvPr>
            <p:cNvSpPr/>
            <p:nvPr/>
          </p:nvSpPr>
          <p:spPr>
            <a:xfrm>
              <a:off x="8363686" y="3681037"/>
              <a:ext cx="60423" cy="20141"/>
            </a:xfrm>
            <a:custGeom>
              <a:avLst/>
              <a:gdLst>
                <a:gd name="connsiteX0" fmla="*/ 50353 w 60423"/>
                <a:gd name="connsiteY0" fmla="*/ 0 h 20141"/>
                <a:gd name="connsiteX1" fmla="*/ 10071 w 60423"/>
                <a:gd name="connsiteY1" fmla="*/ 0 h 20141"/>
                <a:gd name="connsiteX2" fmla="*/ 0 w 60423"/>
                <a:gd name="connsiteY2" fmla="*/ 10071 h 20141"/>
                <a:gd name="connsiteX3" fmla="*/ 10071 w 60423"/>
                <a:gd name="connsiteY3" fmla="*/ 20141 h 20141"/>
                <a:gd name="connsiteX4" fmla="*/ 50353 w 60423"/>
                <a:gd name="connsiteY4" fmla="*/ 20141 h 20141"/>
                <a:gd name="connsiteX5" fmla="*/ 60424 w 60423"/>
                <a:gd name="connsiteY5" fmla="*/ 10071 h 20141"/>
                <a:gd name="connsiteX6" fmla="*/ 50353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5035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D76FA9E-C594-47A6-A177-1D463FAE315D}"/>
                </a:ext>
              </a:extLst>
            </p:cNvPr>
            <p:cNvSpPr/>
            <p:nvPr/>
          </p:nvSpPr>
          <p:spPr>
            <a:xfrm>
              <a:off x="8363686" y="3640755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7" y="20141"/>
                    <a:pt x="90636" y="16113"/>
                    <a:pt x="90636" y="10071"/>
                  </a:cubicBezTo>
                  <a:cubicBezTo>
                    <a:pt x="90636" y="4028"/>
                    <a:pt x="86607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5" name="Graphic 42">
            <a:extLst>
              <a:ext uri="{FF2B5EF4-FFF2-40B4-BE49-F238E27FC236}">
                <a16:creationId xmlns:a16="http://schemas.microsoft.com/office/drawing/2014/main" id="{75089FCA-F9CB-4DE5-BAAC-A6627C46D672}"/>
              </a:ext>
            </a:extLst>
          </p:cNvPr>
          <p:cNvGrpSpPr/>
          <p:nvPr/>
        </p:nvGrpSpPr>
        <p:grpSpPr>
          <a:xfrm>
            <a:off x="6554122" y="3857549"/>
            <a:ext cx="644521" cy="644521"/>
            <a:chOff x="6554122" y="3540049"/>
            <a:chExt cx="644521" cy="644521"/>
          </a:xfrm>
          <a:solidFill>
            <a:schemeClr val="accent6">
              <a:lumMod val="50000"/>
            </a:schemeClr>
          </a:solidFill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A77960E-6608-47AB-AD80-0CE9F711ABDC}"/>
                </a:ext>
              </a:extLst>
            </p:cNvPr>
            <p:cNvSpPr/>
            <p:nvPr/>
          </p:nvSpPr>
          <p:spPr>
            <a:xfrm>
              <a:off x="6866311" y="4063722"/>
              <a:ext cx="20141" cy="90635"/>
            </a:xfrm>
            <a:custGeom>
              <a:avLst/>
              <a:gdLst>
                <a:gd name="connsiteX0" fmla="*/ 10071 w 20141"/>
                <a:gd name="connsiteY0" fmla="*/ 0 h 90635"/>
                <a:gd name="connsiteX1" fmla="*/ 0 w 20141"/>
                <a:gd name="connsiteY1" fmla="*/ 10071 h 90635"/>
                <a:gd name="connsiteX2" fmla="*/ 0 w 20141"/>
                <a:gd name="connsiteY2" fmla="*/ 80565 h 90635"/>
                <a:gd name="connsiteX3" fmla="*/ 10071 w 20141"/>
                <a:gd name="connsiteY3" fmla="*/ 90636 h 90635"/>
                <a:gd name="connsiteX4" fmla="*/ 20141 w 20141"/>
                <a:gd name="connsiteY4" fmla="*/ 80565 h 90635"/>
                <a:gd name="connsiteX5" fmla="*/ 20141 w 20141"/>
                <a:gd name="connsiteY5" fmla="*/ 10071 h 90635"/>
                <a:gd name="connsiteX6" fmla="*/ 10071 w 20141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90635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80565"/>
                  </a:lnTo>
                  <a:cubicBezTo>
                    <a:pt x="0" y="86607"/>
                    <a:pt x="4028" y="90636"/>
                    <a:pt x="10071" y="90636"/>
                  </a:cubicBezTo>
                  <a:cubicBezTo>
                    <a:pt x="16113" y="90636"/>
                    <a:pt x="20141" y="86607"/>
                    <a:pt x="20141" y="80565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CA0D982-B9D4-4EA3-B445-3E55813BB874}"/>
                </a:ext>
              </a:extLst>
            </p:cNvPr>
            <p:cNvSpPr/>
            <p:nvPr/>
          </p:nvSpPr>
          <p:spPr>
            <a:xfrm>
              <a:off x="6866311" y="4023439"/>
              <a:ext cx="20141" cy="30211"/>
            </a:xfrm>
            <a:custGeom>
              <a:avLst/>
              <a:gdLst>
                <a:gd name="connsiteX0" fmla="*/ 10071 w 20141"/>
                <a:gd name="connsiteY0" fmla="*/ 0 h 30211"/>
                <a:gd name="connsiteX1" fmla="*/ 0 w 20141"/>
                <a:gd name="connsiteY1" fmla="*/ 10071 h 30211"/>
                <a:gd name="connsiteX2" fmla="*/ 0 w 20141"/>
                <a:gd name="connsiteY2" fmla="*/ 20141 h 30211"/>
                <a:gd name="connsiteX3" fmla="*/ 10071 w 20141"/>
                <a:gd name="connsiteY3" fmla="*/ 30212 h 30211"/>
                <a:gd name="connsiteX4" fmla="*/ 20141 w 20141"/>
                <a:gd name="connsiteY4" fmla="*/ 20141 h 30211"/>
                <a:gd name="connsiteX5" fmla="*/ 20141 w 20141"/>
                <a:gd name="connsiteY5" fmla="*/ 10071 h 30211"/>
                <a:gd name="connsiteX6" fmla="*/ 10071 w 20141"/>
                <a:gd name="connsiteY6" fmla="*/ 0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3021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20141"/>
                  </a:lnTo>
                  <a:cubicBezTo>
                    <a:pt x="0" y="26184"/>
                    <a:pt x="4028" y="30212"/>
                    <a:pt x="10071" y="30212"/>
                  </a:cubicBezTo>
                  <a:cubicBezTo>
                    <a:pt x="16113" y="30212"/>
                    <a:pt x="20141" y="26184"/>
                    <a:pt x="20141" y="20141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FC1F680-FE9E-4FE7-95D2-C505FC748E93}"/>
                </a:ext>
              </a:extLst>
            </p:cNvPr>
            <p:cNvSpPr/>
            <p:nvPr/>
          </p:nvSpPr>
          <p:spPr>
            <a:xfrm>
              <a:off x="6554122" y="3801885"/>
              <a:ext cx="644521" cy="382684"/>
            </a:xfrm>
            <a:custGeom>
              <a:avLst/>
              <a:gdLst>
                <a:gd name="connsiteX0" fmla="*/ 543815 w 644521"/>
                <a:gd name="connsiteY0" fmla="*/ 241695 h 382684"/>
                <a:gd name="connsiteX1" fmla="*/ 517631 w 644521"/>
                <a:gd name="connsiteY1" fmla="*/ 230618 h 382684"/>
                <a:gd name="connsiteX2" fmla="*/ 574027 w 644521"/>
                <a:gd name="connsiteY2" fmla="*/ 120848 h 382684"/>
                <a:gd name="connsiteX3" fmla="*/ 483391 w 644521"/>
                <a:gd name="connsiteY3" fmla="*/ 30212 h 382684"/>
                <a:gd name="connsiteX4" fmla="*/ 409875 w 644521"/>
                <a:gd name="connsiteY4" fmla="*/ 68480 h 382684"/>
                <a:gd name="connsiteX5" fmla="*/ 322261 w 644521"/>
                <a:gd name="connsiteY5" fmla="*/ 0 h 382684"/>
                <a:gd name="connsiteX6" fmla="*/ 234646 w 644521"/>
                <a:gd name="connsiteY6" fmla="*/ 67473 h 382684"/>
                <a:gd name="connsiteX7" fmla="*/ 161130 w 644521"/>
                <a:gd name="connsiteY7" fmla="*/ 30212 h 382684"/>
                <a:gd name="connsiteX8" fmla="*/ 70494 w 644521"/>
                <a:gd name="connsiteY8" fmla="*/ 120848 h 382684"/>
                <a:gd name="connsiteX9" fmla="*/ 126890 w 644521"/>
                <a:gd name="connsiteY9" fmla="*/ 230618 h 382684"/>
                <a:gd name="connsiteX10" fmla="*/ 100706 w 644521"/>
                <a:gd name="connsiteY10" fmla="*/ 241695 h 382684"/>
                <a:gd name="connsiteX11" fmla="*/ 0 w 644521"/>
                <a:gd name="connsiteY11" fmla="*/ 352472 h 382684"/>
                <a:gd name="connsiteX12" fmla="*/ 10071 w 644521"/>
                <a:gd name="connsiteY12" fmla="*/ 362543 h 382684"/>
                <a:gd name="connsiteX13" fmla="*/ 161130 w 644521"/>
                <a:gd name="connsiteY13" fmla="*/ 362543 h 382684"/>
                <a:gd name="connsiteX14" fmla="*/ 161130 w 644521"/>
                <a:gd name="connsiteY14" fmla="*/ 372614 h 382684"/>
                <a:gd name="connsiteX15" fmla="*/ 171201 w 644521"/>
                <a:gd name="connsiteY15" fmla="*/ 382684 h 382684"/>
                <a:gd name="connsiteX16" fmla="*/ 473320 w 644521"/>
                <a:gd name="connsiteY16" fmla="*/ 382684 h 382684"/>
                <a:gd name="connsiteX17" fmla="*/ 483391 w 644521"/>
                <a:gd name="connsiteY17" fmla="*/ 372614 h 382684"/>
                <a:gd name="connsiteX18" fmla="*/ 483391 w 644521"/>
                <a:gd name="connsiteY18" fmla="*/ 362543 h 382684"/>
                <a:gd name="connsiteX19" fmla="*/ 634450 w 644521"/>
                <a:gd name="connsiteY19" fmla="*/ 362543 h 382684"/>
                <a:gd name="connsiteX20" fmla="*/ 644521 w 644521"/>
                <a:gd name="connsiteY20" fmla="*/ 352472 h 382684"/>
                <a:gd name="connsiteX21" fmla="*/ 543815 w 644521"/>
                <a:gd name="connsiteY21" fmla="*/ 241695 h 382684"/>
                <a:gd name="connsiteX22" fmla="*/ 483391 w 644521"/>
                <a:gd name="connsiteY22" fmla="*/ 50353 h 382684"/>
                <a:gd name="connsiteX23" fmla="*/ 553885 w 644521"/>
                <a:gd name="connsiteY23" fmla="*/ 120848 h 382684"/>
                <a:gd name="connsiteX24" fmla="*/ 483391 w 644521"/>
                <a:gd name="connsiteY24" fmla="*/ 221554 h 382684"/>
                <a:gd name="connsiteX25" fmla="*/ 412896 w 644521"/>
                <a:gd name="connsiteY25" fmla="*/ 120848 h 382684"/>
                <a:gd name="connsiteX26" fmla="*/ 483391 w 644521"/>
                <a:gd name="connsiteY26" fmla="*/ 50353 h 382684"/>
                <a:gd name="connsiteX27" fmla="*/ 463249 w 644521"/>
                <a:gd name="connsiteY27" fmla="*/ 362543 h 382684"/>
                <a:gd name="connsiteX28" fmla="*/ 181272 w 644521"/>
                <a:gd name="connsiteY28" fmla="*/ 362543 h 382684"/>
                <a:gd name="connsiteX29" fmla="*/ 181272 w 644521"/>
                <a:gd name="connsiteY29" fmla="*/ 322261 h 382684"/>
                <a:gd name="connsiteX30" fmla="*/ 261837 w 644521"/>
                <a:gd name="connsiteY30" fmla="*/ 231625 h 382684"/>
                <a:gd name="connsiteX31" fmla="*/ 306147 w 644521"/>
                <a:gd name="connsiteY31" fmla="*/ 209469 h 382684"/>
                <a:gd name="connsiteX32" fmla="*/ 322261 w 644521"/>
                <a:gd name="connsiteY32" fmla="*/ 211483 h 382684"/>
                <a:gd name="connsiteX33" fmla="*/ 338374 w 644521"/>
                <a:gd name="connsiteY33" fmla="*/ 209469 h 382684"/>
                <a:gd name="connsiteX34" fmla="*/ 382684 w 644521"/>
                <a:gd name="connsiteY34" fmla="*/ 231625 h 382684"/>
                <a:gd name="connsiteX35" fmla="*/ 463249 w 644521"/>
                <a:gd name="connsiteY35" fmla="*/ 322261 h 382684"/>
                <a:gd name="connsiteX36" fmla="*/ 463249 w 644521"/>
                <a:gd name="connsiteY36" fmla="*/ 362543 h 382684"/>
                <a:gd name="connsiteX37" fmla="*/ 198392 w 644521"/>
                <a:gd name="connsiteY37" fmla="*/ 234646 h 382684"/>
                <a:gd name="connsiteX38" fmla="*/ 195370 w 644521"/>
                <a:gd name="connsiteY38" fmla="*/ 230618 h 382684"/>
                <a:gd name="connsiteX39" fmla="*/ 247738 w 644521"/>
                <a:gd name="connsiteY39" fmla="*/ 151060 h 382684"/>
                <a:gd name="connsiteX40" fmla="*/ 288020 w 644521"/>
                <a:gd name="connsiteY40" fmla="*/ 200406 h 382684"/>
                <a:gd name="connsiteX41" fmla="*/ 261837 w 644521"/>
                <a:gd name="connsiteY41" fmla="*/ 211483 h 382684"/>
                <a:gd name="connsiteX42" fmla="*/ 198392 w 644521"/>
                <a:gd name="connsiteY42" fmla="*/ 234646 h 382684"/>
                <a:gd name="connsiteX43" fmla="*/ 446129 w 644521"/>
                <a:gd name="connsiteY43" fmla="*/ 234646 h 382684"/>
                <a:gd name="connsiteX44" fmla="*/ 382684 w 644521"/>
                <a:gd name="connsiteY44" fmla="*/ 211483 h 382684"/>
                <a:gd name="connsiteX45" fmla="*/ 356501 w 644521"/>
                <a:gd name="connsiteY45" fmla="*/ 200406 h 382684"/>
                <a:gd name="connsiteX46" fmla="*/ 396783 w 644521"/>
                <a:gd name="connsiteY46" fmla="*/ 151060 h 382684"/>
                <a:gd name="connsiteX47" fmla="*/ 449151 w 644521"/>
                <a:gd name="connsiteY47" fmla="*/ 230618 h 382684"/>
                <a:gd name="connsiteX48" fmla="*/ 446129 w 644521"/>
                <a:gd name="connsiteY48" fmla="*/ 234646 h 382684"/>
                <a:gd name="connsiteX49" fmla="*/ 322261 w 644521"/>
                <a:gd name="connsiteY49" fmla="*/ 20141 h 382684"/>
                <a:gd name="connsiteX50" fmla="*/ 392755 w 644521"/>
                <a:gd name="connsiteY50" fmla="*/ 90636 h 382684"/>
                <a:gd name="connsiteX51" fmla="*/ 322261 w 644521"/>
                <a:gd name="connsiteY51" fmla="*/ 191342 h 382684"/>
                <a:gd name="connsiteX52" fmla="*/ 251766 w 644521"/>
                <a:gd name="connsiteY52" fmla="*/ 90636 h 382684"/>
                <a:gd name="connsiteX53" fmla="*/ 322261 w 644521"/>
                <a:gd name="connsiteY53" fmla="*/ 20141 h 382684"/>
                <a:gd name="connsiteX54" fmla="*/ 90636 w 644521"/>
                <a:gd name="connsiteY54" fmla="*/ 120848 h 382684"/>
                <a:gd name="connsiteX55" fmla="*/ 161130 w 644521"/>
                <a:gd name="connsiteY55" fmla="*/ 50353 h 382684"/>
                <a:gd name="connsiteX56" fmla="*/ 231625 w 644521"/>
                <a:gd name="connsiteY56" fmla="*/ 120848 h 382684"/>
                <a:gd name="connsiteX57" fmla="*/ 161130 w 644521"/>
                <a:gd name="connsiteY57" fmla="*/ 221554 h 382684"/>
                <a:gd name="connsiteX58" fmla="*/ 90636 w 644521"/>
                <a:gd name="connsiteY58" fmla="*/ 120848 h 382684"/>
                <a:gd name="connsiteX59" fmla="*/ 20141 w 644521"/>
                <a:gd name="connsiteY59" fmla="*/ 342402 h 382684"/>
                <a:gd name="connsiteX60" fmla="*/ 100706 w 644521"/>
                <a:gd name="connsiteY60" fmla="*/ 261837 h 382684"/>
                <a:gd name="connsiteX61" fmla="*/ 145017 w 644521"/>
                <a:gd name="connsiteY61" fmla="*/ 239681 h 382684"/>
                <a:gd name="connsiteX62" fmla="*/ 161130 w 644521"/>
                <a:gd name="connsiteY62" fmla="*/ 241695 h 382684"/>
                <a:gd name="connsiteX63" fmla="*/ 177243 w 644521"/>
                <a:gd name="connsiteY63" fmla="*/ 238674 h 382684"/>
                <a:gd name="connsiteX64" fmla="*/ 184293 w 644521"/>
                <a:gd name="connsiteY64" fmla="*/ 248745 h 382684"/>
                <a:gd name="connsiteX65" fmla="*/ 161130 w 644521"/>
                <a:gd name="connsiteY65" fmla="*/ 322261 h 382684"/>
                <a:gd name="connsiteX66" fmla="*/ 161130 w 644521"/>
                <a:gd name="connsiteY66" fmla="*/ 342402 h 382684"/>
                <a:gd name="connsiteX67" fmla="*/ 20141 w 644521"/>
                <a:gd name="connsiteY67" fmla="*/ 342402 h 382684"/>
                <a:gd name="connsiteX68" fmla="*/ 483391 w 644521"/>
                <a:gd name="connsiteY68" fmla="*/ 342402 h 382684"/>
                <a:gd name="connsiteX69" fmla="*/ 483391 w 644521"/>
                <a:gd name="connsiteY69" fmla="*/ 322261 h 382684"/>
                <a:gd name="connsiteX70" fmla="*/ 460228 w 644521"/>
                <a:gd name="connsiteY70" fmla="*/ 248745 h 382684"/>
                <a:gd name="connsiteX71" fmla="*/ 460228 w 644521"/>
                <a:gd name="connsiteY71" fmla="*/ 248745 h 382684"/>
                <a:gd name="connsiteX72" fmla="*/ 467278 w 644521"/>
                <a:gd name="connsiteY72" fmla="*/ 238674 h 382684"/>
                <a:gd name="connsiteX73" fmla="*/ 483391 w 644521"/>
                <a:gd name="connsiteY73" fmla="*/ 241695 h 382684"/>
                <a:gd name="connsiteX74" fmla="*/ 499504 w 644521"/>
                <a:gd name="connsiteY74" fmla="*/ 239681 h 382684"/>
                <a:gd name="connsiteX75" fmla="*/ 543815 w 644521"/>
                <a:gd name="connsiteY75" fmla="*/ 261837 h 382684"/>
                <a:gd name="connsiteX76" fmla="*/ 624380 w 644521"/>
                <a:gd name="connsiteY76" fmla="*/ 342402 h 382684"/>
                <a:gd name="connsiteX77" fmla="*/ 483391 w 644521"/>
                <a:gd name="connsiteY77" fmla="*/ 342402 h 38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644521" h="382684">
                  <a:moveTo>
                    <a:pt x="543815" y="241695"/>
                  </a:moveTo>
                  <a:cubicBezTo>
                    <a:pt x="530723" y="241695"/>
                    <a:pt x="522666" y="237667"/>
                    <a:pt x="517631" y="230618"/>
                  </a:cubicBezTo>
                  <a:cubicBezTo>
                    <a:pt x="551871" y="208462"/>
                    <a:pt x="574027" y="157102"/>
                    <a:pt x="574027" y="120848"/>
                  </a:cubicBezTo>
                  <a:cubicBezTo>
                    <a:pt x="574027" y="70494"/>
                    <a:pt x="533744" y="30212"/>
                    <a:pt x="483391" y="30212"/>
                  </a:cubicBezTo>
                  <a:cubicBezTo>
                    <a:pt x="453179" y="30212"/>
                    <a:pt x="425988" y="45318"/>
                    <a:pt x="409875" y="68480"/>
                  </a:cubicBezTo>
                  <a:cubicBezTo>
                    <a:pt x="399804" y="29205"/>
                    <a:pt x="364557" y="0"/>
                    <a:pt x="322261" y="0"/>
                  </a:cubicBezTo>
                  <a:cubicBezTo>
                    <a:pt x="279964" y="0"/>
                    <a:pt x="244717" y="29205"/>
                    <a:pt x="234646" y="67473"/>
                  </a:cubicBezTo>
                  <a:cubicBezTo>
                    <a:pt x="218533" y="45318"/>
                    <a:pt x="191342" y="30212"/>
                    <a:pt x="161130" y="30212"/>
                  </a:cubicBezTo>
                  <a:cubicBezTo>
                    <a:pt x="110777" y="30212"/>
                    <a:pt x="70494" y="70494"/>
                    <a:pt x="70494" y="120848"/>
                  </a:cubicBezTo>
                  <a:cubicBezTo>
                    <a:pt x="70494" y="157102"/>
                    <a:pt x="92650" y="208462"/>
                    <a:pt x="126890" y="230618"/>
                  </a:cubicBezTo>
                  <a:cubicBezTo>
                    <a:pt x="121855" y="237667"/>
                    <a:pt x="113798" y="241695"/>
                    <a:pt x="100706" y="241695"/>
                  </a:cubicBezTo>
                  <a:cubicBezTo>
                    <a:pt x="42297" y="241695"/>
                    <a:pt x="0" y="288020"/>
                    <a:pt x="0" y="352472"/>
                  </a:cubicBezTo>
                  <a:cubicBezTo>
                    <a:pt x="0" y="358515"/>
                    <a:pt x="4028" y="362543"/>
                    <a:pt x="10071" y="362543"/>
                  </a:cubicBezTo>
                  <a:lnTo>
                    <a:pt x="161130" y="362543"/>
                  </a:lnTo>
                  <a:lnTo>
                    <a:pt x="161130" y="372614"/>
                  </a:lnTo>
                  <a:cubicBezTo>
                    <a:pt x="161130" y="378656"/>
                    <a:pt x="165159" y="382684"/>
                    <a:pt x="171201" y="382684"/>
                  </a:cubicBezTo>
                  <a:lnTo>
                    <a:pt x="473320" y="382684"/>
                  </a:lnTo>
                  <a:cubicBezTo>
                    <a:pt x="479362" y="382684"/>
                    <a:pt x="483391" y="378656"/>
                    <a:pt x="483391" y="372614"/>
                  </a:cubicBezTo>
                  <a:lnTo>
                    <a:pt x="483391" y="362543"/>
                  </a:lnTo>
                  <a:lnTo>
                    <a:pt x="634450" y="362543"/>
                  </a:lnTo>
                  <a:cubicBezTo>
                    <a:pt x="640493" y="362543"/>
                    <a:pt x="644521" y="358515"/>
                    <a:pt x="644521" y="352472"/>
                  </a:cubicBezTo>
                  <a:cubicBezTo>
                    <a:pt x="644521" y="288020"/>
                    <a:pt x="602224" y="241695"/>
                    <a:pt x="543815" y="241695"/>
                  </a:cubicBezTo>
                  <a:close/>
                  <a:moveTo>
                    <a:pt x="483391" y="50353"/>
                  </a:moveTo>
                  <a:cubicBezTo>
                    <a:pt x="522666" y="50353"/>
                    <a:pt x="553885" y="81572"/>
                    <a:pt x="553885" y="120848"/>
                  </a:cubicBezTo>
                  <a:cubicBezTo>
                    <a:pt x="553885" y="160123"/>
                    <a:pt x="521659" y="221554"/>
                    <a:pt x="483391" y="221554"/>
                  </a:cubicBezTo>
                  <a:cubicBezTo>
                    <a:pt x="445122" y="221554"/>
                    <a:pt x="412896" y="160123"/>
                    <a:pt x="412896" y="120848"/>
                  </a:cubicBezTo>
                  <a:cubicBezTo>
                    <a:pt x="412896" y="81572"/>
                    <a:pt x="444115" y="50353"/>
                    <a:pt x="483391" y="50353"/>
                  </a:cubicBezTo>
                  <a:close/>
                  <a:moveTo>
                    <a:pt x="463249" y="362543"/>
                  </a:moveTo>
                  <a:lnTo>
                    <a:pt x="181272" y="362543"/>
                  </a:lnTo>
                  <a:lnTo>
                    <a:pt x="181272" y="322261"/>
                  </a:lnTo>
                  <a:cubicBezTo>
                    <a:pt x="181272" y="269893"/>
                    <a:pt x="215512" y="231625"/>
                    <a:pt x="261837" y="231625"/>
                  </a:cubicBezTo>
                  <a:cubicBezTo>
                    <a:pt x="288020" y="231625"/>
                    <a:pt x="300105" y="219540"/>
                    <a:pt x="306147" y="209469"/>
                  </a:cubicBezTo>
                  <a:cubicBezTo>
                    <a:pt x="311183" y="211483"/>
                    <a:pt x="316218" y="211483"/>
                    <a:pt x="322261" y="211483"/>
                  </a:cubicBezTo>
                  <a:cubicBezTo>
                    <a:pt x="328303" y="211483"/>
                    <a:pt x="333338" y="210476"/>
                    <a:pt x="338374" y="209469"/>
                  </a:cubicBezTo>
                  <a:cubicBezTo>
                    <a:pt x="344416" y="220547"/>
                    <a:pt x="357508" y="231625"/>
                    <a:pt x="382684" y="231625"/>
                  </a:cubicBezTo>
                  <a:cubicBezTo>
                    <a:pt x="429009" y="231625"/>
                    <a:pt x="463249" y="269893"/>
                    <a:pt x="463249" y="322261"/>
                  </a:cubicBezTo>
                  <a:lnTo>
                    <a:pt x="463249" y="362543"/>
                  </a:lnTo>
                  <a:close/>
                  <a:moveTo>
                    <a:pt x="198392" y="234646"/>
                  </a:moveTo>
                  <a:cubicBezTo>
                    <a:pt x="197385" y="233639"/>
                    <a:pt x="196378" y="232632"/>
                    <a:pt x="195370" y="230618"/>
                  </a:cubicBezTo>
                  <a:cubicBezTo>
                    <a:pt x="220547" y="214505"/>
                    <a:pt x="239681" y="181272"/>
                    <a:pt x="247738" y="151060"/>
                  </a:cubicBezTo>
                  <a:cubicBezTo>
                    <a:pt x="257808" y="171201"/>
                    <a:pt x="271907" y="189328"/>
                    <a:pt x="288020" y="200406"/>
                  </a:cubicBezTo>
                  <a:cubicBezTo>
                    <a:pt x="282985" y="207455"/>
                    <a:pt x="274928" y="211483"/>
                    <a:pt x="261837" y="211483"/>
                  </a:cubicBezTo>
                  <a:cubicBezTo>
                    <a:pt x="236660" y="211483"/>
                    <a:pt x="215512" y="219540"/>
                    <a:pt x="198392" y="234646"/>
                  </a:cubicBezTo>
                  <a:close/>
                  <a:moveTo>
                    <a:pt x="446129" y="234646"/>
                  </a:moveTo>
                  <a:cubicBezTo>
                    <a:pt x="429009" y="219540"/>
                    <a:pt x="407861" y="211483"/>
                    <a:pt x="382684" y="211483"/>
                  </a:cubicBezTo>
                  <a:cubicBezTo>
                    <a:pt x="369593" y="211483"/>
                    <a:pt x="361536" y="207455"/>
                    <a:pt x="356501" y="200406"/>
                  </a:cubicBezTo>
                  <a:cubicBezTo>
                    <a:pt x="373621" y="189328"/>
                    <a:pt x="386713" y="171201"/>
                    <a:pt x="396783" y="151060"/>
                  </a:cubicBezTo>
                  <a:cubicBezTo>
                    <a:pt x="404840" y="181272"/>
                    <a:pt x="423974" y="213498"/>
                    <a:pt x="449151" y="230618"/>
                  </a:cubicBezTo>
                  <a:cubicBezTo>
                    <a:pt x="448144" y="231625"/>
                    <a:pt x="447136" y="233639"/>
                    <a:pt x="446129" y="234646"/>
                  </a:cubicBezTo>
                  <a:close/>
                  <a:moveTo>
                    <a:pt x="322261" y="20141"/>
                  </a:moveTo>
                  <a:cubicBezTo>
                    <a:pt x="361536" y="20141"/>
                    <a:pt x="392755" y="51360"/>
                    <a:pt x="392755" y="90636"/>
                  </a:cubicBezTo>
                  <a:cubicBezTo>
                    <a:pt x="392755" y="129911"/>
                    <a:pt x="360529" y="191342"/>
                    <a:pt x="322261" y="191342"/>
                  </a:cubicBezTo>
                  <a:cubicBezTo>
                    <a:pt x="283992" y="191342"/>
                    <a:pt x="251766" y="129911"/>
                    <a:pt x="251766" y="90636"/>
                  </a:cubicBezTo>
                  <a:cubicBezTo>
                    <a:pt x="251766" y="51360"/>
                    <a:pt x="282985" y="20141"/>
                    <a:pt x="322261" y="20141"/>
                  </a:cubicBezTo>
                  <a:close/>
                  <a:moveTo>
                    <a:pt x="90636" y="120848"/>
                  </a:moveTo>
                  <a:cubicBezTo>
                    <a:pt x="90636" y="81572"/>
                    <a:pt x="121855" y="50353"/>
                    <a:pt x="161130" y="50353"/>
                  </a:cubicBezTo>
                  <a:cubicBezTo>
                    <a:pt x="200406" y="50353"/>
                    <a:pt x="231625" y="81572"/>
                    <a:pt x="231625" y="120848"/>
                  </a:cubicBezTo>
                  <a:cubicBezTo>
                    <a:pt x="231625" y="160123"/>
                    <a:pt x="199399" y="221554"/>
                    <a:pt x="161130" y="221554"/>
                  </a:cubicBezTo>
                  <a:cubicBezTo>
                    <a:pt x="122862" y="221554"/>
                    <a:pt x="90636" y="160123"/>
                    <a:pt x="90636" y="120848"/>
                  </a:cubicBezTo>
                  <a:close/>
                  <a:moveTo>
                    <a:pt x="20141" y="342402"/>
                  </a:moveTo>
                  <a:cubicBezTo>
                    <a:pt x="24170" y="295070"/>
                    <a:pt x="56396" y="261837"/>
                    <a:pt x="100706" y="261837"/>
                  </a:cubicBezTo>
                  <a:cubicBezTo>
                    <a:pt x="126890" y="261837"/>
                    <a:pt x="138975" y="249752"/>
                    <a:pt x="145017" y="239681"/>
                  </a:cubicBezTo>
                  <a:cubicBezTo>
                    <a:pt x="150053" y="241695"/>
                    <a:pt x="155088" y="241695"/>
                    <a:pt x="161130" y="241695"/>
                  </a:cubicBezTo>
                  <a:cubicBezTo>
                    <a:pt x="166166" y="241695"/>
                    <a:pt x="172208" y="240688"/>
                    <a:pt x="177243" y="238674"/>
                  </a:cubicBezTo>
                  <a:cubicBezTo>
                    <a:pt x="179257" y="242702"/>
                    <a:pt x="181272" y="245724"/>
                    <a:pt x="184293" y="248745"/>
                  </a:cubicBezTo>
                  <a:cubicBezTo>
                    <a:pt x="170194" y="267879"/>
                    <a:pt x="161130" y="293056"/>
                    <a:pt x="161130" y="322261"/>
                  </a:cubicBezTo>
                  <a:lnTo>
                    <a:pt x="161130" y="342402"/>
                  </a:lnTo>
                  <a:lnTo>
                    <a:pt x="20141" y="342402"/>
                  </a:lnTo>
                  <a:close/>
                  <a:moveTo>
                    <a:pt x="483391" y="342402"/>
                  </a:moveTo>
                  <a:lnTo>
                    <a:pt x="483391" y="322261"/>
                  </a:lnTo>
                  <a:cubicBezTo>
                    <a:pt x="483391" y="293056"/>
                    <a:pt x="474327" y="267879"/>
                    <a:pt x="460228" y="248745"/>
                  </a:cubicBezTo>
                  <a:lnTo>
                    <a:pt x="460228" y="248745"/>
                  </a:lnTo>
                  <a:cubicBezTo>
                    <a:pt x="463249" y="245724"/>
                    <a:pt x="465264" y="242702"/>
                    <a:pt x="467278" y="238674"/>
                  </a:cubicBezTo>
                  <a:cubicBezTo>
                    <a:pt x="472313" y="240688"/>
                    <a:pt x="477348" y="241695"/>
                    <a:pt x="483391" y="241695"/>
                  </a:cubicBezTo>
                  <a:cubicBezTo>
                    <a:pt x="488426" y="241695"/>
                    <a:pt x="494468" y="240688"/>
                    <a:pt x="499504" y="239681"/>
                  </a:cubicBezTo>
                  <a:cubicBezTo>
                    <a:pt x="505546" y="250759"/>
                    <a:pt x="518638" y="261837"/>
                    <a:pt x="543815" y="261837"/>
                  </a:cubicBezTo>
                  <a:cubicBezTo>
                    <a:pt x="587118" y="261837"/>
                    <a:pt x="620351" y="295070"/>
                    <a:pt x="624380" y="342402"/>
                  </a:cubicBezTo>
                  <a:lnTo>
                    <a:pt x="483391" y="342402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C920674-CC7A-4DB1-8664-07801FAFA35D}"/>
                </a:ext>
              </a:extLst>
            </p:cNvPr>
            <p:cNvSpPr/>
            <p:nvPr/>
          </p:nvSpPr>
          <p:spPr>
            <a:xfrm>
              <a:off x="6624616" y="3540049"/>
              <a:ext cx="503532" cy="271907"/>
            </a:xfrm>
            <a:custGeom>
              <a:avLst/>
              <a:gdLst>
                <a:gd name="connsiteX0" fmla="*/ 30212 w 503532"/>
                <a:gd name="connsiteY0" fmla="*/ 201413 h 271907"/>
                <a:gd name="connsiteX1" fmla="*/ 100706 w 503532"/>
                <a:gd name="connsiteY1" fmla="*/ 201413 h 271907"/>
                <a:gd name="connsiteX2" fmla="*/ 100706 w 503532"/>
                <a:gd name="connsiteY2" fmla="*/ 241695 h 271907"/>
                <a:gd name="connsiteX3" fmla="*/ 106749 w 503532"/>
                <a:gd name="connsiteY3" fmla="*/ 250759 h 271907"/>
                <a:gd name="connsiteX4" fmla="*/ 110777 w 503532"/>
                <a:gd name="connsiteY4" fmla="*/ 251766 h 271907"/>
                <a:gd name="connsiteX5" fmla="*/ 117827 w 503532"/>
                <a:gd name="connsiteY5" fmla="*/ 248745 h 271907"/>
                <a:gd name="connsiteX6" fmla="*/ 165159 w 503532"/>
                <a:gd name="connsiteY6" fmla="*/ 201413 h 271907"/>
                <a:gd name="connsiteX7" fmla="*/ 173215 w 503532"/>
                <a:gd name="connsiteY7" fmla="*/ 201413 h 271907"/>
                <a:gd name="connsiteX8" fmla="*/ 201413 w 503532"/>
                <a:gd name="connsiteY8" fmla="*/ 221554 h 271907"/>
                <a:gd name="connsiteX9" fmla="*/ 328303 w 503532"/>
                <a:gd name="connsiteY9" fmla="*/ 221554 h 271907"/>
                <a:gd name="connsiteX10" fmla="*/ 375635 w 503532"/>
                <a:gd name="connsiteY10" fmla="*/ 268886 h 271907"/>
                <a:gd name="connsiteX11" fmla="*/ 382684 w 503532"/>
                <a:gd name="connsiteY11" fmla="*/ 271907 h 271907"/>
                <a:gd name="connsiteX12" fmla="*/ 386713 w 503532"/>
                <a:gd name="connsiteY12" fmla="*/ 270900 h 271907"/>
                <a:gd name="connsiteX13" fmla="*/ 392755 w 503532"/>
                <a:gd name="connsiteY13" fmla="*/ 261837 h 271907"/>
                <a:gd name="connsiteX14" fmla="*/ 392755 w 503532"/>
                <a:gd name="connsiteY14" fmla="*/ 221554 h 271907"/>
                <a:gd name="connsiteX15" fmla="*/ 473320 w 503532"/>
                <a:gd name="connsiteY15" fmla="*/ 221554 h 271907"/>
                <a:gd name="connsiteX16" fmla="*/ 503532 w 503532"/>
                <a:gd name="connsiteY16" fmla="*/ 191342 h 271907"/>
                <a:gd name="connsiteX17" fmla="*/ 503532 w 503532"/>
                <a:gd name="connsiteY17" fmla="*/ 30212 h 271907"/>
                <a:gd name="connsiteX18" fmla="*/ 473320 w 503532"/>
                <a:gd name="connsiteY18" fmla="*/ 0 h 271907"/>
                <a:gd name="connsiteX19" fmla="*/ 201413 w 503532"/>
                <a:gd name="connsiteY19" fmla="*/ 0 h 271907"/>
                <a:gd name="connsiteX20" fmla="*/ 171201 w 503532"/>
                <a:gd name="connsiteY20" fmla="*/ 30212 h 271907"/>
                <a:gd name="connsiteX21" fmla="*/ 171201 w 503532"/>
                <a:gd name="connsiteY21" fmla="*/ 40283 h 271907"/>
                <a:gd name="connsiteX22" fmla="*/ 30212 w 503532"/>
                <a:gd name="connsiteY22" fmla="*/ 40283 h 271907"/>
                <a:gd name="connsiteX23" fmla="*/ 0 w 503532"/>
                <a:gd name="connsiteY23" fmla="*/ 70494 h 271907"/>
                <a:gd name="connsiteX24" fmla="*/ 0 w 503532"/>
                <a:gd name="connsiteY24" fmla="*/ 171201 h 271907"/>
                <a:gd name="connsiteX25" fmla="*/ 30212 w 503532"/>
                <a:gd name="connsiteY25" fmla="*/ 201413 h 271907"/>
                <a:gd name="connsiteX26" fmla="*/ 191342 w 503532"/>
                <a:gd name="connsiteY26" fmla="*/ 30212 h 271907"/>
                <a:gd name="connsiteX27" fmla="*/ 201413 w 503532"/>
                <a:gd name="connsiteY27" fmla="*/ 20141 h 271907"/>
                <a:gd name="connsiteX28" fmla="*/ 473320 w 503532"/>
                <a:gd name="connsiteY28" fmla="*/ 20141 h 271907"/>
                <a:gd name="connsiteX29" fmla="*/ 483391 w 503532"/>
                <a:gd name="connsiteY29" fmla="*/ 30212 h 271907"/>
                <a:gd name="connsiteX30" fmla="*/ 483391 w 503532"/>
                <a:gd name="connsiteY30" fmla="*/ 191342 h 271907"/>
                <a:gd name="connsiteX31" fmla="*/ 473320 w 503532"/>
                <a:gd name="connsiteY31" fmla="*/ 201413 h 271907"/>
                <a:gd name="connsiteX32" fmla="*/ 382684 w 503532"/>
                <a:gd name="connsiteY32" fmla="*/ 201413 h 271907"/>
                <a:gd name="connsiteX33" fmla="*/ 372614 w 503532"/>
                <a:gd name="connsiteY33" fmla="*/ 211483 h 271907"/>
                <a:gd name="connsiteX34" fmla="*/ 372614 w 503532"/>
                <a:gd name="connsiteY34" fmla="*/ 237667 h 271907"/>
                <a:gd name="connsiteX35" fmla="*/ 339381 w 503532"/>
                <a:gd name="connsiteY35" fmla="*/ 204434 h 271907"/>
                <a:gd name="connsiteX36" fmla="*/ 332331 w 503532"/>
                <a:gd name="connsiteY36" fmla="*/ 201413 h 271907"/>
                <a:gd name="connsiteX37" fmla="*/ 201413 w 503532"/>
                <a:gd name="connsiteY37" fmla="*/ 201413 h 271907"/>
                <a:gd name="connsiteX38" fmla="*/ 191342 w 503532"/>
                <a:gd name="connsiteY38" fmla="*/ 191342 h 271907"/>
                <a:gd name="connsiteX39" fmla="*/ 191342 w 503532"/>
                <a:gd name="connsiteY39" fmla="*/ 30212 h 271907"/>
                <a:gd name="connsiteX40" fmla="*/ 20141 w 503532"/>
                <a:gd name="connsiteY40" fmla="*/ 70494 h 271907"/>
                <a:gd name="connsiteX41" fmla="*/ 30212 w 503532"/>
                <a:gd name="connsiteY41" fmla="*/ 60424 h 271907"/>
                <a:gd name="connsiteX42" fmla="*/ 171201 w 503532"/>
                <a:gd name="connsiteY42" fmla="*/ 60424 h 271907"/>
                <a:gd name="connsiteX43" fmla="*/ 171201 w 503532"/>
                <a:gd name="connsiteY43" fmla="*/ 181272 h 271907"/>
                <a:gd name="connsiteX44" fmla="*/ 161130 w 503532"/>
                <a:gd name="connsiteY44" fmla="*/ 181272 h 271907"/>
                <a:gd name="connsiteX45" fmla="*/ 154081 w 503532"/>
                <a:gd name="connsiteY45" fmla="*/ 184293 h 271907"/>
                <a:gd name="connsiteX46" fmla="*/ 120848 w 503532"/>
                <a:gd name="connsiteY46" fmla="*/ 217526 h 271907"/>
                <a:gd name="connsiteX47" fmla="*/ 120848 w 503532"/>
                <a:gd name="connsiteY47" fmla="*/ 191342 h 271907"/>
                <a:gd name="connsiteX48" fmla="*/ 110777 w 503532"/>
                <a:gd name="connsiteY48" fmla="*/ 181272 h 271907"/>
                <a:gd name="connsiteX49" fmla="*/ 30212 w 503532"/>
                <a:gd name="connsiteY49" fmla="*/ 181272 h 271907"/>
                <a:gd name="connsiteX50" fmla="*/ 20141 w 503532"/>
                <a:gd name="connsiteY50" fmla="*/ 171201 h 271907"/>
                <a:gd name="connsiteX51" fmla="*/ 20141 w 503532"/>
                <a:gd name="connsiteY51" fmla="*/ 70494 h 27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503532" h="271907">
                  <a:moveTo>
                    <a:pt x="30212" y="201413"/>
                  </a:moveTo>
                  <a:lnTo>
                    <a:pt x="100706" y="201413"/>
                  </a:lnTo>
                  <a:lnTo>
                    <a:pt x="100706" y="241695"/>
                  </a:lnTo>
                  <a:cubicBezTo>
                    <a:pt x="100706" y="245724"/>
                    <a:pt x="102721" y="249752"/>
                    <a:pt x="106749" y="250759"/>
                  </a:cubicBezTo>
                  <a:cubicBezTo>
                    <a:pt x="107756" y="251766"/>
                    <a:pt x="109770" y="251766"/>
                    <a:pt x="110777" y="251766"/>
                  </a:cubicBezTo>
                  <a:cubicBezTo>
                    <a:pt x="113798" y="251766"/>
                    <a:pt x="115812" y="250759"/>
                    <a:pt x="117827" y="248745"/>
                  </a:cubicBezTo>
                  <a:lnTo>
                    <a:pt x="165159" y="201413"/>
                  </a:lnTo>
                  <a:lnTo>
                    <a:pt x="173215" y="201413"/>
                  </a:lnTo>
                  <a:cubicBezTo>
                    <a:pt x="177243" y="213498"/>
                    <a:pt x="188321" y="221554"/>
                    <a:pt x="201413" y="221554"/>
                  </a:cubicBezTo>
                  <a:lnTo>
                    <a:pt x="328303" y="221554"/>
                  </a:lnTo>
                  <a:lnTo>
                    <a:pt x="375635" y="268886"/>
                  </a:lnTo>
                  <a:cubicBezTo>
                    <a:pt x="377649" y="270900"/>
                    <a:pt x="379663" y="271907"/>
                    <a:pt x="382684" y="271907"/>
                  </a:cubicBezTo>
                  <a:cubicBezTo>
                    <a:pt x="383691" y="271907"/>
                    <a:pt x="385706" y="271907"/>
                    <a:pt x="386713" y="270900"/>
                  </a:cubicBezTo>
                  <a:cubicBezTo>
                    <a:pt x="390741" y="268886"/>
                    <a:pt x="392755" y="265865"/>
                    <a:pt x="392755" y="261837"/>
                  </a:cubicBezTo>
                  <a:lnTo>
                    <a:pt x="392755" y="221554"/>
                  </a:lnTo>
                  <a:lnTo>
                    <a:pt x="473320" y="221554"/>
                  </a:lnTo>
                  <a:cubicBezTo>
                    <a:pt x="490440" y="221554"/>
                    <a:pt x="503532" y="208462"/>
                    <a:pt x="503532" y="191342"/>
                  </a:cubicBezTo>
                  <a:lnTo>
                    <a:pt x="503532" y="30212"/>
                  </a:lnTo>
                  <a:cubicBezTo>
                    <a:pt x="503532" y="13092"/>
                    <a:pt x="490440" y="0"/>
                    <a:pt x="473320" y="0"/>
                  </a:cubicBezTo>
                  <a:lnTo>
                    <a:pt x="201413" y="0"/>
                  </a:lnTo>
                  <a:cubicBezTo>
                    <a:pt x="184293" y="0"/>
                    <a:pt x="171201" y="13092"/>
                    <a:pt x="171201" y="30212"/>
                  </a:cubicBezTo>
                  <a:lnTo>
                    <a:pt x="171201" y="40283"/>
                  </a:lnTo>
                  <a:lnTo>
                    <a:pt x="30212" y="40283"/>
                  </a:lnTo>
                  <a:cubicBezTo>
                    <a:pt x="13092" y="40283"/>
                    <a:pt x="0" y="53374"/>
                    <a:pt x="0" y="70494"/>
                  </a:cubicBezTo>
                  <a:lnTo>
                    <a:pt x="0" y="171201"/>
                  </a:lnTo>
                  <a:cubicBezTo>
                    <a:pt x="0" y="188321"/>
                    <a:pt x="13092" y="201413"/>
                    <a:pt x="30212" y="201413"/>
                  </a:cubicBezTo>
                  <a:close/>
                  <a:moveTo>
                    <a:pt x="191342" y="30212"/>
                  </a:moveTo>
                  <a:cubicBezTo>
                    <a:pt x="191342" y="24170"/>
                    <a:pt x="195370" y="20141"/>
                    <a:pt x="201413" y="20141"/>
                  </a:cubicBezTo>
                  <a:lnTo>
                    <a:pt x="473320" y="20141"/>
                  </a:lnTo>
                  <a:cubicBezTo>
                    <a:pt x="479362" y="20141"/>
                    <a:pt x="483391" y="24170"/>
                    <a:pt x="483391" y="30212"/>
                  </a:cubicBezTo>
                  <a:lnTo>
                    <a:pt x="483391" y="191342"/>
                  </a:lnTo>
                  <a:cubicBezTo>
                    <a:pt x="483391" y="197385"/>
                    <a:pt x="479362" y="201413"/>
                    <a:pt x="473320" y="201413"/>
                  </a:cubicBezTo>
                  <a:lnTo>
                    <a:pt x="382684" y="201413"/>
                  </a:lnTo>
                  <a:cubicBezTo>
                    <a:pt x="376642" y="201413"/>
                    <a:pt x="372614" y="205441"/>
                    <a:pt x="372614" y="211483"/>
                  </a:cubicBezTo>
                  <a:lnTo>
                    <a:pt x="372614" y="237667"/>
                  </a:lnTo>
                  <a:lnTo>
                    <a:pt x="339381" y="204434"/>
                  </a:lnTo>
                  <a:cubicBezTo>
                    <a:pt x="337366" y="202420"/>
                    <a:pt x="335352" y="201413"/>
                    <a:pt x="332331" y="201413"/>
                  </a:cubicBezTo>
                  <a:lnTo>
                    <a:pt x="201413" y="201413"/>
                  </a:lnTo>
                  <a:cubicBezTo>
                    <a:pt x="195370" y="201413"/>
                    <a:pt x="191342" y="197385"/>
                    <a:pt x="191342" y="191342"/>
                  </a:cubicBezTo>
                  <a:lnTo>
                    <a:pt x="191342" y="30212"/>
                  </a:lnTo>
                  <a:close/>
                  <a:moveTo>
                    <a:pt x="20141" y="70494"/>
                  </a:moveTo>
                  <a:cubicBezTo>
                    <a:pt x="20141" y="64452"/>
                    <a:pt x="24170" y="60424"/>
                    <a:pt x="30212" y="60424"/>
                  </a:cubicBezTo>
                  <a:lnTo>
                    <a:pt x="171201" y="60424"/>
                  </a:lnTo>
                  <a:lnTo>
                    <a:pt x="171201" y="181272"/>
                  </a:lnTo>
                  <a:lnTo>
                    <a:pt x="161130" y="181272"/>
                  </a:lnTo>
                  <a:cubicBezTo>
                    <a:pt x="158109" y="181272"/>
                    <a:pt x="156095" y="182279"/>
                    <a:pt x="154081" y="184293"/>
                  </a:cubicBezTo>
                  <a:lnTo>
                    <a:pt x="120848" y="217526"/>
                  </a:lnTo>
                  <a:lnTo>
                    <a:pt x="120848" y="191342"/>
                  </a:lnTo>
                  <a:cubicBezTo>
                    <a:pt x="120848" y="185300"/>
                    <a:pt x="116819" y="181272"/>
                    <a:pt x="110777" y="181272"/>
                  </a:cubicBezTo>
                  <a:lnTo>
                    <a:pt x="30212" y="181272"/>
                  </a:lnTo>
                  <a:cubicBezTo>
                    <a:pt x="24170" y="181272"/>
                    <a:pt x="20141" y="177243"/>
                    <a:pt x="20141" y="171201"/>
                  </a:cubicBezTo>
                  <a:lnTo>
                    <a:pt x="20141" y="7049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ECBAB99-1529-47C3-9B00-680394603647}"/>
                </a:ext>
              </a:extLst>
            </p:cNvPr>
            <p:cNvSpPr/>
            <p:nvPr/>
          </p:nvSpPr>
          <p:spPr>
            <a:xfrm>
              <a:off x="6846170" y="3590402"/>
              <a:ext cx="100706" cy="20141"/>
            </a:xfrm>
            <a:custGeom>
              <a:avLst/>
              <a:gdLst>
                <a:gd name="connsiteX0" fmla="*/ 10071 w 100706"/>
                <a:gd name="connsiteY0" fmla="*/ 20141 h 20141"/>
                <a:gd name="connsiteX1" fmla="*/ 90636 w 100706"/>
                <a:gd name="connsiteY1" fmla="*/ 20141 h 20141"/>
                <a:gd name="connsiteX2" fmla="*/ 100706 w 100706"/>
                <a:gd name="connsiteY2" fmla="*/ 10071 h 20141"/>
                <a:gd name="connsiteX3" fmla="*/ 90636 w 100706"/>
                <a:gd name="connsiteY3" fmla="*/ 0 h 20141"/>
                <a:gd name="connsiteX4" fmla="*/ 10071 w 100706"/>
                <a:gd name="connsiteY4" fmla="*/ 0 h 20141"/>
                <a:gd name="connsiteX5" fmla="*/ 0 w 100706"/>
                <a:gd name="connsiteY5" fmla="*/ 10071 h 20141"/>
                <a:gd name="connsiteX6" fmla="*/ 10071 w 100706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06" h="20141">
                  <a:moveTo>
                    <a:pt x="10071" y="20141"/>
                  </a:moveTo>
                  <a:lnTo>
                    <a:pt x="90636" y="20141"/>
                  </a:lnTo>
                  <a:cubicBezTo>
                    <a:pt x="96678" y="20141"/>
                    <a:pt x="100706" y="16113"/>
                    <a:pt x="100706" y="10071"/>
                  </a:cubicBezTo>
                  <a:cubicBezTo>
                    <a:pt x="100706" y="4028"/>
                    <a:pt x="96678" y="0"/>
                    <a:pt x="90636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FD56EFE-4099-4A9F-82DC-7CF4B65CA2AE}"/>
                </a:ext>
              </a:extLst>
            </p:cNvPr>
            <p:cNvSpPr/>
            <p:nvPr/>
          </p:nvSpPr>
          <p:spPr>
            <a:xfrm>
              <a:off x="6846170" y="3670967"/>
              <a:ext cx="151059" cy="20141"/>
            </a:xfrm>
            <a:custGeom>
              <a:avLst/>
              <a:gdLst>
                <a:gd name="connsiteX0" fmla="*/ 10071 w 151059"/>
                <a:gd name="connsiteY0" fmla="*/ 20141 h 20141"/>
                <a:gd name="connsiteX1" fmla="*/ 140989 w 151059"/>
                <a:gd name="connsiteY1" fmla="*/ 20141 h 20141"/>
                <a:gd name="connsiteX2" fmla="*/ 151060 w 151059"/>
                <a:gd name="connsiteY2" fmla="*/ 10071 h 20141"/>
                <a:gd name="connsiteX3" fmla="*/ 140989 w 151059"/>
                <a:gd name="connsiteY3" fmla="*/ 0 h 20141"/>
                <a:gd name="connsiteX4" fmla="*/ 10071 w 151059"/>
                <a:gd name="connsiteY4" fmla="*/ 0 h 20141"/>
                <a:gd name="connsiteX5" fmla="*/ 0 w 151059"/>
                <a:gd name="connsiteY5" fmla="*/ 10071 h 20141"/>
                <a:gd name="connsiteX6" fmla="*/ 10071 w 151059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059" h="20141">
                  <a:moveTo>
                    <a:pt x="10071" y="20141"/>
                  </a:moveTo>
                  <a:lnTo>
                    <a:pt x="140989" y="20141"/>
                  </a:lnTo>
                  <a:cubicBezTo>
                    <a:pt x="147031" y="20141"/>
                    <a:pt x="151060" y="16113"/>
                    <a:pt x="151060" y="10071"/>
                  </a:cubicBezTo>
                  <a:cubicBezTo>
                    <a:pt x="151060" y="4028"/>
                    <a:pt x="147031" y="0"/>
                    <a:pt x="140989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8CFA42E-5DF5-4DC5-A844-44CB8FA8448E}"/>
                </a:ext>
              </a:extLst>
            </p:cNvPr>
            <p:cNvSpPr/>
            <p:nvPr/>
          </p:nvSpPr>
          <p:spPr>
            <a:xfrm>
              <a:off x="7017371" y="3670967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605E63D-FDE2-4610-A6CB-88A295A7D2EC}"/>
                </a:ext>
              </a:extLst>
            </p:cNvPr>
            <p:cNvSpPr/>
            <p:nvPr/>
          </p:nvSpPr>
          <p:spPr>
            <a:xfrm>
              <a:off x="6846170" y="3631691"/>
              <a:ext cx="231624" cy="20141"/>
            </a:xfrm>
            <a:custGeom>
              <a:avLst/>
              <a:gdLst>
                <a:gd name="connsiteX0" fmla="*/ 10071 w 231624"/>
                <a:gd name="connsiteY0" fmla="*/ 20141 h 20141"/>
                <a:gd name="connsiteX1" fmla="*/ 221554 w 231624"/>
                <a:gd name="connsiteY1" fmla="*/ 20141 h 20141"/>
                <a:gd name="connsiteX2" fmla="*/ 231625 w 231624"/>
                <a:gd name="connsiteY2" fmla="*/ 10071 h 20141"/>
                <a:gd name="connsiteX3" fmla="*/ 221554 w 231624"/>
                <a:gd name="connsiteY3" fmla="*/ 0 h 20141"/>
                <a:gd name="connsiteX4" fmla="*/ 10071 w 231624"/>
                <a:gd name="connsiteY4" fmla="*/ 0 h 20141"/>
                <a:gd name="connsiteX5" fmla="*/ 0 w 231624"/>
                <a:gd name="connsiteY5" fmla="*/ 10071 h 20141"/>
                <a:gd name="connsiteX6" fmla="*/ 10071 w 231624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24" h="20141">
                  <a:moveTo>
                    <a:pt x="10071" y="20141"/>
                  </a:moveTo>
                  <a:lnTo>
                    <a:pt x="221554" y="20141"/>
                  </a:lnTo>
                  <a:cubicBezTo>
                    <a:pt x="227596" y="20141"/>
                    <a:pt x="231625" y="16113"/>
                    <a:pt x="231625" y="10071"/>
                  </a:cubicBezTo>
                  <a:cubicBezTo>
                    <a:pt x="231625" y="4028"/>
                    <a:pt x="227596" y="0"/>
                    <a:pt x="221554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F7D9AA2E-26C7-4F28-97F5-D1FA0B8FDBEF}"/>
                </a:ext>
              </a:extLst>
            </p:cNvPr>
            <p:cNvSpPr/>
            <p:nvPr/>
          </p:nvSpPr>
          <p:spPr>
            <a:xfrm>
              <a:off x="6674969" y="3629677"/>
              <a:ext cx="50353" cy="20141"/>
            </a:xfrm>
            <a:custGeom>
              <a:avLst/>
              <a:gdLst>
                <a:gd name="connsiteX0" fmla="*/ 10071 w 50353"/>
                <a:gd name="connsiteY0" fmla="*/ 20141 h 20141"/>
                <a:gd name="connsiteX1" fmla="*/ 40283 w 50353"/>
                <a:gd name="connsiteY1" fmla="*/ 20141 h 20141"/>
                <a:gd name="connsiteX2" fmla="*/ 50353 w 50353"/>
                <a:gd name="connsiteY2" fmla="*/ 10071 h 20141"/>
                <a:gd name="connsiteX3" fmla="*/ 40283 w 50353"/>
                <a:gd name="connsiteY3" fmla="*/ 0 h 20141"/>
                <a:gd name="connsiteX4" fmla="*/ 10071 w 50353"/>
                <a:gd name="connsiteY4" fmla="*/ 0 h 20141"/>
                <a:gd name="connsiteX5" fmla="*/ 0 w 50353"/>
                <a:gd name="connsiteY5" fmla="*/ 10071 h 20141"/>
                <a:gd name="connsiteX6" fmla="*/ 10071 w 5035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3" h="20141">
                  <a:moveTo>
                    <a:pt x="10071" y="20141"/>
                  </a:moveTo>
                  <a:lnTo>
                    <a:pt x="40283" y="20141"/>
                  </a:lnTo>
                  <a:cubicBezTo>
                    <a:pt x="46325" y="20141"/>
                    <a:pt x="50353" y="16113"/>
                    <a:pt x="50353" y="10071"/>
                  </a:cubicBezTo>
                  <a:cubicBezTo>
                    <a:pt x="50353" y="4028"/>
                    <a:pt x="46325" y="0"/>
                    <a:pt x="4028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22AB13A-5F4C-48E0-917B-045C8B4D6BDD}"/>
                </a:ext>
              </a:extLst>
            </p:cNvPr>
            <p:cNvSpPr/>
            <p:nvPr/>
          </p:nvSpPr>
          <p:spPr>
            <a:xfrm>
              <a:off x="6674969" y="3670967"/>
              <a:ext cx="90635" cy="20141"/>
            </a:xfrm>
            <a:custGeom>
              <a:avLst/>
              <a:gdLst>
                <a:gd name="connsiteX0" fmla="*/ 10071 w 90635"/>
                <a:gd name="connsiteY0" fmla="*/ 20141 h 20141"/>
                <a:gd name="connsiteX1" fmla="*/ 80565 w 90635"/>
                <a:gd name="connsiteY1" fmla="*/ 20141 h 20141"/>
                <a:gd name="connsiteX2" fmla="*/ 90636 w 90635"/>
                <a:gd name="connsiteY2" fmla="*/ 10071 h 20141"/>
                <a:gd name="connsiteX3" fmla="*/ 80565 w 90635"/>
                <a:gd name="connsiteY3" fmla="*/ 0 h 20141"/>
                <a:gd name="connsiteX4" fmla="*/ 10071 w 90635"/>
                <a:gd name="connsiteY4" fmla="*/ 0 h 20141"/>
                <a:gd name="connsiteX5" fmla="*/ 0 w 90635"/>
                <a:gd name="connsiteY5" fmla="*/ 10071 h 20141"/>
                <a:gd name="connsiteX6" fmla="*/ 10071 w 90635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10071" y="20141"/>
                  </a:move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546E0C4E-304E-4B37-B313-F65454A5FBE3}"/>
                </a:ext>
              </a:extLst>
            </p:cNvPr>
            <p:cNvSpPr/>
            <p:nvPr/>
          </p:nvSpPr>
          <p:spPr>
            <a:xfrm>
              <a:off x="6926735" y="4114075"/>
              <a:ext cx="60423" cy="20141"/>
            </a:xfrm>
            <a:custGeom>
              <a:avLst/>
              <a:gdLst>
                <a:gd name="connsiteX0" fmla="*/ 50353 w 60423"/>
                <a:gd name="connsiteY0" fmla="*/ 0 h 20141"/>
                <a:gd name="connsiteX1" fmla="*/ 10071 w 60423"/>
                <a:gd name="connsiteY1" fmla="*/ 0 h 20141"/>
                <a:gd name="connsiteX2" fmla="*/ 0 w 60423"/>
                <a:gd name="connsiteY2" fmla="*/ 10071 h 20141"/>
                <a:gd name="connsiteX3" fmla="*/ 10071 w 60423"/>
                <a:gd name="connsiteY3" fmla="*/ 20141 h 20141"/>
                <a:gd name="connsiteX4" fmla="*/ 50353 w 60423"/>
                <a:gd name="connsiteY4" fmla="*/ 20141 h 20141"/>
                <a:gd name="connsiteX5" fmla="*/ 60424 w 60423"/>
                <a:gd name="connsiteY5" fmla="*/ 10071 h 20141"/>
                <a:gd name="connsiteX6" fmla="*/ 50353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5035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7" name="Graphic 46">
            <a:extLst>
              <a:ext uri="{FF2B5EF4-FFF2-40B4-BE49-F238E27FC236}">
                <a16:creationId xmlns:a16="http://schemas.microsoft.com/office/drawing/2014/main" id="{5002F019-838E-4D7F-AE93-EF4430EE7041}"/>
              </a:ext>
            </a:extLst>
          </p:cNvPr>
          <p:cNvGrpSpPr/>
          <p:nvPr/>
        </p:nvGrpSpPr>
        <p:grpSpPr>
          <a:xfrm>
            <a:off x="5207808" y="3877690"/>
            <a:ext cx="563955" cy="604238"/>
            <a:chOff x="5207808" y="3560190"/>
            <a:chExt cx="563955" cy="604238"/>
          </a:xfrm>
          <a:solidFill>
            <a:schemeClr val="accent6">
              <a:lumMod val="50000"/>
            </a:schemeClr>
          </a:soli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EA94B61-B6CE-4279-AC87-5435857143F8}"/>
                </a:ext>
              </a:extLst>
            </p:cNvPr>
            <p:cNvSpPr/>
            <p:nvPr/>
          </p:nvSpPr>
          <p:spPr>
            <a:xfrm>
              <a:off x="5288373" y="3560190"/>
              <a:ext cx="444115" cy="604238"/>
            </a:xfrm>
            <a:custGeom>
              <a:avLst/>
              <a:gdLst>
                <a:gd name="connsiteX0" fmla="*/ 402826 w 444115"/>
                <a:gd name="connsiteY0" fmla="*/ 292049 h 604238"/>
                <a:gd name="connsiteX1" fmla="*/ 357508 w 444115"/>
                <a:gd name="connsiteY1" fmla="*/ 292049 h 604238"/>
                <a:gd name="connsiteX2" fmla="*/ 319239 w 444115"/>
                <a:gd name="connsiteY2" fmla="*/ 230618 h 604238"/>
                <a:gd name="connsiteX3" fmla="*/ 351465 w 444115"/>
                <a:gd name="connsiteY3" fmla="*/ 191342 h 604238"/>
                <a:gd name="connsiteX4" fmla="*/ 351465 w 444115"/>
                <a:gd name="connsiteY4" fmla="*/ 120848 h 604238"/>
                <a:gd name="connsiteX5" fmla="*/ 311183 w 444115"/>
                <a:gd name="connsiteY5" fmla="*/ 80565 h 604238"/>
                <a:gd name="connsiteX6" fmla="*/ 291042 w 444115"/>
                <a:gd name="connsiteY6" fmla="*/ 60424 h 604238"/>
                <a:gd name="connsiteX7" fmla="*/ 291042 w 444115"/>
                <a:gd name="connsiteY7" fmla="*/ 10071 h 604238"/>
                <a:gd name="connsiteX8" fmla="*/ 280971 w 444115"/>
                <a:gd name="connsiteY8" fmla="*/ 0 h 604238"/>
                <a:gd name="connsiteX9" fmla="*/ 270900 w 444115"/>
                <a:gd name="connsiteY9" fmla="*/ 10071 h 604238"/>
                <a:gd name="connsiteX10" fmla="*/ 270900 w 444115"/>
                <a:gd name="connsiteY10" fmla="*/ 60424 h 604238"/>
                <a:gd name="connsiteX11" fmla="*/ 311183 w 444115"/>
                <a:gd name="connsiteY11" fmla="*/ 100706 h 604238"/>
                <a:gd name="connsiteX12" fmla="*/ 331324 w 444115"/>
                <a:gd name="connsiteY12" fmla="*/ 120848 h 604238"/>
                <a:gd name="connsiteX13" fmla="*/ 331324 w 444115"/>
                <a:gd name="connsiteY13" fmla="*/ 191342 h 604238"/>
                <a:gd name="connsiteX14" fmla="*/ 311183 w 444115"/>
                <a:gd name="connsiteY14" fmla="*/ 211483 h 604238"/>
                <a:gd name="connsiteX15" fmla="*/ 311183 w 444115"/>
                <a:gd name="connsiteY15" fmla="*/ 191342 h 604238"/>
                <a:gd name="connsiteX16" fmla="*/ 301112 w 444115"/>
                <a:gd name="connsiteY16" fmla="*/ 181272 h 604238"/>
                <a:gd name="connsiteX17" fmla="*/ 291042 w 444115"/>
                <a:gd name="connsiteY17" fmla="*/ 191342 h 604238"/>
                <a:gd name="connsiteX18" fmla="*/ 291042 w 444115"/>
                <a:gd name="connsiteY18" fmla="*/ 221554 h 604238"/>
                <a:gd name="connsiteX19" fmla="*/ 291042 w 444115"/>
                <a:gd name="connsiteY19" fmla="*/ 241695 h 604238"/>
                <a:gd name="connsiteX20" fmla="*/ 280971 w 444115"/>
                <a:gd name="connsiteY20" fmla="*/ 251766 h 604238"/>
                <a:gd name="connsiteX21" fmla="*/ 270900 w 444115"/>
                <a:gd name="connsiteY21" fmla="*/ 241695 h 604238"/>
                <a:gd name="connsiteX22" fmla="*/ 270900 w 444115"/>
                <a:gd name="connsiteY22" fmla="*/ 221554 h 604238"/>
                <a:gd name="connsiteX23" fmla="*/ 260830 w 444115"/>
                <a:gd name="connsiteY23" fmla="*/ 211483 h 604238"/>
                <a:gd name="connsiteX24" fmla="*/ 250759 w 444115"/>
                <a:gd name="connsiteY24" fmla="*/ 221554 h 604238"/>
                <a:gd name="connsiteX25" fmla="*/ 250759 w 444115"/>
                <a:gd name="connsiteY25" fmla="*/ 251766 h 604238"/>
                <a:gd name="connsiteX26" fmla="*/ 240688 w 444115"/>
                <a:gd name="connsiteY26" fmla="*/ 261837 h 604238"/>
                <a:gd name="connsiteX27" fmla="*/ 230618 w 444115"/>
                <a:gd name="connsiteY27" fmla="*/ 251766 h 604238"/>
                <a:gd name="connsiteX28" fmla="*/ 230618 w 444115"/>
                <a:gd name="connsiteY28" fmla="*/ 221554 h 604238"/>
                <a:gd name="connsiteX29" fmla="*/ 220547 w 444115"/>
                <a:gd name="connsiteY29" fmla="*/ 211483 h 604238"/>
                <a:gd name="connsiteX30" fmla="*/ 210476 w 444115"/>
                <a:gd name="connsiteY30" fmla="*/ 221554 h 604238"/>
                <a:gd name="connsiteX31" fmla="*/ 210476 w 444115"/>
                <a:gd name="connsiteY31" fmla="*/ 241695 h 604238"/>
                <a:gd name="connsiteX32" fmla="*/ 200406 w 444115"/>
                <a:gd name="connsiteY32" fmla="*/ 251766 h 604238"/>
                <a:gd name="connsiteX33" fmla="*/ 190335 w 444115"/>
                <a:gd name="connsiteY33" fmla="*/ 241695 h 604238"/>
                <a:gd name="connsiteX34" fmla="*/ 190335 w 444115"/>
                <a:gd name="connsiteY34" fmla="*/ 211483 h 604238"/>
                <a:gd name="connsiteX35" fmla="*/ 189328 w 444115"/>
                <a:gd name="connsiteY35" fmla="*/ 207455 h 604238"/>
                <a:gd name="connsiteX36" fmla="*/ 181272 w 444115"/>
                <a:gd name="connsiteY36" fmla="*/ 201413 h 604238"/>
                <a:gd name="connsiteX37" fmla="*/ 171201 w 444115"/>
                <a:gd name="connsiteY37" fmla="*/ 210476 h 604238"/>
                <a:gd name="connsiteX38" fmla="*/ 171201 w 444115"/>
                <a:gd name="connsiteY38" fmla="*/ 211483 h 604238"/>
                <a:gd name="connsiteX39" fmla="*/ 161130 w 444115"/>
                <a:gd name="connsiteY39" fmla="*/ 221554 h 604238"/>
                <a:gd name="connsiteX40" fmla="*/ 151060 w 444115"/>
                <a:gd name="connsiteY40" fmla="*/ 211483 h 604238"/>
                <a:gd name="connsiteX41" fmla="*/ 151060 w 444115"/>
                <a:gd name="connsiteY41" fmla="*/ 10071 h 604238"/>
                <a:gd name="connsiteX42" fmla="*/ 140989 w 444115"/>
                <a:gd name="connsiteY42" fmla="*/ 0 h 604238"/>
                <a:gd name="connsiteX43" fmla="*/ 130918 w 444115"/>
                <a:gd name="connsiteY43" fmla="*/ 10071 h 604238"/>
                <a:gd name="connsiteX44" fmla="*/ 130918 w 444115"/>
                <a:gd name="connsiteY44" fmla="*/ 211483 h 604238"/>
                <a:gd name="connsiteX45" fmla="*/ 131925 w 444115"/>
                <a:gd name="connsiteY45" fmla="*/ 217526 h 604238"/>
                <a:gd name="connsiteX46" fmla="*/ 88622 w 444115"/>
                <a:gd name="connsiteY46" fmla="*/ 292049 h 604238"/>
                <a:gd name="connsiteX47" fmla="*/ 40283 w 444115"/>
                <a:gd name="connsiteY47" fmla="*/ 292049 h 604238"/>
                <a:gd name="connsiteX48" fmla="*/ 0 w 444115"/>
                <a:gd name="connsiteY48" fmla="*/ 332331 h 604238"/>
                <a:gd name="connsiteX49" fmla="*/ 0 w 444115"/>
                <a:gd name="connsiteY49" fmla="*/ 563956 h 604238"/>
                <a:gd name="connsiteX50" fmla="*/ 40283 w 444115"/>
                <a:gd name="connsiteY50" fmla="*/ 604238 h 604238"/>
                <a:gd name="connsiteX51" fmla="*/ 402826 w 444115"/>
                <a:gd name="connsiteY51" fmla="*/ 604238 h 604238"/>
                <a:gd name="connsiteX52" fmla="*/ 431023 w 444115"/>
                <a:gd name="connsiteY52" fmla="*/ 593161 h 604238"/>
                <a:gd name="connsiteX53" fmla="*/ 432031 w 444115"/>
                <a:gd name="connsiteY53" fmla="*/ 593161 h 604238"/>
                <a:gd name="connsiteX54" fmla="*/ 436059 w 444115"/>
                <a:gd name="connsiteY54" fmla="*/ 588125 h 604238"/>
                <a:gd name="connsiteX55" fmla="*/ 444115 w 444115"/>
                <a:gd name="connsiteY55" fmla="*/ 564963 h 604238"/>
                <a:gd name="connsiteX56" fmla="*/ 444115 w 444115"/>
                <a:gd name="connsiteY56" fmla="*/ 332331 h 604238"/>
                <a:gd name="connsiteX57" fmla="*/ 402826 w 444115"/>
                <a:gd name="connsiteY57" fmla="*/ 292049 h 604238"/>
                <a:gd name="connsiteX58" fmla="*/ 422967 w 444115"/>
                <a:gd name="connsiteY58" fmla="*/ 332331 h 604238"/>
                <a:gd name="connsiteX59" fmla="*/ 422967 w 444115"/>
                <a:gd name="connsiteY59" fmla="*/ 560935 h 604238"/>
                <a:gd name="connsiteX60" fmla="*/ 402826 w 444115"/>
                <a:gd name="connsiteY60" fmla="*/ 530723 h 604238"/>
                <a:gd name="connsiteX61" fmla="*/ 402826 w 444115"/>
                <a:gd name="connsiteY61" fmla="*/ 312190 h 604238"/>
                <a:gd name="connsiteX62" fmla="*/ 402826 w 444115"/>
                <a:gd name="connsiteY62" fmla="*/ 312190 h 604238"/>
                <a:gd name="connsiteX63" fmla="*/ 422967 w 444115"/>
                <a:gd name="connsiteY63" fmla="*/ 332331 h 604238"/>
                <a:gd name="connsiteX64" fmla="*/ 312190 w 444115"/>
                <a:gd name="connsiteY64" fmla="*/ 256801 h 604238"/>
                <a:gd name="connsiteX65" fmla="*/ 334345 w 444115"/>
                <a:gd name="connsiteY65" fmla="*/ 292049 h 604238"/>
                <a:gd name="connsiteX66" fmla="*/ 312190 w 444115"/>
                <a:gd name="connsiteY66" fmla="*/ 292049 h 604238"/>
                <a:gd name="connsiteX67" fmla="*/ 312190 w 444115"/>
                <a:gd name="connsiteY67" fmla="*/ 256801 h 604238"/>
                <a:gd name="connsiteX68" fmla="*/ 362543 w 444115"/>
                <a:gd name="connsiteY68" fmla="*/ 312190 h 604238"/>
                <a:gd name="connsiteX69" fmla="*/ 382684 w 444115"/>
                <a:gd name="connsiteY69" fmla="*/ 312190 h 604238"/>
                <a:gd name="connsiteX70" fmla="*/ 382684 w 444115"/>
                <a:gd name="connsiteY70" fmla="*/ 530723 h 604238"/>
                <a:gd name="connsiteX71" fmla="*/ 362543 w 444115"/>
                <a:gd name="connsiteY71" fmla="*/ 560935 h 604238"/>
                <a:gd name="connsiteX72" fmla="*/ 362543 w 444115"/>
                <a:gd name="connsiteY72" fmla="*/ 312190 h 604238"/>
                <a:gd name="connsiteX73" fmla="*/ 161130 w 444115"/>
                <a:gd name="connsiteY73" fmla="*/ 241695 h 604238"/>
                <a:gd name="connsiteX74" fmla="*/ 171201 w 444115"/>
                <a:gd name="connsiteY74" fmla="*/ 239681 h 604238"/>
                <a:gd name="connsiteX75" fmla="*/ 171201 w 444115"/>
                <a:gd name="connsiteY75" fmla="*/ 241695 h 604238"/>
                <a:gd name="connsiteX76" fmla="*/ 201413 w 444115"/>
                <a:gd name="connsiteY76" fmla="*/ 271907 h 604238"/>
                <a:gd name="connsiteX77" fmla="*/ 216519 w 444115"/>
                <a:gd name="connsiteY77" fmla="*/ 267879 h 604238"/>
                <a:gd name="connsiteX78" fmla="*/ 241695 w 444115"/>
                <a:gd name="connsiteY78" fmla="*/ 281978 h 604238"/>
                <a:gd name="connsiteX79" fmla="*/ 266872 w 444115"/>
                <a:gd name="connsiteY79" fmla="*/ 267879 h 604238"/>
                <a:gd name="connsiteX80" fmla="*/ 281978 w 444115"/>
                <a:gd name="connsiteY80" fmla="*/ 271907 h 604238"/>
                <a:gd name="connsiteX81" fmla="*/ 292049 w 444115"/>
                <a:gd name="connsiteY81" fmla="*/ 269893 h 604238"/>
                <a:gd name="connsiteX82" fmla="*/ 292049 w 444115"/>
                <a:gd name="connsiteY82" fmla="*/ 292049 h 604238"/>
                <a:gd name="connsiteX83" fmla="*/ 151060 w 444115"/>
                <a:gd name="connsiteY83" fmla="*/ 292049 h 604238"/>
                <a:gd name="connsiteX84" fmla="*/ 151060 w 444115"/>
                <a:gd name="connsiteY84" fmla="*/ 239681 h 604238"/>
                <a:gd name="connsiteX85" fmla="*/ 161130 w 444115"/>
                <a:gd name="connsiteY85" fmla="*/ 241695 h 604238"/>
                <a:gd name="connsiteX86" fmla="*/ 130918 w 444115"/>
                <a:gd name="connsiteY86" fmla="*/ 258815 h 604238"/>
                <a:gd name="connsiteX87" fmla="*/ 130918 w 444115"/>
                <a:gd name="connsiteY87" fmla="*/ 292049 h 604238"/>
                <a:gd name="connsiteX88" fmla="*/ 111784 w 444115"/>
                <a:gd name="connsiteY88" fmla="*/ 292049 h 604238"/>
                <a:gd name="connsiteX89" fmla="*/ 130918 w 444115"/>
                <a:gd name="connsiteY89" fmla="*/ 258815 h 604238"/>
                <a:gd name="connsiteX90" fmla="*/ 20141 w 444115"/>
                <a:gd name="connsiteY90" fmla="*/ 563956 h 604238"/>
                <a:gd name="connsiteX91" fmla="*/ 20141 w 444115"/>
                <a:gd name="connsiteY91" fmla="*/ 332331 h 604238"/>
                <a:gd name="connsiteX92" fmla="*/ 40283 w 444115"/>
                <a:gd name="connsiteY92" fmla="*/ 312190 h 604238"/>
                <a:gd name="connsiteX93" fmla="*/ 76537 w 444115"/>
                <a:gd name="connsiteY93" fmla="*/ 312190 h 604238"/>
                <a:gd name="connsiteX94" fmla="*/ 61431 w 444115"/>
                <a:gd name="connsiteY94" fmla="*/ 337366 h 604238"/>
                <a:gd name="connsiteX95" fmla="*/ 65459 w 444115"/>
                <a:gd name="connsiteY95" fmla="*/ 351465 h 604238"/>
                <a:gd name="connsiteX96" fmla="*/ 70494 w 444115"/>
                <a:gd name="connsiteY96" fmla="*/ 352472 h 604238"/>
                <a:gd name="connsiteX97" fmla="*/ 79558 w 444115"/>
                <a:gd name="connsiteY97" fmla="*/ 347437 h 604238"/>
                <a:gd name="connsiteX98" fmla="*/ 99699 w 444115"/>
                <a:gd name="connsiteY98" fmla="*/ 312190 h 604238"/>
                <a:gd name="connsiteX99" fmla="*/ 292049 w 444115"/>
                <a:gd name="connsiteY99" fmla="*/ 312190 h 604238"/>
                <a:gd name="connsiteX100" fmla="*/ 292049 w 444115"/>
                <a:gd name="connsiteY100" fmla="*/ 342402 h 604238"/>
                <a:gd name="connsiteX101" fmla="*/ 302119 w 444115"/>
                <a:gd name="connsiteY101" fmla="*/ 352472 h 604238"/>
                <a:gd name="connsiteX102" fmla="*/ 312190 w 444115"/>
                <a:gd name="connsiteY102" fmla="*/ 342402 h 604238"/>
                <a:gd name="connsiteX103" fmla="*/ 312190 w 444115"/>
                <a:gd name="connsiteY103" fmla="*/ 312190 h 604238"/>
                <a:gd name="connsiteX104" fmla="*/ 342402 w 444115"/>
                <a:gd name="connsiteY104" fmla="*/ 312190 h 604238"/>
                <a:gd name="connsiteX105" fmla="*/ 342402 w 444115"/>
                <a:gd name="connsiteY105" fmla="*/ 584097 h 604238"/>
                <a:gd name="connsiteX106" fmla="*/ 40283 w 444115"/>
                <a:gd name="connsiteY106" fmla="*/ 584097 h 604238"/>
                <a:gd name="connsiteX107" fmla="*/ 20141 w 444115"/>
                <a:gd name="connsiteY107" fmla="*/ 563956 h 604238"/>
                <a:gd name="connsiteX108" fmla="*/ 371607 w 444115"/>
                <a:gd name="connsiteY108" fmla="*/ 584097 h 604238"/>
                <a:gd name="connsiteX109" fmla="*/ 392755 w 444115"/>
                <a:gd name="connsiteY109" fmla="*/ 551871 h 604238"/>
                <a:gd name="connsiteX110" fmla="*/ 412896 w 444115"/>
                <a:gd name="connsiteY110" fmla="*/ 582083 h 604238"/>
                <a:gd name="connsiteX111" fmla="*/ 402826 w 444115"/>
                <a:gd name="connsiteY111" fmla="*/ 584097 h 604238"/>
                <a:gd name="connsiteX112" fmla="*/ 371607 w 444115"/>
                <a:gd name="connsiteY112" fmla="*/ 584097 h 604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</a:cxnLst>
              <a:rect l="l" t="t" r="r" b="b"/>
              <a:pathLst>
                <a:path w="444115" h="604238">
                  <a:moveTo>
                    <a:pt x="402826" y="292049"/>
                  </a:moveTo>
                  <a:lnTo>
                    <a:pt x="357508" y="292049"/>
                  </a:lnTo>
                  <a:lnTo>
                    <a:pt x="319239" y="230618"/>
                  </a:lnTo>
                  <a:cubicBezTo>
                    <a:pt x="334345" y="227596"/>
                    <a:pt x="351465" y="216519"/>
                    <a:pt x="351465" y="191342"/>
                  </a:cubicBezTo>
                  <a:lnTo>
                    <a:pt x="351465" y="120848"/>
                  </a:lnTo>
                  <a:cubicBezTo>
                    <a:pt x="351465" y="104735"/>
                    <a:pt x="340388" y="80565"/>
                    <a:pt x="311183" y="80565"/>
                  </a:cubicBezTo>
                  <a:cubicBezTo>
                    <a:pt x="308162" y="80565"/>
                    <a:pt x="291042" y="79558"/>
                    <a:pt x="291042" y="60424"/>
                  </a:cubicBezTo>
                  <a:lnTo>
                    <a:pt x="291042" y="10071"/>
                  </a:lnTo>
                  <a:cubicBezTo>
                    <a:pt x="291042" y="4028"/>
                    <a:pt x="287013" y="0"/>
                    <a:pt x="280971" y="0"/>
                  </a:cubicBezTo>
                  <a:cubicBezTo>
                    <a:pt x="274928" y="0"/>
                    <a:pt x="270900" y="4028"/>
                    <a:pt x="270900" y="10071"/>
                  </a:cubicBezTo>
                  <a:lnTo>
                    <a:pt x="270900" y="60424"/>
                  </a:lnTo>
                  <a:cubicBezTo>
                    <a:pt x="270900" y="89629"/>
                    <a:pt x="295070" y="100706"/>
                    <a:pt x="311183" y="100706"/>
                  </a:cubicBezTo>
                  <a:cubicBezTo>
                    <a:pt x="329310" y="100706"/>
                    <a:pt x="331324" y="115812"/>
                    <a:pt x="331324" y="120848"/>
                  </a:cubicBezTo>
                  <a:lnTo>
                    <a:pt x="331324" y="191342"/>
                  </a:lnTo>
                  <a:cubicBezTo>
                    <a:pt x="331324" y="209469"/>
                    <a:pt x="316218" y="211483"/>
                    <a:pt x="311183" y="211483"/>
                  </a:cubicBezTo>
                  <a:lnTo>
                    <a:pt x="311183" y="191342"/>
                  </a:lnTo>
                  <a:cubicBezTo>
                    <a:pt x="311183" y="185300"/>
                    <a:pt x="307155" y="181272"/>
                    <a:pt x="301112" y="181272"/>
                  </a:cubicBezTo>
                  <a:cubicBezTo>
                    <a:pt x="295070" y="181272"/>
                    <a:pt x="291042" y="185300"/>
                    <a:pt x="291042" y="191342"/>
                  </a:cubicBezTo>
                  <a:lnTo>
                    <a:pt x="291042" y="221554"/>
                  </a:lnTo>
                  <a:lnTo>
                    <a:pt x="291042" y="241695"/>
                  </a:lnTo>
                  <a:cubicBezTo>
                    <a:pt x="291042" y="246731"/>
                    <a:pt x="289027" y="251766"/>
                    <a:pt x="280971" y="251766"/>
                  </a:cubicBezTo>
                  <a:cubicBezTo>
                    <a:pt x="272914" y="251766"/>
                    <a:pt x="270900" y="245724"/>
                    <a:pt x="270900" y="241695"/>
                  </a:cubicBezTo>
                  <a:lnTo>
                    <a:pt x="270900" y="221554"/>
                  </a:lnTo>
                  <a:cubicBezTo>
                    <a:pt x="270900" y="215512"/>
                    <a:pt x="266872" y="211483"/>
                    <a:pt x="260830" y="211483"/>
                  </a:cubicBezTo>
                  <a:cubicBezTo>
                    <a:pt x="254787" y="211483"/>
                    <a:pt x="250759" y="215512"/>
                    <a:pt x="250759" y="221554"/>
                  </a:cubicBezTo>
                  <a:lnTo>
                    <a:pt x="250759" y="251766"/>
                  </a:lnTo>
                  <a:cubicBezTo>
                    <a:pt x="250759" y="256801"/>
                    <a:pt x="248745" y="261837"/>
                    <a:pt x="240688" y="261837"/>
                  </a:cubicBezTo>
                  <a:cubicBezTo>
                    <a:pt x="232632" y="261837"/>
                    <a:pt x="230618" y="256801"/>
                    <a:pt x="230618" y="251766"/>
                  </a:cubicBezTo>
                  <a:lnTo>
                    <a:pt x="230618" y="221554"/>
                  </a:lnTo>
                  <a:cubicBezTo>
                    <a:pt x="230618" y="215512"/>
                    <a:pt x="226589" y="211483"/>
                    <a:pt x="220547" y="211483"/>
                  </a:cubicBezTo>
                  <a:cubicBezTo>
                    <a:pt x="214505" y="211483"/>
                    <a:pt x="210476" y="215512"/>
                    <a:pt x="210476" y="221554"/>
                  </a:cubicBezTo>
                  <a:lnTo>
                    <a:pt x="210476" y="241695"/>
                  </a:lnTo>
                  <a:cubicBezTo>
                    <a:pt x="210476" y="246731"/>
                    <a:pt x="208462" y="251766"/>
                    <a:pt x="200406" y="251766"/>
                  </a:cubicBezTo>
                  <a:cubicBezTo>
                    <a:pt x="192349" y="251766"/>
                    <a:pt x="190335" y="245724"/>
                    <a:pt x="190335" y="241695"/>
                  </a:cubicBezTo>
                  <a:lnTo>
                    <a:pt x="190335" y="211483"/>
                  </a:lnTo>
                  <a:cubicBezTo>
                    <a:pt x="190335" y="210476"/>
                    <a:pt x="190335" y="208462"/>
                    <a:pt x="189328" y="207455"/>
                  </a:cubicBezTo>
                  <a:cubicBezTo>
                    <a:pt x="189328" y="204434"/>
                    <a:pt x="185300" y="201413"/>
                    <a:pt x="181272" y="201413"/>
                  </a:cubicBezTo>
                  <a:cubicBezTo>
                    <a:pt x="176236" y="201413"/>
                    <a:pt x="172208" y="205441"/>
                    <a:pt x="171201" y="210476"/>
                  </a:cubicBezTo>
                  <a:cubicBezTo>
                    <a:pt x="171201" y="210476"/>
                    <a:pt x="171201" y="211483"/>
                    <a:pt x="171201" y="211483"/>
                  </a:cubicBezTo>
                  <a:cubicBezTo>
                    <a:pt x="171201" y="216519"/>
                    <a:pt x="169187" y="221554"/>
                    <a:pt x="161130" y="221554"/>
                  </a:cubicBezTo>
                  <a:cubicBezTo>
                    <a:pt x="153074" y="221554"/>
                    <a:pt x="151060" y="215512"/>
                    <a:pt x="151060" y="211483"/>
                  </a:cubicBezTo>
                  <a:lnTo>
                    <a:pt x="151060" y="10071"/>
                  </a:lnTo>
                  <a:cubicBezTo>
                    <a:pt x="151060" y="4028"/>
                    <a:pt x="147031" y="0"/>
                    <a:pt x="140989" y="0"/>
                  </a:cubicBezTo>
                  <a:cubicBezTo>
                    <a:pt x="134947" y="0"/>
                    <a:pt x="130918" y="4028"/>
                    <a:pt x="130918" y="10071"/>
                  </a:cubicBezTo>
                  <a:lnTo>
                    <a:pt x="130918" y="211483"/>
                  </a:lnTo>
                  <a:cubicBezTo>
                    <a:pt x="130918" y="213498"/>
                    <a:pt x="130918" y="215512"/>
                    <a:pt x="131925" y="217526"/>
                  </a:cubicBezTo>
                  <a:lnTo>
                    <a:pt x="88622" y="292049"/>
                  </a:lnTo>
                  <a:lnTo>
                    <a:pt x="40283" y="292049"/>
                  </a:lnTo>
                  <a:cubicBezTo>
                    <a:pt x="18127" y="292049"/>
                    <a:pt x="0" y="310176"/>
                    <a:pt x="0" y="332331"/>
                  </a:cubicBezTo>
                  <a:lnTo>
                    <a:pt x="0" y="563956"/>
                  </a:lnTo>
                  <a:cubicBezTo>
                    <a:pt x="0" y="586111"/>
                    <a:pt x="18127" y="604238"/>
                    <a:pt x="40283" y="604238"/>
                  </a:cubicBezTo>
                  <a:lnTo>
                    <a:pt x="402826" y="604238"/>
                  </a:lnTo>
                  <a:cubicBezTo>
                    <a:pt x="413903" y="604238"/>
                    <a:pt x="423974" y="600210"/>
                    <a:pt x="431023" y="593161"/>
                  </a:cubicBezTo>
                  <a:cubicBezTo>
                    <a:pt x="431023" y="593161"/>
                    <a:pt x="431023" y="593161"/>
                    <a:pt x="432031" y="593161"/>
                  </a:cubicBezTo>
                  <a:cubicBezTo>
                    <a:pt x="434045" y="592154"/>
                    <a:pt x="435052" y="590140"/>
                    <a:pt x="436059" y="588125"/>
                  </a:cubicBezTo>
                  <a:cubicBezTo>
                    <a:pt x="441094" y="581076"/>
                    <a:pt x="444115" y="574027"/>
                    <a:pt x="444115" y="564963"/>
                  </a:cubicBezTo>
                  <a:lnTo>
                    <a:pt x="444115" y="332331"/>
                  </a:lnTo>
                  <a:cubicBezTo>
                    <a:pt x="443108" y="310176"/>
                    <a:pt x="424981" y="292049"/>
                    <a:pt x="402826" y="292049"/>
                  </a:cubicBezTo>
                  <a:close/>
                  <a:moveTo>
                    <a:pt x="422967" y="332331"/>
                  </a:moveTo>
                  <a:lnTo>
                    <a:pt x="422967" y="560935"/>
                  </a:lnTo>
                  <a:lnTo>
                    <a:pt x="402826" y="530723"/>
                  </a:lnTo>
                  <a:lnTo>
                    <a:pt x="402826" y="312190"/>
                  </a:lnTo>
                  <a:lnTo>
                    <a:pt x="402826" y="312190"/>
                  </a:lnTo>
                  <a:cubicBezTo>
                    <a:pt x="413903" y="312190"/>
                    <a:pt x="422967" y="321253"/>
                    <a:pt x="422967" y="332331"/>
                  </a:cubicBezTo>
                  <a:close/>
                  <a:moveTo>
                    <a:pt x="312190" y="256801"/>
                  </a:moveTo>
                  <a:lnTo>
                    <a:pt x="334345" y="292049"/>
                  </a:lnTo>
                  <a:lnTo>
                    <a:pt x="312190" y="292049"/>
                  </a:lnTo>
                  <a:lnTo>
                    <a:pt x="312190" y="256801"/>
                  </a:lnTo>
                  <a:close/>
                  <a:moveTo>
                    <a:pt x="362543" y="312190"/>
                  </a:moveTo>
                  <a:lnTo>
                    <a:pt x="382684" y="312190"/>
                  </a:lnTo>
                  <a:lnTo>
                    <a:pt x="382684" y="530723"/>
                  </a:lnTo>
                  <a:lnTo>
                    <a:pt x="362543" y="560935"/>
                  </a:lnTo>
                  <a:lnTo>
                    <a:pt x="362543" y="312190"/>
                  </a:lnTo>
                  <a:close/>
                  <a:moveTo>
                    <a:pt x="161130" y="241695"/>
                  </a:moveTo>
                  <a:cubicBezTo>
                    <a:pt x="165159" y="241695"/>
                    <a:pt x="168180" y="240688"/>
                    <a:pt x="171201" y="239681"/>
                  </a:cubicBezTo>
                  <a:lnTo>
                    <a:pt x="171201" y="241695"/>
                  </a:lnTo>
                  <a:cubicBezTo>
                    <a:pt x="171201" y="253780"/>
                    <a:pt x="179257" y="271907"/>
                    <a:pt x="201413" y="271907"/>
                  </a:cubicBezTo>
                  <a:cubicBezTo>
                    <a:pt x="207455" y="271907"/>
                    <a:pt x="212491" y="270900"/>
                    <a:pt x="216519" y="267879"/>
                  </a:cubicBezTo>
                  <a:cubicBezTo>
                    <a:pt x="221554" y="274928"/>
                    <a:pt x="228604" y="281978"/>
                    <a:pt x="241695" y="281978"/>
                  </a:cubicBezTo>
                  <a:cubicBezTo>
                    <a:pt x="254787" y="281978"/>
                    <a:pt x="262844" y="275936"/>
                    <a:pt x="266872" y="267879"/>
                  </a:cubicBezTo>
                  <a:cubicBezTo>
                    <a:pt x="270900" y="269893"/>
                    <a:pt x="275936" y="271907"/>
                    <a:pt x="281978" y="271907"/>
                  </a:cubicBezTo>
                  <a:cubicBezTo>
                    <a:pt x="286006" y="271907"/>
                    <a:pt x="289027" y="270900"/>
                    <a:pt x="292049" y="269893"/>
                  </a:cubicBezTo>
                  <a:lnTo>
                    <a:pt x="292049" y="292049"/>
                  </a:lnTo>
                  <a:lnTo>
                    <a:pt x="151060" y="292049"/>
                  </a:lnTo>
                  <a:lnTo>
                    <a:pt x="151060" y="239681"/>
                  </a:lnTo>
                  <a:cubicBezTo>
                    <a:pt x="154081" y="240688"/>
                    <a:pt x="157102" y="241695"/>
                    <a:pt x="161130" y="241695"/>
                  </a:cubicBezTo>
                  <a:close/>
                  <a:moveTo>
                    <a:pt x="130918" y="258815"/>
                  </a:moveTo>
                  <a:lnTo>
                    <a:pt x="130918" y="292049"/>
                  </a:lnTo>
                  <a:lnTo>
                    <a:pt x="111784" y="292049"/>
                  </a:lnTo>
                  <a:lnTo>
                    <a:pt x="130918" y="258815"/>
                  </a:lnTo>
                  <a:close/>
                  <a:moveTo>
                    <a:pt x="20141" y="563956"/>
                  </a:moveTo>
                  <a:lnTo>
                    <a:pt x="20141" y="332331"/>
                  </a:lnTo>
                  <a:cubicBezTo>
                    <a:pt x="20141" y="321253"/>
                    <a:pt x="29205" y="312190"/>
                    <a:pt x="40283" y="312190"/>
                  </a:cubicBezTo>
                  <a:lnTo>
                    <a:pt x="76537" y="312190"/>
                  </a:lnTo>
                  <a:lnTo>
                    <a:pt x="61431" y="337366"/>
                  </a:lnTo>
                  <a:cubicBezTo>
                    <a:pt x="58410" y="342402"/>
                    <a:pt x="60424" y="348444"/>
                    <a:pt x="65459" y="351465"/>
                  </a:cubicBezTo>
                  <a:cubicBezTo>
                    <a:pt x="67473" y="352472"/>
                    <a:pt x="68480" y="352472"/>
                    <a:pt x="70494" y="352472"/>
                  </a:cubicBezTo>
                  <a:cubicBezTo>
                    <a:pt x="73516" y="352472"/>
                    <a:pt x="77544" y="350458"/>
                    <a:pt x="79558" y="347437"/>
                  </a:cubicBezTo>
                  <a:lnTo>
                    <a:pt x="99699" y="312190"/>
                  </a:lnTo>
                  <a:lnTo>
                    <a:pt x="292049" y="312190"/>
                  </a:lnTo>
                  <a:lnTo>
                    <a:pt x="292049" y="342402"/>
                  </a:lnTo>
                  <a:cubicBezTo>
                    <a:pt x="292049" y="348444"/>
                    <a:pt x="296077" y="352472"/>
                    <a:pt x="302119" y="352472"/>
                  </a:cubicBezTo>
                  <a:cubicBezTo>
                    <a:pt x="308162" y="352472"/>
                    <a:pt x="312190" y="348444"/>
                    <a:pt x="312190" y="342402"/>
                  </a:cubicBezTo>
                  <a:lnTo>
                    <a:pt x="312190" y="312190"/>
                  </a:lnTo>
                  <a:lnTo>
                    <a:pt x="342402" y="312190"/>
                  </a:lnTo>
                  <a:lnTo>
                    <a:pt x="342402" y="584097"/>
                  </a:lnTo>
                  <a:lnTo>
                    <a:pt x="40283" y="584097"/>
                  </a:lnTo>
                  <a:cubicBezTo>
                    <a:pt x="29205" y="584097"/>
                    <a:pt x="20141" y="575034"/>
                    <a:pt x="20141" y="563956"/>
                  </a:cubicBezTo>
                  <a:close/>
                  <a:moveTo>
                    <a:pt x="371607" y="584097"/>
                  </a:moveTo>
                  <a:lnTo>
                    <a:pt x="392755" y="551871"/>
                  </a:lnTo>
                  <a:lnTo>
                    <a:pt x="412896" y="582083"/>
                  </a:lnTo>
                  <a:cubicBezTo>
                    <a:pt x="409875" y="583090"/>
                    <a:pt x="406854" y="584097"/>
                    <a:pt x="402826" y="584097"/>
                  </a:cubicBezTo>
                  <a:lnTo>
                    <a:pt x="371607" y="584097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90D96B6-E56C-4DDA-B170-8874DDAD136D}"/>
                </a:ext>
              </a:extLst>
            </p:cNvPr>
            <p:cNvSpPr/>
            <p:nvPr/>
          </p:nvSpPr>
          <p:spPr>
            <a:xfrm>
              <a:off x="5318585" y="3650826"/>
              <a:ext cx="30211" cy="30211"/>
            </a:xfrm>
            <a:custGeom>
              <a:avLst/>
              <a:gdLst>
                <a:gd name="connsiteX0" fmla="*/ 10071 w 30211"/>
                <a:gd name="connsiteY0" fmla="*/ 30212 h 30211"/>
                <a:gd name="connsiteX1" fmla="*/ 17120 w 30211"/>
                <a:gd name="connsiteY1" fmla="*/ 27191 h 30211"/>
                <a:gd name="connsiteX2" fmla="*/ 27191 w 30211"/>
                <a:gd name="connsiteY2" fmla="*/ 17120 h 30211"/>
                <a:gd name="connsiteX3" fmla="*/ 27191 w 30211"/>
                <a:gd name="connsiteY3" fmla="*/ 3021 h 30211"/>
                <a:gd name="connsiteX4" fmla="*/ 13092 w 30211"/>
                <a:gd name="connsiteY4" fmla="*/ 3021 h 30211"/>
                <a:gd name="connsiteX5" fmla="*/ 3021 w 30211"/>
                <a:gd name="connsiteY5" fmla="*/ 13092 h 30211"/>
                <a:gd name="connsiteX6" fmla="*/ 3021 w 30211"/>
                <a:gd name="connsiteY6" fmla="*/ 27191 h 30211"/>
                <a:gd name="connsiteX7" fmla="*/ 10071 w 30211"/>
                <a:gd name="connsiteY7" fmla="*/ 3021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0071" y="30212"/>
                  </a:move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8732C28-8D38-43E0-8F55-74F109386980}"/>
                </a:ext>
              </a:extLst>
            </p:cNvPr>
            <p:cNvSpPr/>
            <p:nvPr/>
          </p:nvSpPr>
          <p:spPr>
            <a:xfrm>
              <a:off x="5368938" y="3600472"/>
              <a:ext cx="30211" cy="30211"/>
            </a:xfrm>
            <a:custGeom>
              <a:avLst/>
              <a:gdLst>
                <a:gd name="connsiteX0" fmla="*/ 10071 w 30211"/>
                <a:gd name="connsiteY0" fmla="*/ 30212 h 30211"/>
                <a:gd name="connsiteX1" fmla="*/ 17120 w 30211"/>
                <a:gd name="connsiteY1" fmla="*/ 27191 h 30211"/>
                <a:gd name="connsiteX2" fmla="*/ 27191 w 30211"/>
                <a:gd name="connsiteY2" fmla="*/ 17120 h 30211"/>
                <a:gd name="connsiteX3" fmla="*/ 27191 w 30211"/>
                <a:gd name="connsiteY3" fmla="*/ 3021 h 30211"/>
                <a:gd name="connsiteX4" fmla="*/ 13092 w 30211"/>
                <a:gd name="connsiteY4" fmla="*/ 3021 h 30211"/>
                <a:gd name="connsiteX5" fmla="*/ 3021 w 30211"/>
                <a:gd name="connsiteY5" fmla="*/ 13092 h 30211"/>
                <a:gd name="connsiteX6" fmla="*/ 3021 w 30211"/>
                <a:gd name="connsiteY6" fmla="*/ 27191 h 30211"/>
                <a:gd name="connsiteX7" fmla="*/ 10071 w 30211"/>
                <a:gd name="connsiteY7" fmla="*/ 3021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0071" y="30212"/>
                  </a:move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43A9BD3-A093-4356-A98E-6F9F2C6BE01F}"/>
                </a:ext>
              </a:extLst>
            </p:cNvPr>
            <p:cNvSpPr/>
            <p:nvPr/>
          </p:nvSpPr>
          <p:spPr>
            <a:xfrm>
              <a:off x="5318585" y="3600472"/>
              <a:ext cx="30211" cy="30211"/>
            </a:xfrm>
            <a:custGeom>
              <a:avLst/>
              <a:gdLst>
                <a:gd name="connsiteX0" fmla="*/ 13092 w 30211"/>
                <a:gd name="connsiteY0" fmla="*/ 27191 h 30211"/>
                <a:gd name="connsiteX1" fmla="*/ 20141 w 30211"/>
                <a:gd name="connsiteY1" fmla="*/ 30212 h 30211"/>
                <a:gd name="connsiteX2" fmla="*/ 27191 w 30211"/>
                <a:gd name="connsiteY2" fmla="*/ 27191 h 30211"/>
                <a:gd name="connsiteX3" fmla="*/ 27191 w 30211"/>
                <a:gd name="connsiteY3" fmla="*/ 13092 h 30211"/>
                <a:gd name="connsiteX4" fmla="*/ 17120 w 30211"/>
                <a:gd name="connsiteY4" fmla="*/ 3021 h 30211"/>
                <a:gd name="connsiteX5" fmla="*/ 3021 w 30211"/>
                <a:gd name="connsiteY5" fmla="*/ 3021 h 30211"/>
                <a:gd name="connsiteX6" fmla="*/ 3021 w 30211"/>
                <a:gd name="connsiteY6" fmla="*/ 17120 h 30211"/>
                <a:gd name="connsiteX7" fmla="*/ 13092 w 30211"/>
                <a:gd name="connsiteY7" fmla="*/ 2719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3092" y="27191"/>
                  </a:moveTo>
                  <a:cubicBezTo>
                    <a:pt x="15106" y="29205"/>
                    <a:pt x="17120" y="30212"/>
                    <a:pt x="20141" y="30212"/>
                  </a:cubicBezTo>
                  <a:cubicBezTo>
                    <a:pt x="23162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C56FC00B-455E-4113-BD26-3DC4225416CC}"/>
                </a:ext>
              </a:extLst>
            </p:cNvPr>
            <p:cNvSpPr/>
            <p:nvPr/>
          </p:nvSpPr>
          <p:spPr>
            <a:xfrm>
              <a:off x="5368938" y="3650826"/>
              <a:ext cx="30211" cy="30211"/>
            </a:xfrm>
            <a:custGeom>
              <a:avLst/>
              <a:gdLst>
                <a:gd name="connsiteX0" fmla="*/ 13092 w 30211"/>
                <a:gd name="connsiteY0" fmla="*/ 27191 h 30211"/>
                <a:gd name="connsiteX1" fmla="*/ 20141 w 30211"/>
                <a:gd name="connsiteY1" fmla="*/ 30212 h 30211"/>
                <a:gd name="connsiteX2" fmla="*/ 27191 w 30211"/>
                <a:gd name="connsiteY2" fmla="*/ 27191 h 30211"/>
                <a:gd name="connsiteX3" fmla="*/ 27191 w 30211"/>
                <a:gd name="connsiteY3" fmla="*/ 13092 h 30211"/>
                <a:gd name="connsiteX4" fmla="*/ 17120 w 30211"/>
                <a:gd name="connsiteY4" fmla="*/ 3021 h 30211"/>
                <a:gd name="connsiteX5" fmla="*/ 3021 w 30211"/>
                <a:gd name="connsiteY5" fmla="*/ 3021 h 30211"/>
                <a:gd name="connsiteX6" fmla="*/ 3021 w 30211"/>
                <a:gd name="connsiteY6" fmla="*/ 17120 h 30211"/>
                <a:gd name="connsiteX7" fmla="*/ 13092 w 30211"/>
                <a:gd name="connsiteY7" fmla="*/ 2719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3092" y="27191"/>
                  </a:moveTo>
                  <a:cubicBezTo>
                    <a:pt x="15106" y="29205"/>
                    <a:pt x="18127" y="30212"/>
                    <a:pt x="20141" y="30212"/>
                  </a:cubicBezTo>
                  <a:cubicBezTo>
                    <a:pt x="22155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DF81F5D-9093-4596-BE70-0D129961D2EC}"/>
                </a:ext>
              </a:extLst>
            </p:cNvPr>
            <p:cNvSpPr/>
            <p:nvPr/>
          </p:nvSpPr>
          <p:spPr>
            <a:xfrm>
              <a:off x="5207808" y="3811956"/>
              <a:ext cx="30211" cy="30211"/>
            </a:xfrm>
            <a:custGeom>
              <a:avLst/>
              <a:gdLst>
                <a:gd name="connsiteX0" fmla="*/ 13092 w 30211"/>
                <a:gd name="connsiteY0" fmla="*/ 3021 h 30211"/>
                <a:gd name="connsiteX1" fmla="*/ 3021 w 30211"/>
                <a:gd name="connsiteY1" fmla="*/ 13092 h 30211"/>
                <a:gd name="connsiteX2" fmla="*/ 3021 w 30211"/>
                <a:gd name="connsiteY2" fmla="*/ 27191 h 30211"/>
                <a:gd name="connsiteX3" fmla="*/ 10071 w 30211"/>
                <a:gd name="connsiteY3" fmla="*/ 30212 h 30211"/>
                <a:gd name="connsiteX4" fmla="*/ 17120 w 30211"/>
                <a:gd name="connsiteY4" fmla="*/ 27191 h 30211"/>
                <a:gd name="connsiteX5" fmla="*/ 27191 w 30211"/>
                <a:gd name="connsiteY5" fmla="*/ 17120 h 30211"/>
                <a:gd name="connsiteX6" fmla="*/ 27191 w 30211"/>
                <a:gd name="connsiteY6" fmla="*/ 3021 h 30211"/>
                <a:gd name="connsiteX7" fmla="*/ 13092 w 30211"/>
                <a:gd name="connsiteY7" fmla="*/ 302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3092" y="3021"/>
                  </a:move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C72AAC3-6967-4807-9E57-B7F396824453}"/>
                </a:ext>
              </a:extLst>
            </p:cNvPr>
            <p:cNvSpPr/>
            <p:nvPr/>
          </p:nvSpPr>
          <p:spPr>
            <a:xfrm>
              <a:off x="5258161" y="3761603"/>
              <a:ext cx="30211" cy="30211"/>
            </a:xfrm>
            <a:custGeom>
              <a:avLst/>
              <a:gdLst>
                <a:gd name="connsiteX0" fmla="*/ 10071 w 30211"/>
                <a:gd name="connsiteY0" fmla="*/ 30212 h 30211"/>
                <a:gd name="connsiteX1" fmla="*/ 17120 w 30211"/>
                <a:gd name="connsiteY1" fmla="*/ 27191 h 30211"/>
                <a:gd name="connsiteX2" fmla="*/ 27191 w 30211"/>
                <a:gd name="connsiteY2" fmla="*/ 17120 h 30211"/>
                <a:gd name="connsiteX3" fmla="*/ 27191 w 30211"/>
                <a:gd name="connsiteY3" fmla="*/ 3021 h 30211"/>
                <a:gd name="connsiteX4" fmla="*/ 13092 w 30211"/>
                <a:gd name="connsiteY4" fmla="*/ 3021 h 30211"/>
                <a:gd name="connsiteX5" fmla="*/ 3021 w 30211"/>
                <a:gd name="connsiteY5" fmla="*/ 13092 h 30211"/>
                <a:gd name="connsiteX6" fmla="*/ 3021 w 30211"/>
                <a:gd name="connsiteY6" fmla="*/ 27191 h 30211"/>
                <a:gd name="connsiteX7" fmla="*/ 10071 w 30211"/>
                <a:gd name="connsiteY7" fmla="*/ 3021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0071" y="30212"/>
                  </a:move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0B40FF40-80EC-4DCF-BC15-57D863D69764}"/>
                </a:ext>
              </a:extLst>
            </p:cNvPr>
            <p:cNvSpPr/>
            <p:nvPr/>
          </p:nvSpPr>
          <p:spPr>
            <a:xfrm>
              <a:off x="5207808" y="3761603"/>
              <a:ext cx="30211" cy="30211"/>
            </a:xfrm>
            <a:custGeom>
              <a:avLst/>
              <a:gdLst>
                <a:gd name="connsiteX0" fmla="*/ 17120 w 30211"/>
                <a:gd name="connsiteY0" fmla="*/ 3021 h 30211"/>
                <a:gd name="connsiteX1" fmla="*/ 3021 w 30211"/>
                <a:gd name="connsiteY1" fmla="*/ 3021 h 30211"/>
                <a:gd name="connsiteX2" fmla="*/ 3021 w 30211"/>
                <a:gd name="connsiteY2" fmla="*/ 17120 h 30211"/>
                <a:gd name="connsiteX3" fmla="*/ 13092 w 30211"/>
                <a:gd name="connsiteY3" fmla="*/ 27191 h 30211"/>
                <a:gd name="connsiteX4" fmla="*/ 20141 w 30211"/>
                <a:gd name="connsiteY4" fmla="*/ 30212 h 30211"/>
                <a:gd name="connsiteX5" fmla="*/ 27191 w 30211"/>
                <a:gd name="connsiteY5" fmla="*/ 27191 h 30211"/>
                <a:gd name="connsiteX6" fmla="*/ 27191 w 30211"/>
                <a:gd name="connsiteY6" fmla="*/ 13092 h 30211"/>
                <a:gd name="connsiteX7" fmla="*/ 17120 w 30211"/>
                <a:gd name="connsiteY7" fmla="*/ 302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7120" y="3021"/>
                  </a:move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ubicBezTo>
                    <a:pt x="15106" y="29205"/>
                    <a:pt x="17120" y="30212"/>
                    <a:pt x="20141" y="30212"/>
                  </a:cubicBezTo>
                  <a:cubicBezTo>
                    <a:pt x="23162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lnTo>
                    <a:pt x="17120" y="302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A6EEA5C-DED6-480A-BF23-882F0149248E}"/>
                </a:ext>
              </a:extLst>
            </p:cNvPr>
            <p:cNvSpPr/>
            <p:nvPr/>
          </p:nvSpPr>
          <p:spPr>
            <a:xfrm>
              <a:off x="5258161" y="3811956"/>
              <a:ext cx="30211" cy="30211"/>
            </a:xfrm>
            <a:custGeom>
              <a:avLst/>
              <a:gdLst>
                <a:gd name="connsiteX0" fmla="*/ 27191 w 30211"/>
                <a:gd name="connsiteY0" fmla="*/ 13092 h 30211"/>
                <a:gd name="connsiteX1" fmla="*/ 17120 w 30211"/>
                <a:gd name="connsiteY1" fmla="*/ 3021 h 30211"/>
                <a:gd name="connsiteX2" fmla="*/ 3021 w 30211"/>
                <a:gd name="connsiteY2" fmla="*/ 3021 h 30211"/>
                <a:gd name="connsiteX3" fmla="*/ 3021 w 30211"/>
                <a:gd name="connsiteY3" fmla="*/ 17120 h 30211"/>
                <a:gd name="connsiteX4" fmla="*/ 13092 w 30211"/>
                <a:gd name="connsiteY4" fmla="*/ 27191 h 30211"/>
                <a:gd name="connsiteX5" fmla="*/ 20141 w 30211"/>
                <a:gd name="connsiteY5" fmla="*/ 30212 h 30211"/>
                <a:gd name="connsiteX6" fmla="*/ 27191 w 30211"/>
                <a:gd name="connsiteY6" fmla="*/ 27191 h 30211"/>
                <a:gd name="connsiteX7" fmla="*/ 27191 w 30211"/>
                <a:gd name="connsiteY7" fmla="*/ 1309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27191" y="13092"/>
                  </a:move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ubicBezTo>
                    <a:pt x="15106" y="29205"/>
                    <a:pt x="18127" y="30212"/>
                    <a:pt x="20141" y="30212"/>
                  </a:cubicBezTo>
                  <a:cubicBezTo>
                    <a:pt x="22155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6A14B6F2-F2B3-46B5-A143-5472A368CA8B}"/>
                </a:ext>
              </a:extLst>
            </p:cNvPr>
            <p:cNvSpPr/>
            <p:nvPr/>
          </p:nvSpPr>
          <p:spPr>
            <a:xfrm>
              <a:off x="5691199" y="3721320"/>
              <a:ext cx="30211" cy="30211"/>
            </a:xfrm>
            <a:custGeom>
              <a:avLst/>
              <a:gdLst>
                <a:gd name="connsiteX0" fmla="*/ 10071 w 30211"/>
                <a:gd name="connsiteY0" fmla="*/ 30212 h 30211"/>
                <a:gd name="connsiteX1" fmla="*/ 17120 w 30211"/>
                <a:gd name="connsiteY1" fmla="*/ 27191 h 30211"/>
                <a:gd name="connsiteX2" fmla="*/ 27191 w 30211"/>
                <a:gd name="connsiteY2" fmla="*/ 17120 h 30211"/>
                <a:gd name="connsiteX3" fmla="*/ 27191 w 30211"/>
                <a:gd name="connsiteY3" fmla="*/ 3021 h 30211"/>
                <a:gd name="connsiteX4" fmla="*/ 13092 w 30211"/>
                <a:gd name="connsiteY4" fmla="*/ 3021 h 30211"/>
                <a:gd name="connsiteX5" fmla="*/ 3021 w 30211"/>
                <a:gd name="connsiteY5" fmla="*/ 13092 h 30211"/>
                <a:gd name="connsiteX6" fmla="*/ 3021 w 30211"/>
                <a:gd name="connsiteY6" fmla="*/ 27191 h 30211"/>
                <a:gd name="connsiteX7" fmla="*/ 10071 w 30211"/>
                <a:gd name="connsiteY7" fmla="*/ 3021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0071" y="30212"/>
                  </a:move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AF157730-4277-44B8-883C-2DBEDBA7B0AB}"/>
                </a:ext>
              </a:extLst>
            </p:cNvPr>
            <p:cNvSpPr/>
            <p:nvPr/>
          </p:nvSpPr>
          <p:spPr>
            <a:xfrm>
              <a:off x="5741552" y="3670967"/>
              <a:ext cx="30211" cy="30211"/>
            </a:xfrm>
            <a:custGeom>
              <a:avLst/>
              <a:gdLst>
                <a:gd name="connsiteX0" fmla="*/ 10071 w 30211"/>
                <a:gd name="connsiteY0" fmla="*/ 30212 h 30211"/>
                <a:gd name="connsiteX1" fmla="*/ 17120 w 30211"/>
                <a:gd name="connsiteY1" fmla="*/ 27191 h 30211"/>
                <a:gd name="connsiteX2" fmla="*/ 27191 w 30211"/>
                <a:gd name="connsiteY2" fmla="*/ 17120 h 30211"/>
                <a:gd name="connsiteX3" fmla="*/ 27191 w 30211"/>
                <a:gd name="connsiteY3" fmla="*/ 3021 h 30211"/>
                <a:gd name="connsiteX4" fmla="*/ 13092 w 30211"/>
                <a:gd name="connsiteY4" fmla="*/ 3021 h 30211"/>
                <a:gd name="connsiteX5" fmla="*/ 3021 w 30211"/>
                <a:gd name="connsiteY5" fmla="*/ 13092 h 30211"/>
                <a:gd name="connsiteX6" fmla="*/ 3021 w 30211"/>
                <a:gd name="connsiteY6" fmla="*/ 27191 h 30211"/>
                <a:gd name="connsiteX7" fmla="*/ 10071 w 30211"/>
                <a:gd name="connsiteY7" fmla="*/ 30212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0071" y="30212"/>
                  </a:moveTo>
                  <a:cubicBezTo>
                    <a:pt x="13092" y="30212"/>
                    <a:pt x="15106" y="29205"/>
                    <a:pt x="17120" y="27191"/>
                  </a:cubicBezTo>
                  <a:lnTo>
                    <a:pt x="27191" y="17120"/>
                  </a:lnTo>
                  <a:cubicBezTo>
                    <a:pt x="31219" y="13092"/>
                    <a:pt x="31219" y="7049"/>
                    <a:pt x="27191" y="3021"/>
                  </a:cubicBezTo>
                  <a:cubicBezTo>
                    <a:pt x="23162" y="-1007"/>
                    <a:pt x="17120" y="-1007"/>
                    <a:pt x="13092" y="3021"/>
                  </a:cubicBezTo>
                  <a:lnTo>
                    <a:pt x="3021" y="13092"/>
                  </a:lnTo>
                  <a:cubicBezTo>
                    <a:pt x="-1007" y="17120"/>
                    <a:pt x="-1007" y="23162"/>
                    <a:pt x="3021" y="27191"/>
                  </a:cubicBezTo>
                  <a:cubicBezTo>
                    <a:pt x="5035" y="29205"/>
                    <a:pt x="7049" y="30212"/>
                    <a:pt x="10071" y="3021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A95888E-0394-4754-9BB4-2A16F4199EDF}"/>
                </a:ext>
              </a:extLst>
            </p:cNvPr>
            <p:cNvSpPr/>
            <p:nvPr/>
          </p:nvSpPr>
          <p:spPr>
            <a:xfrm>
              <a:off x="5691199" y="3670967"/>
              <a:ext cx="30211" cy="30211"/>
            </a:xfrm>
            <a:custGeom>
              <a:avLst/>
              <a:gdLst>
                <a:gd name="connsiteX0" fmla="*/ 13092 w 30211"/>
                <a:gd name="connsiteY0" fmla="*/ 27191 h 30211"/>
                <a:gd name="connsiteX1" fmla="*/ 20141 w 30211"/>
                <a:gd name="connsiteY1" fmla="*/ 30212 h 30211"/>
                <a:gd name="connsiteX2" fmla="*/ 27191 w 30211"/>
                <a:gd name="connsiteY2" fmla="*/ 27191 h 30211"/>
                <a:gd name="connsiteX3" fmla="*/ 27191 w 30211"/>
                <a:gd name="connsiteY3" fmla="*/ 13092 h 30211"/>
                <a:gd name="connsiteX4" fmla="*/ 17120 w 30211"/>
                <a:gd name="connsiteY4" fmla="*/ 3021 h 30211"/>
                <a:gd name="connsiteX5" fmla="*/ 3021 w 30211"/>
                <a:gd name="connsiteY5" fmla="*/ 3021 h 30211"/>
                <a:gd name="connsiteX6" fmla="*/ 3021 w 30211"/>
                <a:gd name="connsiteY6" fmla="*/ 17120 h 30211"/>
                <a:gd name="connsiteX7" fmla="*/ 13092 w 30211"/>
                <a:gd name="connsiteY7" fmla="*/ 2719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3092" y="27191"/>
                  </a:moveTo>
                  <a:cubicBezTo>
                    <a:pt x="15106" y="29205"/>
                    <a:pt x="18127" y="30212"/>
                    <a:pt x="20141" y="30212"/>
                  </a:cubicBezTo>
                  <a:cubicBezTo>
                    <a:pt x="22155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5A9E3C5D-E6F8-4266-BFD8-EFB5EF179FF3}"/>
                </a:ext>
              </a:extLst>
            </p:cNvPr>
            <p:cNvSpPr/>
            <p:nvPr/>
          </p:nvSpPr>
          <p:spPr>
            <a:xfrm>
              <a:off x="5741552" y="3721320"/>
              <a:ext cx="30211" cy="30211"/>
            </a:xfrm>
            <a:custGeom>
              <a:avLst/>
              <a:gdLst>
                <a:gd name="connsiteX0" fmla="*/ 17120 w 30211"/>
                <a:gd name="connsiteY0" fmla="*/ 3021 h 30211"/>
                <a:gd name="connsiteX1" fmla="*/ 3021 w 30211"/>
                <a:gd name="connsiteY1" fmla="*/ 3021 h 30211"/>
                <a:gd name="connsiteX2" fmla="*/ 3021 w 30211"/>
                <a:gd name="connsiteY2" fmla="*/ 17120 h 30211"/>
                <a:gd name="connsiteX3" fmla="*/ 13092 w 30211"/>
                <a:gd name="connsiteY3" fmla="*/ 27191 h 30211"/>
                <a:gd name="connsiteX4" fmla="*/ 20141 w 30211"/>
                <a:gd name="connsiteY4" fmla="*/ 30212 h 30211"/>
                <a:gd name="connsiteX5" fmla="*/ 27191 w 30211"/>
                <a:gd name="connsiteY5" fmla="*/ 27191 h 30211"/>
                <a:gd name="connsiteX6" fmla="*/ 27191 w 30211"/>
                <a:gd name="connsiteY6" fmla="*/ 13092 h 30211"/>
                <a:gd name="connsiteX7" fmla="*/ 17120 w 30211"/>
                <a:gd name="connsiteY7" fmla="*/ 302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211" h="30211">
                  <a:moveTo>
                    <a:pt x="17120" y="3021"/>
                  </a:move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3092" y="27191"/>
                  </a:lnTo>
                  <a:cubicBezTo>
                    <a:pt x="15106" y="29205"/>
                    <a:pt x="18127" y="30212"/>
                    <a:pt x="20141" y="30212"/>
                  </a:cubicBezTo>
                  <a:cubicBezTo>
                    <a:pt x="22155" y="30212"/>
                    <a:pt x="25177" y="29205"/>
                    <a:pt x="27191" y="27191"/>
                  </a:cubicBezTo>
                  <a:cubicBezTo>
                    <a:pt x="31219" y="23162"/>
                    <a:pt x="31219" y="17120"/>
                    <a:pt x="27191" y="13092"/>
                  </a:cubicBezTo>
                  <a:lnTo>
                    <a:pt x="17120" y="302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1" name="Graphic 50">
            <a:extLst>
              <a:ext uri="{FF2B5EF4-FFF2-40B4-BE49-F238E27FC236}">
                <a16:creationId xmlns:a16="http://schemas.microsoft.com/office/drawing/2014/main" id="{9E31EF1E-4E86-4A38-9A84-7C8A96306D2A}"/>
              </a:ext>
            </a:extLst>
          </p:cNvPr>
          <p:cNvGrpSpPr/>
          <p:nvPr/>
        </p:nvGrpSpPr>
        <p:grpSpPr>
          <a:xfrm>
            <a:off x="3792005" y="3881718"/>
            <a:ext cx="622617" cy="595174"/>
            <a:chOff x="3792005" y="3564218"/>
            <a:chExt cx="622617" cy="595174"/>
          </a:xfrm>
          <a:solidFill>
            <a:schemeClr val="accent6">
              <a:lumMod val="50000"/>
            </a:schemeClr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3C8D21E0-495F-4913-87D5-0DB7B39AC2FE}"/>
                </a:ext>
              </a:extLst>
            </p:cNvPr>
            <p:cNvSpPr/>
            <p:nvPr/>
          </p:nvSpPr>
          <p:spPr>
            <a:xfrm>
              <a:off x="4102181" y="4039552"/>
              <a:ext cx="20141" cy="90635"/>
            </a:xfrm>
            <a:custGeom>
              <a:avLst/>
              <a:gdLst>
                <a:gd name="connsiteX0" fmla="*/ 10071 w 20141"/>
                <a:gd name="connsiteY0" fmla="*/ 0 h 90635"/>
                <a:gd name="connsiteX1" fmla="*/ 0 w 20141"/>
                <a:gd name="connsiteY1" fmla="*/ 10071 h 90635"/>
                <a:gd name="connsiteX2" fmla="*/ 0 w 20141"/>
                <a:gd name="connsiteY2" fmla="*/ 80565 h 90635"/>
                <a:gd name="connsiteX3" fmla="*/ 10071 w 20141"/>
                <a:gd name="connsiteY3" fmla="*/ 90636 h 90635"/>
                <a:gd name="connsiteX4" fmla="*/ 20141 w 20141"/>
                <a:gd name="connsiteY4" fmla="*/ 80565 h 90635"/>
                <a:gd name="connsiteX5" fmla="*/ 20141 w 20141"/>
                <a:gd name="connsiteY5" fmla="*/ 10071 h 90635"/>
                <a:gd name="connsiteX6" fmla="*/ 10071 w 20141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90635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80565"/>
                  </a:lnTo>
                  <a:cubicBezTo>
                    <a:pt x="0" y="86608"/>
                    <a:pt x="4028" y="90636"/>
                    <a:pt x="10071" y="90636"/>
                  </a:cubicBezTo>
                  <a:cubicBezTo>
                    <a:pt x="16113" y="90636"/>
                    <a:pt x="20141" y="86608"/>
                    <a:pt x="20141" y="80565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0BEFE0D5-5020-4DB2-9F1F-AFA6B64B169C}"/>
                </a:ext>
              </a:extLst>
            </p:cNvPr>
            <p:cNvSpPr/>
            <p:nvPr/>
          </p:nvSpPr>
          <p:spPr>
            <a:xfrm>
              <a:off x="4102181" y="3999270"/>
              <a:ext cx="20141" cy="30211"/>
            </a:xfrm>
            <a:custGeom>
              <a:avLst/>
              <a:gdLst>
                <a:gd name="connsiteX0" fmla="*/ 0 w 20141"/>
                <a:gd name="connsiteY0" fmla="*/ 10071 h 30211"/>
                <a:gd name="connsiteX1" fmla="*/ 0 w 20141"/>
                <a:gd name="connsiteY1" fmla="*/ 20141 h 30211"/>
                <a:gd name="connsiteX2" fmla="*/ 10071 w 20141"/>
                <a:gd name="connsiteY2" fmla="*/ 30212 h 30211"/>
                <a:gd name="connsiteX3" fmla="*/ 20141 w 20141"/>
                <a:gd name="connsiteY3" fmla="*/ 20141 h 30211"/>
                <a:gd name="connsiteX4" fmla="*/ 20141 w 20141"/>
                <a:gd name="connsiteY4" fmla="*/ 10071 h 30211"/>
                <a:gd name="connsiteX5" fmla="*/ 10071 w 20141"/>
                <a:gd name="connsiteY5" fmla="*/ 0 h 30211"/>
                <a:gd name="connsiteX6" fmla="*/ 0 w 20141"/>
                <a:gd name="connsiteY6" fmla="*/ 10071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30211">
                  <a:moveTo>
                    <a:pt x="0" y="10071"/>
                  </a:moveTo>
                  <a:lnTo>
                    <a:pt x="0" y="20141"/>
                  </a:lnTo>
                  <a:cubicBezTo>
                    <a:pt x="0" y="26184"/>
                    <a:pt x="4028" y="30212"/>
                    <a:pt x="10071" y="30212"/>
                  </a:cubicBezTo>
                  <a:cubicBezTo>
                    <a:pt x="16113" y="30212"/>
                    <a:pt x="20141" y="26184"/>
                    <a:pt x="20141" y="20141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08EB7DD-CFFF-4137-A5CE-111F7F06DECE}"/>
                </a:ext>
              </a:extLst>
            </p:cNvPr>
            <p:cNvSpPr/>
            <p:nvPr/>
          </p:nvSpPr>
          <p:spPr>
            <a:xfrm>
              <a:off x="4162605" y="4089905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5035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370A32D-1843-4786-A34A-5B9D9964D310}"/>
                </a:ext>
              </a:extLst>
            </p:cNvPr>
            <p:cNvSpPr/>
            <p:nvPr/>
          </p:nvSpPr>
          <p:spPr>
            <a:xfrm>
              <a:off x="3792005" y="3653847"/>
              <a:ext cx="622617" cy="505546"/>
            </a:xfrm>
            <a:custGeom>
              <a:avLst/>
              <a:gdLst>
                <a:gd name="connsiteX0" fmla="*/ 611288 w 622617"/>
                <a:gd name="connsiteY0" fmla="*/ 342402 h 505546"/>
                <a:gd name="connsiteX1" fmla="*/ 546836 w 622617"/>
                <a:gd name="connsiteY1" fmla="*/ 277950 h 505546"/>
                <a:gd name="connsiteX2" fmla="*/ 518638 w 622617"/>
                <a:gd name="connsiteY2" fmla="*/ 265865 h 505546"/>
                <a:gd name="connsiteX3" fmla="*/ 517631 w 622617"/>
                <a:gd name="connsiteY3" fmla="*/ 265865 h 505546"/>
                <a:gd name="connsiteX4" fmla="*/ 517631 w 622617"/>
                <a:gd name="connsiteY4" fmla="*/ 265865 h 505546"/>
                <a:gd name="connsiteX5" fmla="*/ 490440 w 622617"/>
                <a:gd name="connsiteY5" fmla="*/ 238674 h 505546"/>
                <a:gd name="connsiteX6" fmla="*/ 471306 w 622617"/>
                <a:gd name="connsiteY6" fmla="*/ 45318 h 505546"/>
                <a:gd name="connsiteX7" fmla="*/ 363550 w 622617"/>
                <a:gd name="connsiteY7" fmla="*/ 0 h 505546"/>
                <a:gd name="connsiteX8" fmla="*/ 255794 w 622617"/>
                <a:gd name="connsiteY8" fmla="*/ 45318 h 505546"/>
                <a:gd name="connsiteX9" fmla="*/ 211483 w 622617"/>
                <a:gd name="connsiteY9" fmla="*/ 139982 h 505546"/>
                <a:gd name="connsiteX10" fmla="*/ 159116 w 622617"/>
                <a:gd name="connsiteY10" fmla="*/ 122862 h 505546"/>
                <a:gd name="connsiteX11" fmla="*/ 69487 w 622617"/>
                <a:gd name="connsiteY11" fmla="*/ 212491 h 505546"/>
                <a:gd name="connsiteX12" fmla="*/ 125883 w 622617"/>
                <a:gd name="connsiteY12" fmla="*/ 321253 h 505546"/>
                <a:gd name="connsiteX13" fmla="*/ 100706 w 622617"/>
                <a:gd name="connsiteY13" fmla="*/ 332331 h 505546"/>
                <a:gd name="connsiteX14" fmla="*/ 0 w 622617"/>
                <a:gd name="connsiteY14" fmla="*/ 443108 h 505546"/>
                <a:gd name="connsiteX15" fmla="*/ 10071 w 622617"/>
                <a:gd name="connsiteY15" fmla="*/ 453179 h 505546"/>
                <a:gd name="connsiteX16" fmla="*/ 160123 w 622617"/>
                <a:gd name="connsiteY16" fmla="*/ 453179 h 505546"/>
                <a:gd name="connsiteX17" fmla="*/ 160123 w 622617"/>
                <a:gd name="connsiteY17" fmla="*/ 495476 h 505546"/>
                <a:gd name="connsiteX18" fmla="*/ 160123 w 622617"/>
                <a:gd name="connsiteY18" fmla="*/ 495476 h 505546"/>
                <a:gd name="connsiteX19" fmla="*/ 160123 w 622617"/>
                <a:gd name="connsiteY19" fmla="*/ 495476 h 505546"/>
                <a:gd name="connsiteX20" fmla="*/ 170194 w 622617"/>
                <a:gd name="connsiteY20" fmla="*/ 505546 h 505546"/>
                <a:gd name="connsiteX21" fmla="*/ 472313 w 622617"/>
                <a:gd name="connsiteY21" fmla="*/ 505546 h 505546"/>
                <a:gd name="connsiteX22" fmla="*/ 482384 w 622617"/>
                <a:gd name="connsiteY22" fmla="*/ 495476 h 505546"/>
                <a:gd name="connsiteX23" fmla="*/ 482384 w 622617"/>
                <a:gd name="connsiteY23" fmla="*/ 495476 h 505546"/>
                <a:gd name="connsiteX24" fmla="*/ 482384 w 622617"/>
                <a:gd name="connsiteY24" fmla="*/ 445122 h 505546"/>
                <a:gd name="connsiteX25" fmla="*/ 381677 w 622617"/>
                <a:gd name="connsiteY25" fmla="*/ 334345 h 505546"/>
                <a:gd name="connsiteX26" fmla="*/ 355494 w 622617"/>
                <a:gd name="connsiteY26" fmla="*/ 323268 h 505546"/>
                <a:gd name="connsiteX27" fmla="*/ 371607 w 622617"/>
                <a:gd name="connsiteY27" fmla="*/ 309169 h 505546"/>
                <a:gd name="connsiteX28" fmla="*/ 373621 w 622617"/>
                <a:gd name="connsiteY28" fmla="*/ 306147 h 505546"/>
                <a:gd name="connsiteX29" fmla="*/ 452172 w 622617"/>
                <a:gd name="connsiteY29" fmla="*/ 277950 h 505546"/>
                <a:gd name="connsiteX30" fmla="*/ 453179 w 622617"/>
                <a:gd name="connsiteY30" fmla="*/ 278957 h 505546"/>
                <a:gd name="connsiteX31" fmla="*/ 478355 w 622617"/>
                <a:gd name="connsiteY31" fmla="*/ 304133 h 505546"/>
                <a:gd name="connsiteX32" fmla="*/ 478355 w 622617"/>
                <a:gd name="connsiteY32" fmla="*/ 305140 h 505546"/>
                <a:gd name="connsiteX33" fmla="*/ 490440 w 622617"/>
                <a:gd name="connsiteY33" fmla="*/ 333338 h 505546"/>
                <a:gd name="connsiteX34" fmla="*/ 554892 w 622617"/>
                <a:gd name="connsiteY34" fmla="*/ 397790 h 505546"/>
                <a:gd name="connsiteX35" fmla="*/ 583090 w 622617"/>
                <a:gd name="connsiteY35" fmla="*/ 409875 h 505546"/>
                <a:gd name="connsiteX36" fmla="*/ 611288 w 622617"/>
                <a:gd name="connsiteY36" fmla="*/ 397790 h 505546"/>
                <a:gd name="connsiteX37" fmla="*/ 611288 w 622617"/>
                <a:gd name="connsiteY37" fmla="*/ 342402 h 505546"/>
                <a:gd name="connsiteX38" fmla="*/ 269893 w 622617"/>
                <a:gd name="connsiteY38" fmla="*/ 60424 h 505546"/>
                <a:gd name="connsiteX39" fmla="*/ 363550 w 622617"/>
                <a:gd name="connsiteY39" fmla="*/ 21148 h 505546"/>
                <a:gd name="connsiteX40" fmla="*/ 457207 w 622617"/>
                <a:gd name="connsiteY40" fmla="*/ 60424 h 505546"/>
                <a:gd name="connsiteX41" fmla="*/ 457207 w 622617"/>
                <a:gd name="connsiteY41" fmla="*/ 248745 h 505546"/>
                <a:gd name="connsiteX42" fmla="*/ 423974 w 622617"/>
                <a:gd name="connsiteY42" fmla="*/ 272914 h 505546"/>
                <a:gd name="connsiteX43" fmla="*/ 422967 w 622617"/>
                <a:gd name="connsiteY43" fmla="*/ 272914 h 505546"/>
                <a:gd name="connsiteX44" fmla="*/ 398797 w 622617"/>
                <a:gd name="connsiteY44" fmla="*/ 264858 h 505546"/>
                <a:gd name="connsiteX45" fmla="*/ 472313 w 622617"/>
                <a:gd name="connsiteY45" fmla="*/ 135954 h 505546"/>
                <a:gd name="connsiteX46" fmla="*/ 364557 w 622617"/>
                <a:gd name="connsiteY46" fmla="*/ 33233 h 505546"/>
                <a:gd name="connsiteX47" fmla="*/ 256801 w 622617"/>
                <a:gd name="connsiteY47" fmla="*/ 135954 h 505546"/>
                <a:gd name="connsiteX48" fmla="*/ 326289 w 622617"/>
                <a:gd name="connsiteY48" fmla="*/ 261837 h 505546"/>
                <a:gd name="connsiteX49" fmla="*/ 308162 w 622617"/>
                <a:gd name="connsiteY49" fmla="*/ 271907 h 505546"/>
                <a:gd name="connsiteX50" fmla="*/ 302119 w 622617"/>
                <a:gd name="connsiteY50" fmla="*/ 271907 h 505546"/>
                <a:gd name="connsiteX51" fmla="*/ 268886 w 622617"/>
                <a:gd name="connsiteY51" fmla="*/ 247738 h 505546"/>
                <a:gd name="connsiteX52" fmla="*/ 269893 w 622617"/>
                <a:gd name="connsiteY52" fmla="*/ 60424 h 505546"/>
                <a:gd name="connsiteX53" fmla="*/ 320246 w 622617"/>
                <a:gd name="connsiteY53" fmla="*/ 315211 h 505546"/>
                <a:gd name="connsiteX54" fmla="*/ 266872 w 622617"/>
                <a:gd name="connsiteY54" fmla="*/ 273921 h 505546"/>
                <a:gd name="connsiteX55" fmla="*/ 344416 w 622617"/>
                <a:gd name="connsiteY55" fmla="*/ 307155 h 505546"/>
                <a:gd name="connsiteX56" fmla="*/ 320246 w 622617"/>
                <a:gd name="connsiteY56" fmla="*/ 315211 h 505546"/>
                <a:gd name="connsiteX57" fmla="*/ 243710 w 622617"/>
                <a:gd name="connsiteY57" fmla="*/ 336359 h 505546"/>
                <a:gd name="connsiteX58" fmla="*/ 242702 w 622617"/>
                <a:gd name="connsiteY58" fmla="*/ 335352 h 505546"/>
                <a:gd name="connsiteX59" fmla="*/ 220547 w 622617"/>
                <a:gd name="connsiteY59" fmla="*/ 333338 h 505546"/>
                <a:gd name="connsiteX60" fmla="*/ 194363 w 622617"/>
                <a:gd name="connsiteY60" fmla="*/ 322261 h 505546"/>
                <a:gd name="connsiteX61" fmla="*/ 239681 w 622617"/>
                <a:gd name="connsiteY61" fmla="*/ 260830 h 505546"/>
                <a:gd name="connsiteX62" fmla="*/ 286006 w 622617"/>
                <a:gd name="connsiteY62" fmla="*/ 324275 h 505546"/>
                <a:gd name="connsiteX63" fmla="*/ 259823 w 622617"/>
                <a:gd name="connsiteY63" fmla="*/ 335352 h 505546"/>
                <a:gd name="connsiteX64" fmla="*/ 243710 w 622617"/>
                <a:gd name="connsiteY64" fmla="*/ 336359 h 505546"/>
                <a:gd name="connsiteX65" fmla="*/ 363550 w 622617"/>
                <a:gd name="connsiteY65" fmla="*/ 287013 h 505546"/>
                <a:gd name="connsiteX66" fmla="*/ 333338 w 622617"/>
                <a:gd name="connsiteY66" fmla="*/ 283992 h 505546"/>
                <a:gd name="connsiteX67" fmla="*/ 345423 w 622617"/>
                <a:gd name="connsiteY67" fmla="*/ 270900 h 505546"/>
                <a:gd name="connsiteX68" fmla="*/ 363550 w 622617"/>
                <a:gd name="connsiteY68" fmla="*/ 273921 h 505546"/>
                <a:gd name="connsiteX69" fmla="*/ 377649 w 622617"/>
                <a:gd name="connsiteY69" fmla="*/ 271907 h 505546"/>
                <a:gd name="connsiteX70" fmla="*/ 389734 w 622617"/>
                <a:gd name="connsiteY70" fmla="*/ 284999 h 505546"/>
                <a:gd name="connsiteX71" fmla="*/ 363550 w 622617"/>
                <a:gd name="connsiteY71" fmla="*/ 287013 h 505546"/>
                <a:gd name="connsiteX72" fmla="*/ 364557 w 622617"/>
                <a:gd name="connsiteY72" fmla="*/ 252773 h 505546"/>
                <a:gd name="connsiteX73" fmla="*/ 276943 w 622617"/>
                <a:gd name="connsiteY73" fmla="*/ 135954 h 505546"/>
                <a:gd name="connsiteX74" fmla="*/ 364557 w 622617"/>
                <a:gd name="connsiteY74" fmla="*/ 53374 h 505546"/>
                <a:gd name="connsiteX75" fmla="*/ 452172 w 622617"/>
                <a:gd name="connsiteY75" fmla="*/ 135954 h 505546"/>
                <a:gd name="connsiteX76" fmla="*/ 364557 w 622617"/>
                <a:gd name="connsiteY76" fmla="*/ 252773 h 505546"/>
                <a:gd name="connsiteX77" fmla="*/ 89629 w 622617"/>
                <a:gd name="connsiteY77" fmla="*/ 213498 h 505546"/>
                <a:gd name="connsiteX78" fmla="*/ 159116 w 622617"/>
                <a:gd name="connsiteY78" fmla="*/ 144010 h 505546"/>
                <a:gd name="connsiteX79" fmla="*/ 211483 w 622617"/>
                <a:gd name="connsiteY79" fmla="*/ 167173 h 505546"/>
                <a:gd name="connsiteX80" fmla="*/ 228604 w 622617"/>
                <a:gd name="connsiteY80" fmla="*/ 225582 h 505546"/>
                <a:gd name="connsiteX81" fmla="*/ 227596 w 622617"/>
                <a:gd name="connsiteY81" fmla="*/ 230618 h 505546"/>
                <a:gd name="connsiteX82" fmla="*/ 160123 w 622617"/>
                <a:gd name="connsiteY82" fmla="*/ 313197 h 505546"/>
                <a:gd name="connsiteX83" fmla="*/ 89629 w 622617"/>
                <a:gd name="connsiteY83" fmla="*/ 213498 h 505546"/>
                <a:gd name="connsiteX84" fmla="*/ 100706 w 622617"/>
                <a:gd name="connsiteY84" fmla="*/ 353480 h 505546"/>
                <a:gd name="connsiteX85" fmla="*/ 145017 w 622617"/>
                <a:gd name="connsiteY85" fmla="*/ 331324 h 505546"/>
                <a:gd name="connsiteX86" fmla="*/ 160123 w 622617"/>
                <a:gd name="connsiteY86" fmla="*/ 333338 h 505546"/>
                <a:gd name="connsiteX87" fmla="*/ 176236 w 622617"/>
                <a:gd name="connsiteY87" fmla="*/ 331324 h 505546"/>
                <a:gd name="connsiteX88" fmla="*/ 205441 w 622617"/>
                <a:gd name="connsiteY88" fmla="*/ 352472 h 505546"/>
                <a:gd name="connsiteX89" fmla="*/ 161130 w 622617"/>
                <a:gd name="connsiteY89" fmla="*/ 435052 h 505546"/>
                <a:gd name="connsiteX90" fmla="*/ 20141 w 622617"/>
                <a:gd name="connsiteY90" fmla="*/ 435052 h 505546"/>
                <a:gd name="connsiteX91" fmla="*/ 100706 w 622617"/>
                <a:gd name="connsiteY91" fmla="*/ 353480 h 505546"/>
                <a:gd name="connsiteX92" fmla="*/ 380670 w 622617"/>
                <a:gd name="connsiteY92" fmla="*/ 355494 h 505546"/>
                <a:gd name="connsiteX93" fmla="*/ 461235 w 622617"/>
                <a:gd name="connsiteY93" fmla="*/ 446129 h 505546"/>
                <a:gd name="connsiteX94" fmla="*/ 461235 w 622617"/>
                <a:gd name="connsiteY94" fmla="*/ 486412 h 505546"/>
                <a:gd name="connsiteX95" fmla="*/ 179257 w 622617"/>
                <a:gd name="connsiteY95" fmla="*/ 486412 h 505546"/>
                <a:gd name="connsiteX96" fmla="*/ 179257 w 622617"/>
                <a:gd name="connsiteY96" fmla="*/ 449151 h 505546"/>
                <a:gd name="connsiteX97" fmla="*/ 180264 w 622617"/>
                <a:gd name="connsiteY97" fmla="*/ 444115 h 505546"/>
                <a:gd name="connsiteX98" fmla="*/ 179257 w 622617"/>
                <a:gd name="connsiteY98" fmla="*/ 440087 h 505546"/>
                <a:gd name="connsiteX99" fmla="*/ 259823 w 622617"/>
                <a:gd name="connsiteY99" fmla="*/ 355494 h 505546"/>
                <a:gd name="connsiteX100" fmla="*/ 304133 w 622617"/>
                <a:gd name="connsiteY100" fmla="*/ 333338 h 505546"/>
                <a:gd name="connsiteX101" fmla="*/ 320246 w 622617"/>
                <a:gd name="connsiteY101" fmla="*/ 335352 h 505546"/>
                <a:gd name="connsiteX102" fmla="*/ 336359 w 622617"/>
                <a:gd name="connsiteY102" fmla="*/ 333338 h 505546"/>
                <a:gd name="connsiteX103" fmla="*/ 380670 w 622617"/>
                <a:gd name="connsiteY103" fmla="*/ 355494 h 505546"/>
                <a:gd name="connsiteX104" fmla="*/ 467278 w 622617"/>
                <a:gd name="connsiteY104" fmla="*/ 265865 h 505546"/>
                <a:gd name="connsiteX105" fmla="*/ 471306 w 622617"/>
                <a:gd name="connsiteY105" fmla="*/ 261837 h 505546"/>
                <a:gd name="connsiteX106" fmla="*/ 478355 w 622617"/>
                <a:gd name="connsiteY106" fmla="*/ 254787 h 505546"/>
                <a:gd name="connsiteX107" fmla="*/ 496483 w 622617"/>
                <a:gd name="connsiteY107" fmla="*/ 272914 h 505546"/>
                <a:gd name="connsiteX108" fmla="*/ 490440 w 622617"/>
                <a:gd name="connsiteY108" fmla="*/ 277950 h 505546"/>
                <a:gd name="connsiteX109" fmla="*/ 485405 w 622617"/>
                <a:gd name="connsiteY109" fmla="*/ 283992 h 505546"/>
                <a:gd name="connsiteX110" fmla="*/ 467278 w 622617"/>
                <a:gd name="connsiteY110" fmla="*/ 265865 h 505546"/>
                <a:gd name="connsiteX111" fmla="*/ 596182 w 622617"/>
                <a:gd name="connsiteY111" fmla="*/ 384698 h 505546"/>
                <a:gd name="connsiteX112" fmla="*/ 567984 w 622617"/>
                <a:gd name="connsiteY112" fmla="*/ 384698 h 505546"/>
                <a:gd name="connsiteX113" fmla="*/ 503532 w 622617"/>
                <a:gd name="connsiteY113" fmla="*/ 320246 h 505546"/>
                <a:gd name="connsiteX114" fmla="*/ 497490 w 622617"/>
                <a:gd name="connsiteY114" fmla="*/ 306147 h 505546"/>
                <a:gd name="connsiteX115" fmla="*/ 503532 w 622617"/>
                <a:gd name="connsiteY115" fmla="*/ 292049 h 505546"/>
                <a:gd name="connsiteX116" fmla="*/ 517631 w 622617"/>
                <a:gd name="connsiteY116" fmla="*/ 286006 h 505546"/>
                <a:gd name="connsiteX117" fmla="*/ 531730 w 622617"/>
                <a:gd name="connsiteY117" fmla="*/ 292049 h 505546"/>
                <a:gd name="connsiteX118" fmla="*/ 596182 w 622617"/>
                <a:gd name="connsiteY118" fmla="*/ 356501 h 505546"/>
                <a:gd name="connsiteX119" fmla="*/ 596182 w 622617"/>
                <a:gd name="connsiteY119" fmla="*/ 384698 h 505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622617" h="505546">
                  <a:moveTo>
                    <a:pt x="611288" y="342402"/>
                  </a:moveTo>
                  <a:lnTo>
                    <a:pt x="546836" y="277950"/>
                  </a:lnTo>
                  <a:cubicBezTo>
                    <a:pt x="538779" y="269893"/>
                    <a:pt x="528709" y="265865"/>
                    <a:pt x="518638" y="265865"/>
                  </a:cubicBezTo>
                  <a:cubicBezTo>
                    <a:pt x="518638" y="265865"/>
                    <a:pt x="517631" y="265865"/>
                    <a:pt x="517631" y="265865"/>
                  </a:cubicBezTo>
                  <a:cubicBezTo>
                    <a:pt x="517631" y="265865"/>
                    <a:pt x="517631" y="265865"/>
                    <a:pt x="517631" y="265865"/>
                  </a:cubicBezTo>
                  <a:lnTo>
                    <a:pt x="490440" y="238674"/>
                  </a:lnTo>
                  <a:cubicBezTo>
                    <a:pt x="529716" y="179257"/>
                    <a:pt x="523673" y="97685"/>
                    <a:pt x="471306" y="45318"/>
                  </a:cubicBezTo>
                  <a:cubicBezTo>
                    <a:pt x="442101" y="16113"/>
                    <a:pt x="403833" y="0"/>
                    <a:pt x="363550" y="0"/>
                  </a:cubicBezTo>
                  <a:cubicBezTo>
                    <a:pt x="323268" y="0"/>
                    <a:pt x="283992" y="16113"/>
                    <a:pt x="255794" y="45318"/>
                  </a:cubicBezTo>
                  <a:cubicBezTo>
                    <a:pt x="229611" y="71502"/>
                    <a:pt x="214505" y="104735"/>
                    <a:pt x="211483" y="139982"/>
                  </a:cubicBezTo>
                  <a:cubicBezTo>
                    <a:pt x="196378" y="128904"/>
                    <a:pt x="178250" y="122862"/>
                    <a:pt x="159116" y="122862"/>
                  </a:cubicBezTo>
                  <a:cubicBezTo>
                    <a:pt x="109770" y="122862"/>
                    <a:pt x="69487" y="163144"/>
                    <a:pt x="69487" y="212491"/>
                  </a:cubicBezTo>
                  <a:cubicBezTo>
                    <a:pt x="69487" y="248745"/>
                    <a:pt x="92650" y="300105"/>
                    <a:pt x="125883" y="321253"/>
                  </a:cubicBezTo>
                  <a:cubicBezTo>
                    <a:pt x="120848" y="328303"/>
                    <a:pt x="112791" y="332331"/>
                    <a:pt x="100706" y="332331"/>
                  </a:cubicBezTo>
                  <a:cubicBezTo>
                    <a:pt x="42297" y="332331"/>
                    <a:pt x="0" y="378656"/>
                    <a:pt x="0" y="443108"/>
                  </a:cubicBezTo>
                  <a:cubicBezTo>
                    <a:pt x="0" y="449151"/>
                    <a:pt x="4028" y="453179"/>
                    <a:pt x="10071" y="453179"/>
                  </a:cubicBezTo>
                  <a:lnTo>
                    <a:pt x="160123" y="453179"/>
                  </a:lnTo>
                  <a:lnTo>
                    <a:pt x="160123" y="495476"/>
                  </a:lnTo>
                  <a:lnTo>
                    <a:pt x="160123" y="495476"/>
                  </a:lnTo>
                  <a:lnTo>
                    <a:pt x="160123" y="495476"/>
                  </a:lnTo>
                  <a:cubicBezTo>
                    <a:pt x="160123" y="501518"/>
                    <a:pt x="164151" y="505546"/>
                    <a:pt x="170194" y="505546"/>
                  </a:cubicBezTo>
                  <a:lnTo>
                    <a:pt x="472313" y="505546"/>
                  </a:lnTo>
                  <a:cubicBezTo>
                    <a:pt x="478355" y="505546"/>
                    <a:pt x="482384" y="501518"/>
                    <a:pt x="482384" y="495476"/>
                  </a:cubicBezTo>
                  <a:cubicBezTo>
                    <a:pt x="482384" y="495476"/>
                    <a:pt x="482384" y="495476"/>
                    <a:pt x="482384" y="495476"/>
                  </a:cubicBezTo>
                  <a:lnTo>
                    <a:pt x="482384" y="445122"/>
                  </a:lnTo>
                  <a:cubicBezTo>
                    <a:pt x="482384" y="380670"/>
                    <a:pt x="440087" y="334345"/>
                    <a:pt x="381677" y="334345"/>
                  </a:cubicBezTo>
                  <a:cubicBezTo>
                    <a:pt x="368585" y="334345"/>
                    <a:pt x="360529" y="330317"/>
                    <a:pt x="355494" y="323268"/>
                  </a:cubicBezTo>
                  <a:cubicBezTo>
                    <a:pt x="361536" y="319239"/>
                    <a:pt x="366571" y="315211"/>
                    <a:pt x="371607" y="309169"/>
                  </a:cubicBezTo>
                  <a:cubicBezTo>
                    <a:pt x="372614" y="308162"/>
                    <a:pt x="373621" y="307155"/>
                    <a:pt x="373621" y="306147"/>
                  </a:cubicBezTo>
                  <a:cubicBezTo>
                    <a:pt x="401819" y="304133"/>
                    <a:pt x="429009" y="294063"/>
                    <a:pt x="452172" y="277950"/>
                  </a:cubicBezTo>
                  <a:cubicBezTo>
                    <a:pt x="452172" y="277950"/>
                    <a:pt x="453179" y="278957"/>
                    <a:pt x="453179" y="278957"/>
                  </a:cubicBezTo>
                  <a:lnTo>
                    <a:pt x="478355" y="304133"/>
                  </a:lnTo>
                  <a:cubicBezTo>
                    <a:pt x="478355" y="304133"/>
                    <a:pt x="478355" y="304133"/>
                    <a:pt x="478355" y="305140"/>
                  </a:cubicBezTo>
                  <a:cubicBezTo>
                    <a:pt x="478355" y="316218"/>
                    <a:pt x="482384" y="326289"/>
                    <a:pt x="490440" y="333338"/>
                  </a:cubicBezTo>
                  <a:lnTo>
                    <a:pt x="554892" y="397790"/>
                  </a:lnTo>
                  <a:cubicBezTo>
                    <a:pt x="562949" y="405847"/>
                    <a:pt x="573019" y="409875"/>
                    <a:pt x="583090" y="409875"/>
                  </a:cubicBezTo>
                  <a:cubicBezTo>
                    <a:pt x="593161" y="409875"/>
                    <a:pt x="603231" y="405847"/>
                    <a:pt x="611288" y="397790"/>
                  </a:cubicBezTo>
                  <a:cubicBezTo>
                    <a:pt x="626394" y="383691"/>
                    <a:pt x="626394" y="357508"/>
                    <a:pt x="611288" y="342402"/>
                  </a:cubicBezTo>
                  <a:close/>
                  <a:moveTo>
                    <a:pt x="269893" y="60424"/>
                  </a:moveTo>
                  <a:cubicBezTo>
                    <a:pt x="295070" y="35247"/>
                    <a:pt x="328303" y="21148"/>
                    <a:pt x="363550" y="21148"/>
                  </a:cubicBezTo>
                  <a:cubicBezTo>
                    <a:pt x="398797" y="21148"/>
                    <a:pt x="432030" y="35247"/>
                    <a:pt x="457207" y="60424"/>
                  </a:cubicBezTo>
                  <a:cubicBezTo>
                    <a:pt x="508567" y="111784"/>
                    <a:pt x="508567" y="196377"/>
                    <a:pt x="457207" y="248745"/>
                  </a:cubicBezTo>
                  <a:cubicBezTo>
                    <a:pt x="447136" y="258815"/>
                    <a:pt x="436059" y="266872"/>
                    <a:pt x="423974" y="272914"/>
                  </a:cubicBezTo>
                  <a:cubicBezTo>
                    <a:pt x="423974" y="272914"/>
                    <a:pt x="422967" y="272914"/>
                    <a:pt x="422967" y="272914"/>
                  </a:cubicBezTo>
                  <a:cubicBezTo>
                    <a:pt x="411889" y="272914"/>
                    <a:pt x="403833" y="269893"/>
                    <a:pt x="398797" y="264858"/>
                  </a:cubicBezTo>
                  <a:cubicBezTo>
                    <a:pt x="442101" y="241695"/>
                    <a:pt x="472313" y="180264"/>
                    <a:pt x="472313" y="135954"/>
                  </a:cubicBezTo>
                  <a:cubicBezTo>
                    <a:pt x="472313" y="79558"/>
                    <a:pt x="423974" y="33233"/>
                    <a:pt x="364557" y="33233"/>
                  </a:cubicBezTo>
                  <a:cubicBezTo>
                    <a:pt x="305140" y="33233"/>
                    <a:pt x="256801" y="79558"/>
                    <a:pt x="256801" y="135954"/>
                  </a:cubicBezTo>
                  <a:cubicBezTo>
                    <a:pt x="256801" y="178250"/>
                    <a:pt x="284999" y="237667"/>
                    <a:pt x="326289" y="261837"/>
                  </a:cubicBezTo>
                  <a:cubicBezTo>
                    <a:pt x="322261" y="266872"/>
                    <a:pt x="316218" y="270900"/>
                    <a:pt x="308162" y="271907"/>
                  </a:cubicBezTo>
                  <a:cubicBezTo>
                    <a:pt x="306147" y="271907"/>
                    <a:pt x="304133" y="271907"/>
                    <a:pt x="302119" y="271907"/>
                  </a:cubicBezTo>
                  <a:cubicBezTo>
                    <a:pt x="290034" y="265865"/>
                    <a:pt x="278957" y="257808"/>
                    <a:pt x="268886" y="247738"/>
                  </a:cubicBezTo>
                  <a:cubicBezTo>
                    <a:pt x="217526" y="196377"/>
                    <a:pt x="217526" y="111784"/>
                    <a:pt x="269893" y="60424"/>
                  </a:cubicBezTo>
                  <a:close/>
                  <a:moveTo>
                    <a:pt x="320246" y="315211"/>
                  </a:moveTo>
                  <a:cubicBezTo>
                    <a:pt x="300105" y="315211"/>
                    <a:pt x="280971" y="297084"/>
                    <a:pt x="266872" y="273921"/>
                  </a:cubicBezTo>
                  <a:cubicBezTo>
                    <a:pt x="289027" y="292049"/>
                    <a:pt x="316218" y="303126"/>
                    <a:pt x="344416" y="307155"/>
                  </a:cubicBezTo>
                  <a:cubicBezTo>
                    <a:pt x="338374" y="311183"/>
                    <a:pt x="330317" y="315211"/>
                    <a:pt x="320246" y="315211"/>
                  </a:cubicBezTo>
                  <a:close/>
                  <a:moveTo>
                    <a:pt x="243710" y="336359"/>
                  </a:moveTo>
                  <a:cubicBezTo>
                    <a:pt x="243710" y="336359"/>
                    <a:pt x="242702" y="336359"/>
                    <a:pt x="242702" y="335352"/>
                  </a:cubicBezTo>
                  <a:cubicBezTo>
                    <a:pt x="235653" y="333338"/>
                    <a:pt x="227596" y="333338"/>
                    <a:pt x="220547" y="333338"/>
                  </a:cubicBezTo>
                  <a:cubicBezTo>
                    <a:pt x="207455" y="333338"/>
                    <a:pt x="199399" y="329310"/>
                    <a:pt x="194363" y="322261"/>
                  </a:cubicBezTo>
                  <a:cubicBezTo>
                    <a:pt x="214505" y="309169"/>
                    <a:pt x="230618" y="286006"/>
                    <a:pt x="239681" y="260830"/>
                  </a:cubicBezTo>
                  <a:cubicBezTo>
                    <a:pt x="249752" y="286006"/>
                    <a:pt x="265865" y="310176"/>
                    <a:pt x="286006" y="324275"/>
                  </a:cubicBezTo>
                  <a:cubicBezTo>
                    <a:pt x="280971" y="331324"/>
                    <a:pt x="272914" y="335352"/>
                    <a:pt x="259823" y="335352"/>
                  </a:cubicBezTo>
                  <a:cubicBezTo>
                    <a:pt x="254787" y="335352"/>
                    <a:pt x="248745" y="335352"/>
                    <a:pt x="243710" y="336359"/>
                  </a:cubicBezTo>
                  <a:close/>
                  <a:moveTo>
                    <a:pt x="363550" y="287013"/>
                  </a:moveTo>
                  <a:cubicBezTo>
                    <a:pt x="353480" y="287013"/>
                    <a:pt x="343409" y="286006"/>
                    <a:pt x="333338" y="283992"/>
                  </a:cubicBezTo>
                  <a:cubicBezTo>
                    <a:pt x="339381" y="279964"/>
                    <a:pt x="343409" y="274928"/>
                    <a:pt x="345423" y="270900"/>
                  </a:cubicBezTo>
                  <a:cubicBezTo>
                    <a:pt x="351465" y="272914"/>
                    <a:pt x="357508" y="273921"/>
                    <a:pt x="363550" y="273921"/>
                  </a:cubicBezTo>
                  <a:cubicBezTo>
                    <a:pt x="368585" y="273921"/>
                    <a:pt x="372614" y="272914"/>
                    <a:pt x="377649" y="271907"/>
                  </a:cubicBezTo>
                  <a:cubicBezTo>
                    <a:pt x="380670" y="276943"/>
                    <a:pt x="384698" y="280971"/>
                    <a:pt x="389734" y="284999"/>
                  </a:cubicBezTo>
                  <a:cubicBezTo>
                    <a:pt x="381677" y="286006"/>
                    <a:pt x="372614" y="287013"/>
                    <a:pt x="363550" y="287013"/>
                  </a:cubicBezTo>
                  <a:close/>
                  <a:moveTo>
                    <a:pt x="364557" y="252773"/>
                  </a:moveTo>
                  <a:cubicBezTo>
                    <a:pt x="317225" y="252773"/>
                    <a:pt x="276943" y="181272"/>
                    <a:pt x="276943" y="135954"/>
                  </a:cubicBezTo>
                  <a:cubicBezTo>
                    <a:pt x="276943" y="90636"/>
                    <a:pt x="316218" y="53374"/>
                    <a:pt x="364557" y="53374"/>
                  </a:cubicBezTo>
                  <a:cubicBezTo>
                    <a:pt x="412896" y="53374"/>
                    <a:pt x="452172" y="90636"/>
                    <a:pt x="452172" y="135954"/>
                  </a:cubicBezTo>
                  <a:cubicBezTo>
                    <a:pt x="451165" y="181272"/>
                    <a:pt x="411889" y="252773"/>
                    <a:pt x="364557" y="252773"/>
                  </a:cubicBezTo>
                  <a:close/>
                  <a:moveTo>
                    <a:pt x="89629" y="213498"/>
                  </a:moveTo>
                  <a:cubicBezTo>
                    <a:pt x="89629" y="175229"/>
                    <a:pt x="120848" y="144010"/>
                    <a:pt x="159116" y="144010"/>
                  </a:cubicBezTo>
                  <a:cubicBezTo>
                    <a:pt x="179257" y="144010"/>
                    <a:pt x="197385" y="152067"/>
                    <a:pt x="211483" y="167173"/>
                  </a:cubicBezTo>
                  <a:cubicBezTo>
                    <a:pt x="213498" y="187314"/>
                    <a:pt x="218533" y="207455"/>
                    <a:pt x="228604" y="225582"/>
                  </a:cubicBezTo>
                  <a:cubicBezTo>
                    <a:pt x="228604" y="227596"/>
                    <a:pt x="227596" y="229611"/>
                    <a:pt x="227596" y="230618"/>
                  </a:cubicBezTo>
                  <a:cubicBezTo>
                    <a:pt x="219540" y="270900"/>
                    <a:pt x="191342" y="313197"/>
                    <a:pt x="160123" y="313197"/>
                  </a:cubicBezTo>
                  <a:cubicBezTo>
                    <a:pt x="121855" y="313197"/>
                    <a:pt x="89629" y="251766"/>
                    <a:pt x="89629" y="213498"/>
                  </a:cubicBezTo>
                  <a:close/>
                  <a:moveTo>
                    <a:pt x="100706" y="353480"/>
                  </a:moveTo>
                  <a:cubicBezTo>
                    <a:pt x="125883" y="353480"/>
                    <a:pt x="138975" y="342402"/>
                    <a:pt x="145017" y="331324"/>
                  </a:cubicBezTo>
                  <a:cubicBezTo>
                    <a:pt x="150053" y="332331"/>
                    <a:pt x="155088" y="333338"/>
                    <a:pt x="160123" y="333338"/>
                  </a:cubicBezTo>
                  <a:cubicBezTo>
                    <a:pt x="165159" y="333338"/>
                    <a:pt x="171201" y="332331"/>
                    <a:pt x="176236" y="331324"/>
                  </a:cubicBezTo>
                  <a:cubicBezTo>
                    <a:pt x="181272" y="340388"/>
                    <a:pt x="190335" y="348444"/>
                    <a:pt x="205441" y="352472"/>
                  </a:cubicBezTo>
                  <a:cubicBezTo>
                    <a:pt x="180264" y="369593"/>
                    <a:pt x="163144" y="398797"/>
                    <a:pt x="161130" y="435052"/>
                  </a:cubicBezTo>
                  <a:lnTo>
                    <a:pt x="20141" y="435052"/>
                  </a:lnTo>
                  <a:cubicBezTo>
                    <a:pt x="24170" y="386713"/>
                    <a:pt x="56396" y="353480"/>
                    <a:pt x="100706" y="353480"/>
                  </a:cubicBezTo>
                  <a:close/>
                  <a:moveTo>
                    <a:pt x="380670" y="355494"/>
                  </a:moveTo>
                  <a:cubicBezTo>
                    <a:pt x="426995" y="355494"/>
                    <a:pt x="461235" y="393762"/>
                    <a:pt x="461235" y="446129"/>
                  </a:cubicBezTo>
                  <a:lnTo>
                    <a:pt x="461235" y="486412"/>
                  </a:lnTo>
                  <a:lnTo>
                    <a:pt x="179257" y="486412"/>
                  </a:lnTo>
                  <a:lnTo>
                    <a:pt x="179257" y="449151"/>
                  </a:lnTo>
                  <a:cubicBezTo>
                    <a:pt x="180264" y="448144"/>
                    <a:pt x="180264" y="446129"/>
                    <a:pt x="180264" y="444115"/>
                  </a:cubicBezTo>
                  <a:cubicBezTo>
                    <a:pt x="180264" y="442101"/>
                    <a:pt x="180264" y="441094"/>
                    <a:pt x="179257" y="440087"/>
                  </a:cubicBezTo>
                  <a:cubicBezTo>
                    <a:pt x="182279" y="390741"/>
                    <a:pt x="214505" y="355494"/>
                    <a:pt x="259823" y="355494"/>
                  </a:cubicBezTo>
                  <a:cubicBezTo>
                    <a:pt x="286006" y="355494"/>
                    <a:pt x="298091" y="344416"/>
                    <a:pt x="304133" y="333338"/>
                  </a:cubicBezTo>
                  <a:cubicBezTo>
                    <a:pt x="309169" y="334345"/>
                    <a:pt x="314204" y="335352"/>
                    <a:pt x="320246" y="335352"/>
                  </a:cubicBezTo>
                  <a:cubicBezTo>
                    <a:pt x="325282" y="335352"/>
                    <a:pt x="331324" y="334345"/>
                    <a:pt x="336359" y="333338"/>
                  </a:cubicBezTo>
                  <a:cubicBezTo>
                    <a:pt x="342402" y="343409"/>
                    <a:pt x="355494" y="355494"/>
                    <a:pt x="380670" y="355494"/>
                  </a:cubicBezTo>
                  <a:close/>
                  <a:moveTo>
                    <a:pt x="467278" y="265865"/>
                  </a:moveTo>
                  <a:cubicBezTo>
                    <a:pt x="468285" y="264858"/>
                    <a:pt x="470299" y="263851"/>
                    <a:pt x="471306" y="261837"/>
                  </a:cubicBezTo>
                  <a:cubicBezTo>
                    <a:pt x="473320" y="259823"/>
                    <a:pt x="475334" y="256801"/>
                    <a:pt x="478355" y="254787"/>
                  </a:cubicBezTo>
                  <a:lnTo>
                    <a:pt x="496483" y="272914"/>
                  </a:lnTo>
                  <a:cubicBezTo>
                    <a:pt x="494468" y="273921"/>
                    <a:pt x="492454" y="275936"/>
                    <a:pt x="490440" y="277950"/>
                  </a:cubicBezTo>
                  <a:cubicBezTo>
                    <a:pt x="488426" y="279964"/>
                    <a:pt x="487419" y="281978"/>
                    <a:pt x="485405" y="283992"/>
                  </a:cubicBezTo>
                  <a:lnTo>
                    <a:pt x="467278" y="265865"/>
                  </a:lnTo>
                  <a:close/>
                  <a:moveTo>
                    <a:pt x="596182" y="384698"/>
                  </a:moveTo>
                  <a:cubicBezTo>
                    <a:pt x="588125" y="392755"/>
                    <a:pt x="576041" y="392755"/>
                    <a:pt x="567984" y="384698"/>
                  </a:cubicBezTo>
                  <a:lnTo>
                    <a:pt x="503532" y="320246"/>
                  </a:lnTo>
                  <a:cubicBezTo>
                    <a:pt x="499504" y="316218"/>
                    <a:pt x="497490" y="311183"/>
                    <a:pt x="497490" y="306147"/>
                  </a:cubicBezTo>
                  <a:cubicBezTo>
                    <a:pt x="497490" y="301112"/>
                    <a:pt x="499504" y="296077"/>
                    <a:pt x="503532" y="292049"/>
                  </a:cubicBezTo>
                  <a:cubicBezTo>
                    <a:pt x="507560" y="288020"/>
                    <a:pt x="512596" y="286006"/>
                    <a:pt x="517631" y="286006"/>
                  </a:cubicBezTo>
                  <a:cubicBezTo>
                    <a:pt x="522666" y="286006"/>
                    <a:pt x="527702" y="288020"/>
                    <a:pt x="531730" y="292049"/>
                  </a:cubicBezTo>
                  <a:lnTo>
                    <a:pt x="596182" y="356501"/>
                  </a:lnTo>
                  <a:cubicBezTo>
                    <a:pt x="604238" y="364557"/>
                    <a:pt x="604238" y="376642"/>
                    <a:pt x="596182" y="38469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DC818D30-C667-4DBE-AAD0-28DF7F6F4F57}"/>
                </a:ext>
              </a:extLst>
            </p:cNvPr>
            <p:cNvSpPr/>
            <p:nvPr/>
          </p:nvSpPr>
          <p:spPr>
            <a:xfrm>
              <a:off x="4011545" y="3564218"/>
              <a:ext cx="80565" cy="80565"/>
            </a:xfrm>
            <a:custGeom>
              <a:avLst/>
              <a:gdLst>
                <a:gd name="connsiteX0" fmla="*/ 10071 w 80565"/>
                <a:gd name="connsiteY0" fmla="*/ 50353 h 80565"/>
                <a:gd name="connsiteX1" fmla="*/ 30212 w 80565"/>
                <a:gd name="connsiteY1" fmla="*/ 50353 h 80565"/>
                <a:gd name="connsiteX2" fmla="*/ 30212 w 80565"/>
                <a:gd name="connsiteY2" fmla="*/ 70494 h 80565"/>
                <a:gd name="connsiteX3" fmla="*/ 40283 w 80565"/>
                <a:gd name="connsiteY3" fmla="*/ 80565 h 80565"/>
                <a:gd name="connsiteX4" fmla="*/ 50353 w 80565"/>
                <a:gd name="connsiteY4" fmla="*/ 70494 h 80565"/>
                <a:gd name="connsiteX5" fmla="*/ 50353 w 80565"/>
                <a:gd name="connsiteY5" fmla="*/ 50353 h 80565"/>
                <a:gd name="connsiteX6" fmla="*/ 70494 w 80565"/>
                <a:gd name="connsiteY6" fmla="*/ 50353 h 80565"/>
                <a:gd name="connsiteX7" fmla="*/ 80565 w 80565"/>
                <a:gd name="connsiteY7" fmla="*/ 40283 h 80565"/>
                <a:gd name="connsiteX8" fmla="*/ 70494 w 80565"/>
                <a:gd name="connsiteY8" fmla="*/ 30212 h 80565"/>
                <a:gd name="connsiteX9" fmla="*/ 50353 w 80565"/>
                <a:gd name="connsiteY9" fmla="*/ 30212 h 80565"/>
                <a:gd name="connsiteX10" fmla="*/ 50353 w 80565"/>
                <a:gd name="connsiteY10" fmla="*/ 10071 h 80565"/>
                <a:gd name="connsiteX11" fmla="*/ 40283 w 80565"/>
                <a:gd name="connsiteY11" fmla="*/ 0 h 80565"/>
                <a:gd name="connsiteX12" fmla="*/ 30212 w 80565"/>
                <a:gd name="connsiteY12" fmla="*/ 10071 h 80565"/>
                <a:gd name="connsiteX13" fmla="*/ 30212 w 80565"/>
                <a:gd name="connsiteY13" fmla="*/ 30212 h 80565"/>
                <a:gd name="connsiteX14" fmla="*/ 10071 w 80565"/>
                <a:gd name="connsiteY14" fmla="*/ 30212 h 80565"/>
                <a:gd name="connsiteX15" fmla="*/ 0 w 80565"/>
                <a:gd name="connsiteY15" fmla="*/ 40283 h 80565"/>
                <a:gd name="connsiteX16" fmla="*/ 10071 w 80565"/>
                <a:gd name="connsiteY16" fmla="*/ 50353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565" h="80565">
                  <a:moveTo>
                    <a:pt x="10071" y="50353"/>
                  </a:moveTo>
                  <a:lnTo>
                    <a:pt x="30212" y="50353"/>
                  </a:lnTo>
                  <a:lnTo>
                    <a:pt x="30212" y="70494"/>
                  </a:lnTo>
                  <a:cubicBezTo>
                    <a:pt x="30212" y="76537"/>
                    <a:pt x="34240" y="80565"/>
                    <a:pt x="40283" y="80565"/>
                  </a:cubicBezTo>
                  <a:cubicBezTo>
                    <a:pt x="46325" y="80565"/>
                    <a:pt x="50353" y="76537"/>
                    <a:pt x="50353" y="70494"/>
                  </a:cubicBezTo>
                  <a:lnTo>
                    <a:pt x="50353" y="50353"/>
                  </a:lnTo>
                  <a:lnTo>
                    <a:pt x="70494" y="50353"/>
                  </a:lnTo>
                  <a:cubicBezTo>
                    <a:pt x="76537" y="50353"/>
                    <a:pt x="80565" y="46325"/>
                    <a:pt x="80565" y="40283"/>
                  </a:cubicBezTo>
                  <a:cubicBezTo>
                    <a:pt x="80565" y="34240"/>
                    <a:pt x="76537" y="30212"/>
                    <a:pt x="70494" y="30212"/>
                  </a:cubicBezTo>
                  <a:lnTo>
                    <a:pt x="50353" y="30212"/>
                  </a:lnTo>
                  <a:lnTo>
                    <a:pt x="50353" y="10071"/>
                  </a:lnTo>
                  <a:cubicBezTo>
                    <a:pt x="50353" y="4028"/>
                    <a:pt x="46325" y="0"/>
                    <a:pt x="40283" y="0"/>
                  </a:cubicBezTo>
                  <a:cubicBezTo>
                    <a:pt x="34240" y="0"/>
                    <a:pt x="30212" y="4028"/>
                    <a:pt x="30212" y="10071"/>
                  </a:cubicBezTo>
                  <a:lnTo>
                    <a:pt x="30212" y="30212"/>
                  </a:lnTo>
                  <a:lnTo>
                    <a:pt x="10071" y="30212"/>
                  </a:lnTo>
                  <a:cubicBezTo>
                    <a:pt x="4028" y="30212"/>
                    <a:pt x="0" y="34240"/>
                    <a:pt x="0" y="40283"/>
                  </a:cubicBezTo>
                  <a:cubicBezTo>
                    <a:pt x="0" y="46325"/>
                    <a:pt x="5035" y="50353"/>
                    <a:pt x="10071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71A71BA-24A0-4B60-A9CF-9EEB2F526D48}"/>
                </a:ext>
              </a:extLst>
            </p:cNvPr>
            <p:cNvSpPr/>
            <p:nvPr/>
          </p:nvSpPr>
          <p:spPr>
            <a:xfrm>
              <a:off x="4313664" y="3826055"/>
              <a:ext cx="80565" cy="80565"/>
            </a:xfrm>
            <a:custGeom>
              <a:avLst/>
              <a:gdLst>
                <a:gd name="connsiteX0" fmla="*/ 10071 w 80565"/>
                <a:gd name="connsiteY0" fmla="*/ 50353 h 80565"/>
                <a:gd name="connsiteX1" fmla="*/ 30212 w 80565"/>
                <a:gd name="connsiteY1" fmla="*/ 50353 h 80565"/>
                <a:gd name="connsiteX2" fmla="*/ 30212 w 80565"/>
                <a:gd name="connsiteY2" fmla="*/ 70495 h 80565"/>
                <a:gd name="connsiteX3" fmla="*/ 40283 w 80565"/>
                <a:gd name="connsiteY3" fmla="*/ 80565 h 80565"/>
                <a:gd name="connsiteX4" fmla="*/ 50353 w 80565"/>
                <a:gd name="connsiteY4" fmla="*/ 70495 h 80565"/>
                <a:gd name="connsiteX5" fmla="*/ 50353 w 80565"/>
                <a:gd name="connsiteY5" fmla="*/ 50353 h 80565"/>
                <a:gd name="connsiteX6" fmla="*/ 70494 w 80565"/>
                <a:gd name="connsiteY6" fmla="*/ 50353 h 80565"/>
                <a:gd name="connsiteX7" fmla="*/ 80565 w 80565"/>
                <a:gd name="connsiteY7" fmla="*/ 40283 h 80565"/>
                <a:gd name="connsiteX8" fmla="*/ 70494 w 80565"/>
                <a:gd name="connsiteY8" fmla="*/ 30212 h 80565"/>
                <a:gd name="connsiteX9" fmla="*/ 50353 w 80565"/>
                <a:gd name="connsiteY9" fmla="*/ 30212 h 80565"/>
                <a:gd name="connsiteX10" fmla="*/ 50353 w 80565"/>
                <a:gd name="connsiteY10" fmla="*/ 10071 h 80565"/>
                <a:gd name="connsiteX11" fmla="*/ 40283 w 80565"/>
                <a:gd name="connsiteY11" fmla="*/ 0 h 80565"/>
                <a:gd name="connsiteX12" fmla="*/ 30212 w 80565"/>
                <a:gd name="connsiteY12" fmla="*/ 10071 h 80565"/>
                <a:gd name="connsiteX13" fmla="*/ 30212 w 80565"/>
                <a:gd name="connsiteY13" fmla="*/ 30212 h 80565"/>
                <a:gd name="connsiteX14" fmla="*/ 10071 w 80565"/>
                <a:gd name="connsiteY14" fmla="*/ 30212 h 80565"/>
                <a:gd name="connsiteX15" fmla="*/ 0 w 80565"/>
                <a:gd name="connsiteY15" fmla="*/ 40283 h 80565"/>
                <a:gd name="connsiteX16" fmla="*/ 10071 w 80565"/>
                <a:gd name="connsiteY16" fmla="*/ 50353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565" h="80565">
                  <a:moveTo>
                    <a:pt x="10071" y="50353"/>
                  </a:moveTo>
                  <a:lnTo>
                    <a:pt x="30212" y="50353"/>
                  </a:lnTo>
                  <a:lnTo>
                    <a:pt x="30212" y="70495"/>
                  </a:lnTo>
                  <a:cubicBezTo>
                    <a:pt x="30212" y="76537"/>
                    <a:pt x="34240" y="80565"/>
                    <a:pt x="40283" y="80565"/>
                  </a:cubicBezTo>
                  <a:cubicBezTo>
                    <a:pt x="46325" y="80565"/>
                    <a:pt x="50353" y="76537"/>
                    <a:pt x="50353" y="70495"/>
                  </a:cubicBezTo>
                  <a:lnTo>
                    <a:pt x="50353" y="50353"/>
                  </a:lnTo>
                  <a:lnTo>
                    <a:pt x="70494" y="50353"/>
                  </a:lnTo>
                  <a:cubicBezTo>
                    <a:pt x="76537" y="50353"/>
                    <a:pt x="80565" y="46325"/>
                    <a:pt x="80565" y="40283"/>
                  </a:cubicBezTo>
                  <a:cubicBezTo>
                    <a:pt x="80565" y="34240"/>
                    <a:pt x="76537" y="30212"/>
                    <a:pt x="70494" y="30212"/>
                  </a:cubicBezTo>
                  <a:lnTo>
                    <a:pt x="50353" y="30212"/>
                  </a:lnTo>
                  <a:lnTo>
                    <a:pt x="50353" y="10071"/>
                  </a:lnTo>
                  <a:cubicBezTo>
                    <a:pt x="50353" y="4028"/>
                    <a:pt x="46325" y="0"/>
                    <a:pt x="40283" y="0"/>
                  </a:cubicBezTo>
                  <a:cubicBezTo>
                    <a:pt x="34240" y="0"/>
                    <a:pt x="30212" y="4028"/>
                    <a:pt x="30212" y="10071"/>
                  </a:cubicBezTo>
                  <a:lnTo>
                    <a:pt x="30212" y="30212"/>
                  </a:lnTo>
                  <a:lnTo>
                    <a:pt x="10071" y="30212"/>
                  </a:lnTo>
                  <a:cubicBezTo>
                    <a:pt x="4028" y="30212"/>
                    <a:pt x="0" y="34240"/>
                    <a:pt x="0" y="40283"/>
                  </a:cubicBezTo>
                  <a:cubicBezTo>
                    <a:pt x="0" y="46325"/>
                    <a:pt x="5035" y="50353"/>
                    <a:pt x="10071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41A83053-2195-4CE3-A9D2-309664832405}"/>
                </a:ext>
              </a:extLst>
            </p:cNvPr>
            <p:cNvSpPr/>
            <p:nvPr/>
          </p:nvSpPr>
          <p:spPr>
            <a:xfrm>
              <a:off x="3840344" y="3725348"/>
              <a:ext cx="60423" cy="60423"/>
            </a:xfrm>
            <a:custGeom>
              <a:avLst/>
              <a:gdLst>
                <a:gd name="connsiteX0" fmla="*/ 10071 w 60423"/>
                <a:gd name="connsiteY0" fmla="*/ 40283 h 60423"/>
                <a:gd name="connsiteX1" fmla="*/ 20141 w 60423"/>
                <a:gd name="connsiteY1" fmla="*/ 40283 h 60423"/>
                <a:gd name="connsiteX2" fmla="*/ 20141 w 60423"/>
                <a:gd name="connsiteY2" fmla="*/ 50353 h 60423"/>
                <a:gd name="connsiteX3" fmla="*/ 30212 w 60423"/>
                <a:gd name="connsiteY3" fmla="*/ 60424 h 60423"/>
                <a:gd name="connsiteX4" fmla="*/ 40283 w 60423"/>
                <a:gd name="connsiteY4" fmla="*/ 50353 h 60423"/>
                <a:gd name="connsiteX5" fmla="*/ 40283 w 60423"/>
                <a:gd name="connsiteY5" fmla="*/ 40283 h 60423"/>
                <a:gd name="connsiteX6" fmla="*/ 50353 w 60423"/>
                <a:gd name="connsiteY6" fmla="*/ 40283 h 60423"/>
                <a:gd name="connsiteX7" fmla="*/ 60424 w 60423"/>
                <a:gd name="connsiteY7" fmla="*/ 30212 h 60423"/>
                <a:gd name="connsiteX8" fmla="*/ 50353 w 60423"/>
                <a:gd name="connsiteY8" fmla="*/ 20141 h 60423"/>
                <a:gd name="connsiteX9" fmla="*/ 40283 w 60423"/>
                <a:gd name="connsiteY9" fmla="*/ 20141 h 60423"/>
                <a:gd name="connsiteX10" fmla="*/ 40283 w 60423"/>
                <a:gd name="connsiteY10" fmla="*/ 10071 h 60423"/>
                <a:gd name="connsiteX11" fmla="*/ 30212 w 60423"/>
                <a:gd name="connsiteY11" fmla="*/ 0 h 60423"/>
                <a:gd name="connsiteX12" fmla="*/ 20141 w 60423"/>
                <a:gd name="connsiteY12" fmla="*/ 10071 h 60423"/>
                <a:gd name="connsiteX13" fmla="*/ 20141 w 60423"/>
                <a:gd name="connsiteY13" fmla="*/ 20141 h 60423"/>
                <a:gd name="connsiteX14" fmla="*/ 10071 w 60423"/>
                <a:gd name="connsiteY14" fmla="*/ 20141 h 60423"/>
                <a:gd name="connsiteX15" fmla="*/ 0 w 60423"/>
                <a:gd name="connsiteY15" fmla="*/ 30212 h 60423"/>
                <a:gd name="connsiteX16" fmla="*/ 10071 w 60423"/>
                <a:gd name="connsiteY16" fmla="*/ 40283 h 6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0423" h="60423">
                  <a:moveTo>
                    <a:pt x="10071" y="40283"/>
                  </a:moveTo>
                  <a:lnTo>
                    <a:pt x="20141" y="40283"/>
                  </a:lnTo>
                  <a:lnTo>
                    <a:pt x="20141" y="50353"/>
                  </a:lnTo>
                  <a:cubicBezTo>
                    <a:pt x="20141" y="56396"/>
                    <a:pt x="24170" y="60424"/>
                    <a:pt x="30212" y="60424"/>
                  </a:cubicBezTo>
                  <a:cubicBezTo>
                    <a:pt x="36254" y="60424"/>
                    <a:pt x="40283" y="56396"/>
                    <a:pt x="40283" y="50353"/>
                  </a:cubicBezTo>
                  <a:lnTo>
                    <a:pt x="40283" y="40283"/>
                  </a:lnTo>
                  <a:lnTo>
                    <a:pt x="50353" y="40283"/>
                  </a:lnTo>
                  <a:cubicBezTo>
                    <a:pt x="56396" y="40283"/>
                    <a:pt x="60424" y="36254"/>
                    <a:pt x="60424" y="30212"/>
                  </a:cubicBezTo>
                  <a:cubicBezTo>
                    <a:pt x="60424" y="24170"/>
                    <a:pt x="56396" y="20141"/>
                    <a:pt x="50353" y="20141"/>
                  </a:cubicBezTo>
                  <a:lnTo>
                    <a:pt x="40283" y="20141"/>
                  </a:lnTo>
                  <a:lnTo>
                    <a:pt x="40283" y="10071"/>
                  </a:lnTo>
                  <a:cubicBezTo>
                    <a:pt x="40283" y="4028"/>
                    <a:pt x="36254" y="0"/>
                    <a:pt x="30212" y="0"/>
                  </a:cubicBezTo>
                  <a:cubicBezTo>
                    <a:pt x="24170" y="0"/>
                    <a:pt x="20141" y="4028"/>
                    <a:pt x="20141" y="10071"/>
                  </a:cubicBezTo>
                  <a:lnTo>
                    <a:pt x="20141" y="20141"/>
                  </a:lnTo>
                  <a:lnTo>
                    <a:pt x="10071" y="20141"/>
                  </a:lnTo>
                  <a:cubicBezTo>
                    <a:pt x="4028" y="20141"/>
                    <a:pt x="0" y="24170"/>
                    <a:pt x="0" y="30212"/>
                  </a:cubicBezTo>
                  <a:cubicBezTo>
                    <a:pt x="0" y="36254"/>
                    <a:pt x="5035" y="40283"/>
                    <a:pt x="10071" y="4028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9" name="Graphic 54">
            <a:extLst>
              <a:ext uri="{FF2B5EF4-FFF2-40B4-BE49-F238E27FC236}">
                <a16:creationId xmlns:a16="http://schemas.microsoft.com/office/drawing/2014/main" id="{504E379B-9DF4-4E68-AC37-BD083DDBA9B5}"/>
              </a:ext>
            </a:extLst>
          </p:cNvPr>
          <p:cNvGrpSpPr/>
          <p:nvPr/>
        </p:nvGrpSpPr>
        <p:grpSpPr>
          <a:xfrm>
            <a:off x="10769303" y="2791773"/>
            <a:ext cx="523925" cy="523673"/>
            <a:chOff x="10769303" y="2474273"/>
            <a:chExt cx="523925" cy="523673"/>
          </a:xfrm>
          <a:solidFill>
            <a:schemeClr val="accent6">
              <a:lumMod val="50000"/>
            </a:schemeClr>
          </a:solidFill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B79DC01A-9BF2-4DF4-879A-06FC306D2EAE}"/>
                </a:ext>
              </a:extLst>
            </p:cNvPr>
            <p:cNvSpPr/>
            <p:nvPr/>
          </p:nvSpPr>
          <p:spPr>
            <a:xfrm>
              <a:off x="10810593" y="251455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3AA44B9-E820-41A2-8B29-6BA23AEE17F1}"/>
                </a:ext>
              </a:extLst>
            </p:cNvPr>
            <p:cNvSpPr/>
            <p:nvPr/>
          </p:nvSpPr>
          <p:spPr>
            <a:xfrm>
              <a:off x="10850875" y="251455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111AE3D7-CE0E-4F82-BDBF-0333FCD74D33}"/>
                </a:ext>
              </a:extLst>
            </p:cNvPr>
            <p:cNvSpPr/>
            <p:nvPr/>
          </p:nvSpPr>
          <p:spPr>
            <a:xfrm>
              <a:off x="10891158" y="251455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182359-81F4-4417-82DF-EF23D93726C9}"/>
                </a:ext>
              </a:extLst>
            </p:cNvPr>
            <p:cNvSpPr/>
            <p:nvPr/>
          </p:nvSpPr>
          <p:spPr>
            <a:xfrm>
              <a:off x="10769303" y="2474273"/>
              <a:ext cx="523925" cy="523673"/>
            </a:xfrm>
            <a:custGeom>
              <a:avLst/>
              <a:gdLst>
                <a:gd name="connsiteX0" fmla="*/ 512596 w 523925"/>
                <a:gd name="connsiteY0" fmla="*/ 57403 h 523673"/>
                <a:gd name="connsiteX1" fmla="*/ 497490 w 523925"/>
                <a:gd name="connsiteY1" fmla="*/ 42297 h 523673"/>
                <a:gd name="connsiteX2" fmla="*/ 463249 w 523925"/>
                <a:gd name="connsiteY2" fmla="*/ 31219 h 523673"/>
                <a:gd name="connsiteX3" fmla="*/ 430016 w 523925"/>
                <a:gd name="connsiteY3" fmla="*/ 0 h 523673"/>
                <a:gd name="connsiteX4" fmla="*/ 34240 w 523925"/>
                <a:gd name="connsiteY4" fmla="*/ 0 h 523673"/>
                <a:gd name="connsiteX5" fmla="*/ 0 w 523925"/>
                <a:gd name="connsiteY5" fmla="*/ 40283 h 523673"/>
                <a:gd name="connsiteX6" fmla="*/ 0 w 523925"/>
                <a:gd name="connsiteY6" fmla="*/ 483391 h 523673"/>
                <a:gd name="connsiteX7" fmla="*/ 34240 w 523925"/>
                <a:gd name="connsiteY7" fmla="*/ 523673 h 523673"/>
                <a:gd name="connsiteX8" fmla="*/ 429009 w 523925"/>
                <a:gd name="connsiteY8" fmla="*/ 523673 h 523673"/>
                <a:gd name="connsiteX9" fmla="*/ 463249 w 523925"/>
                <a:gd name="connsiteY9" fmla="*/ 483391 h 523673"/>
                <a:gd name="connsiteX10" fmla="*/ 463249 w 523925"/>
                <a:gd name="connsiteY10" fmla="*/ 162137 h 523673"/>
                <a:gd name="connsiteX11" fmla="*/ 512596 w 523925"/>
                <a:gd name="connsiteY11" fmla="*/ 112791 h 523673"/>
                <a:gd name="connsiteX12" fmla="*/ 512596 w 523925"/>
                <a:gd name="connsiteY12" fmla="*/ 57403 h 523673"/>
                <a:gd name="connsiteX13" fmla="*/ 34240 w 523925"/>
                <a:gd name="connsiteY13" fmla="*/ 20141 h 523673"/>
                <a:gd name="connsiteX14" fmla="*/ 429009 w 523925"/>
                <a:gd name="connsiteY14" fmla="*/ 20141 h 523673"/>
                <a:gd name="connsiteX15" fmla="*/ 443108 w 523925"/>
                <a:gd name="connsiteY15" fmla="*/ 40283 h 523673"/>
                <a:gd name="connsiteX16" fmla="*/ 441094 w 523925"/>
                <a:gd name="connsiteY16" fmla="*/ 42297 h 523673"/>
                <a:gd name="connsiteX17" fmla="*/ 382684 w 523925"/>
                <a:gd name="connsiteY17" fmla="*/ 100706 h 523673"/>
                <a:gd name="connsiteX18" fmla="*/ 348444 w 523925"/>
                <a:gd name="connsiteY18" fmla="*/ 70494 h 523673"/>
                <a:gd name="connsiteX19" fmla="*/ 340388 w 523925"/>
                <a:gd name="connsiteY19" fmla="*/ 70494 h 523673"/>
                <a:gd name="connsiteX20" fmla="*/ 298091 w 523925"/>
                <a:gd name="connsiteY20" fmla="*/ 40283 h 523673"/>
                <a:gd name="connsiteX21" fmla="*/ 255794 w 523925"/>
                <a:gd name="connsiteY21" fmla="*/ 70494 h 523673"/>
                <a:gd name="connsiteX22" fmla="*/ 237667 w 523925"/>
                <a:gd name="connsiteY22" fmla="*/ 70494 h 523673"/>
                <a:gd name="connsiteX23" fmla="*/ 202420 w 523925"/>
                <a:gd name="connsiteY23" fmla="*/ 105742 h 523673"/>
                <a:gd name="connsiteX24" fmla="*/ 237667 w 523925"/>
                <a:gd name="connsiteY24" fmla="*/ 140989 h 523673"/>
                <a:gd name="connsiteX25" fmla="*/ 342402 w 523925"/>
                <a:gd name="connsiteY25" fmla="*/ 140989 h 523673"/>
                <a:gd name="connsiteX26" fmla="*/ 291042 w 523925"/>
                <a:gd name="connsiteY26" fmla="*/ 192349 h 523673"/>
                <a:gd name="connsiteX27" fmla="*/ 288020 w 523925"/>
                <a:gd name="connsiteY27" fmla="*/ 197385 h 523673"/>
                <a:gd name="connsiteX28" fmla="*/ 276943 w 523925"/>
                <a:gd name="connsiteY28" fmla="*/ 252773 h 523673"/>
                <a:gd name="connsiteX29" fmla="*/ 238674 w 523925"/>
                <a:gd name="connsiteY29" fmla="*/ 214505 h 523673"/>
                <a:gd name="connsiteX30" fmla="*/ 183286 w 523925"/>
                <a:gd name="connsiteY30" fmla="*/ 214505 h 523673"/>
                <a:gd name="connsiteX31" fmla="*/ 56396 w 523925"/>
                <a:gd name="connsiteY31" fmla="*/ 342402 h 523673"/>
                <a:gd name="connsiteX32" fmla="*/ 21148 w 523925"/>
                <a:gd name="connsiteY32" fmla="*/ 342402 h 523673"/>
                <a:gd name="connsiteX33" fmla="*/ 21148 w 523925"/>
                <a:gd name="connsiteY33" fmla="*/ 40283 h 523673"/>
                <a:gd name="connsiteX34" fmla="*/ 34240 w 523925"/>
                <a:gd name="connsiteY34" fmla="*/ 20141 h 523673"/>
                <a:gd name="connsiteX35" fmla="*/ 348444 w 523925"/>
                <a:gd name="connsiteY35" fmla="*/ 120848 h 523673"/>
                <a:gd name="connsiteX36" fmla="*/ 237667 w 523925"/>
                <a:gd name="connsiteY36" fmla="*/ 120848 h 523673"/>
                <a:gd name="connsiteX37" fmla="*/ 222561 w 523925"/>
                <a:gd name="connsiteY37" fmla="*/ 105742 h 523673"/>
                <a:gd name="connsiteX38" fmla="*/ 237667 w 523925"/>
                <a:gd name="connsiteY38" fmla="*/ 90636 h 523673"/>
                <a:gd name="connsiteX39" fmla="*/ 263851 w 523925"/>
                <a:gd name="connsiteY39" fmla="*/ 90636 h 523673"/>
                <a:gd name="connsiteX40" fmla="*/ 273921 w 523925"/>
                <a:gd name="connsiteY40" fmla="*/ 81572 h 523673"/>
                <a:gd name="connsiteX41" fmla="*/ 299098 w 523925"/>
                <a:gd name="connsiteY41" fmla="*/ 60424 h 523673"/>
                <a:gd name="connsiteX42" fmla="*/ 324275 w 523925"/>
                <a:gd name="connsiteY42" fmla="*/ 81572 h 523673"/>
                <a:gd name="connsiteX43" fmla="*/ 334345 w 523925"/>
                <a:gd name="connsiteY43" fmla="*/ 90636 h 523673"/>
                <a:gd name="connsiteX44" fmla="*/ 350458 w 523925"/>
                <a:gd name="connsiteY44" fmla="*/ 90636 h 523673"/>
                <a:gd name="connsiteX45" fmla="*/ 365564 w 523925"/>
                <a:gd name="connsiteY45" fmla="*/ 105742 h 523673"/>
                <a:gd name="connsiteX46" fmla="*/ 348444 w 523925"/>
                <a:gd name="connsiteY46" fmla="*/ 120848 h 523673"/>
                <a:gd name="connsiteX47" fmla="*/ 357508 w 523925"/>
                <a:gd name="connsiteY47" fmla="*/ 265865 h 523673"/>
                <a:gd name="connsiteX48" fmla="*/ 362543 w 523925"/>
                <a:gd name="connsiteY48" fmla="*/ 262844 h 523673"/>
                <a:gd name="connsiteX49" fmla="*/ 376642 w 523925"/>
                <a:gd name="connsiteY49" fmla="*/ 248745 h 523673"/>
                <a:gd name="connsiteX50" fmla="*/ 442101 w 523925"/>
                <a:gd name="connsiteY50" fmla="*/ 314204 h 523673"/>
                <a:gd name="connsiteX51" fmla="*/ 444115 w 523925"/>
                <a:gd name="connsiteY51" fmla="*/ 315211 h 523673"/>
                <a:gd name="connsiteX52" fmla="*/ 444115 w 523925"/>
                <a:gd name="connsiteY52" fmla="*/ 342402 h 523673"/>
                <a:gd name="connsiteX53" fmla="*/ 85600 w 523925"/>
                <a:gd name="connsiteY53" fmla="*/ 342402 h 523673"/>
                <a:gd name="connsiteX54" fmla="*/ 199399 w 523925"/>
                <a:gd name="connsiteY54" fmla="*/ 228604 h 523673"/>
                <a:gd name="connsiteX55" fmla="*/ 225582 w 523925"/>
                <a:gd name="connsiteY55" fmla="*/ 228604 h 523673"/>
                <a:gd name="connsiteX56" fmla="*/ 306148 w 523925"/>
                <a:gd name="connsiteY56" fmla="*/ 309169 h 523673"/>
                <a:gd name="connsiteX57" fmla="*/ 320246 w 523925"/>
                <a:gd name="connsiteY57" fmla="*/ 309169 h 523673"/>
                <a:gd name="connsiteX58" fmla="*/ 320246 w 523925"/>
                <a:gd name="connsiteY58" fmla="*/ 295070 h 523673"/>
                <a:gd name="connsiteX59" fmla="*/ 302119 w 523925"/>
                <a:gd name="connsiteY59" fmla="*/ 276943 h 523673"/>
                <a:gd name="connsiteX60" fmla="*/ 357508 w 523925"/>
                <a:gd name="connsiteY60" fmla="*/ 265865 h 523673"/>
                <a:gd name="connsiteX61" fmla="*/ 297084 w 523925"/>
                <a:gd name="connsiteY61" fmla="*/ 257808 h 523673"/>
                <a:gd name="connsiteX62" fmla="*/ 300105 w 523925"/>
                <a:gd name="connsiteY62" fmla="*/ 243710 h 523673"/>
                <a:gd name="connsiteX63" fmla="*/ 311183 w 523925"/>
                <a:gd name="connsiteY63" fmla="*/ 254787 h 523673"/>
                <a:gd name="connsiteX64" fmla="*/ 297084 w 523925"/>
                <a:gd name="connsiteY64" fmla="*/ 257808 h 523673"/>
                <a:gd name="connsiteX65" fmla="*/ 430016 w 523925"/>
                <a:gd name="connsiteY65" fmla="*/ 503532 h 523673"/>
                <a:gd name="connsiteX66" fmla="*/ 34240 w 523925"/>
                <a:gd name="connsiteY66" fmla="*/ 503532 h 523673"/>
                <a:gd name="connsiteX67" fmla="*/ 20141 w 523925"/>
                <a:gd name="connsiteY67" fmla="*/ 483391 h 523673"/>
                <a:gd name="connsiteX68" fmla="*/ 20141 w 523925"/>
                <a:gd name="connsiteY68" fmla="*/ 362543 h 523673"/>
                <a:gd name="connsiteX69" fmla="*/ 443108 w 523925"/>
                <a:gd name="connsiteY69" fmla="*/ 362543 h 523673"/>
                <a:gd name="connsiteX70" fmla="*/ 443108 w 523925"/>
                <a:gd name="connsiteY70" fmla="*/ 483391 h 523673"/>
                <a:gd name="connsiteX71" fmla="*/ 430016 w 523925"/>
                <a:gd name="connsiteY71" fmla="*/ 503532 h 523673"/>
                <a:gd name="connsiteX72" fmla="*/ 444115 w 523925"/>
                <a:gd name="connsiteY72" fmla="*/ 288020 h 523673"/>
                <a:gd name="connsiteX73" fmla="*/ 390741 w 523925"/>
                <a:gd name="connsiteY73" fmla="*/ 234646 h 523673"/>
                <a:gd name="connsiteX74" fmla="*/ 444115 w 523925"/>
                <a:gd name="connsiteY74" fmla="*/ 181272 h 523673"/>
                <a:gd name="connsiteX75" fmla="*/ 444115 w 523925"/>
                <a:gd name="connsiteY75" fmla="*/ 288020 h 523673"/>
                <a:gd name="connsiteX76" fmla="*/ 498497 w 523925"/>
                <a:gd name="connsiteY76" fmla="*/ 98692 h 523673"/>
                <a:gd name="connsiteX77" fmla="*/ 350458 w 523925"/>
                <a:gd name="connsiteY77" fmla="*/ 246731 h 523673"/>
                <a:gd name="connsiteX78" fmla="*/ 334345 w 523925"/>
                <a:gd name="connsiteY78" fmla="*/ 249752 h 523673"/>
                <a:gd name="connsiteX79" fmla="*/ 333338 w 523925"/>
                <a:gd name="connsiteY79" fmla="*/ 248745 h 523673"/>
                <a:gd name="connsiteX80" fmla="*/ 305140 w 523925"/>
                <a:gd name="connsiteY80" fmla="*/ 220547 h 523673"/>
                <a:gd name="connsiteX81" fmla="*/ 304133 w 523925"/>
                <a:gd name="connsiteY81" fmla="*/ 219540 h 523673"/>
                <a:gd name="connsiteX82" fmla="*/ 307155 w 523925"/>
                <a:gd name="connsiteY82" fmla="*/ 203427 h 523673"/>
                <a:gd name="connsiteX83" fmla="*/ 455193 w 523925"/>
                <a:gd name="connsiteY83" fmla="*/ 55389 h 523673"/>
                <a:gd name="connsiteX84" fmla="*/ 482384 w 523925"/>
                <a:gd name="connsiteY84" fmla="*/ 55389 h 523673"/>
                <a:gd name="connsiteX85" fmla="*/ 497490 w 523925"/>
                <a:gd name="connsiteY85" fmla="*/ 70494 h 523673"/>
                <a:gd name="connsiteX86" fmla="*/ 498497 w 523925"/>
                <a:gd name="connsiteY86" fmla="*/ 98692 h 52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523925" h="523673">
                  <a:moveTo>
                    <a:pt x="512596" y="57403"/>
                  </a:moveTo>
                  <a:lnTo>
                    <a:pt x="497490" y="42297"/>
                  </a:lnTo>
                  <a:cubicBezTo>
                    <a:pt x="488426" y="33233"/>
                    <a:pt x="475334" y="29205"/>
                    <a:pt x="463249" y="31219"/>
                  </a:cubicBezTo>
                  <a:cubicBezTo>
                    <a:pt x="459221" y="13092"/>
                    <a:pt x="446129" y="0"/>
                    <a:pt x="430016" y="0"/>
                  </a:cubicBezTo>
                  <a:lnTo>
                    <a:pt x="34240" y="0"/>
                  </a:lnTo>
                  <a:cubicBezTo>
                    <a:pt x="15106" y="0"/>
                    <a:pt x="0" y="18127"/>
                    <a:pt x="0" y="40283"/>
                  </a:cubicBezTo>
                  <a:lnTo>
                    <a:pt x="0" y="483391"/>
                  </a:lnTo>
                  <a:cubicBezTo>
                    <a:pt x="0" y="505546"/>
                    <a:pt x="15106" y="523673"/>
                    <a:pt x="34240" y="523673"/>
                  </a:cubicBezTo>
                  <a:lnTo>
                    <a:pt x="429009" y="523673"/>
                  </a:lnTo>
                  <a:cubicBezTo>
                    <a:pt x="448144" y="523673"/>
                    <a:pt x="463249" y="505546"/>
                    <a:pt x="463249" y="483391"/>
                  </a:cubicBezTo>
                  <a:lnTo>
                    <a:pt x="463249" y="162137"/>
                  </a:lnTo>
                  <a:lnTo>
                    <a:pt x="512596" y="112791"/>
                  </a:lnTo>
                  <a:cubicBezTo>
                    <a:pt x="527702" y="97685"/>
                    <a:pt x="527702" y="72509"/>
                    <a:pt x="512596" y="57403"/>
                  </a:cubicBezTo>
                  <a:close/>
                  <a:moveTo>
                    <a:pt x="34240" y="20141"/>
                  </a:moveTo>
                  <a:lnTo>
                    <a:pt x="429009" y="20141"/>
                  </a:lnTo>
                  <a:cubicBezTo>
                    <a:pt x="436059" y="20141"/>
                    <a:pt x="443108" y="29205"/>
                    <a:pt x="443108" y="40283"/>
                  </a:cubicBezTo>
                  <a:cubicBezTo>
                    <a:pt x="442101" y="41290"/>
                    <a:pt x="442101" y="41290"/>
                    <a:pt x="441094" y="42297"/>
                  </a:cubicBezTo>
                  <a:lnTo>
                    <a:pt x="382684" y="100706"/>
                  </a:lnTo>
                  <a:cubicBezTo>
                    <a:pt x="379663" y="83586"/>
                    <a:pt x="365564" y="70494"/>
                    <a:pt x="348444" y="70494"/>
                  </a:cubicBezTo>
                  <a:lnTo>
                    <a:pt x="340388" y="70494"/>
                  </a:lnTo>
                  <a:cubicBezTo>
                    <a:pt x="334345" y="52367"/>
                    <a:pt x="317225" y="40283"/>
                    <a:pt x="298091" y="40283"/>
                  </a:cubicBezTo>
                  <a:cubicBezTo>
                    <a:pt x="278957" y="40283"/>
                    <a:pt x="261837" y="52367"/>
                    <a:pt x="255794" y="70494"/>
                  </a:cubicBezTo>
                  <a:lnTo>
                    <a:pt x="237667" y="70494"/>
                  </a:lnTo>
                  <a:cubicBezTo>
                    <a:pt x="218533" y="70494"/>
                    <a:pt x="202420" y="86608"/>
                    <a:pt x="202420" y="105742"/>
                  </a:cubicBezTo>
                  <a:cubicBezTo>
                    <a:pt x="202420" y="124876"/>
                    <a:pt x="218533" y="140989"/>
                    <a:pt x="237667" y="140989"/>
                  </a:cubicBezTo>
                  <a:lnTo>
                    <a:pt x="342402" y="140989"/>
                  </a:lnTo>
                  <a:lnTo>
                    <a:pt x="291042" y="192349"/>
                  </a:lnTo>
                  <a:cubicBezTo>
                    <a:pt x="290034" y="193356"/>
                    <a:pt x="289027" y="195370"/>
                    <a:pt x="288020" y="197385"/>
                  </a:cubicBezTo>
                  <a:lnTo>
                    <a:pt x="276943" y="252773"/>
                  </a:lnTo>
                  <a:lnTo>
                    <a:pt x="238674" y="214505"/>
                  </a:lnTo>
                  <a:cubicBezTo>
                    <a:pt x="223568" y="199399"/>
                    <a:pt x="198392" y="199399"/>
                    <a:pt x="183286" y="214505"/>
                  </a:cubicBezTo>
                  <a:lnTo>
                    <a:pt x="56396" y="342402"/>
                  </a:lnTo>
                  <a:lnTo>
                    <a:pt x="21148" y="342402"/>
                  </a:lnTo>
                  <a:lnTo>
                    <a:pt x="21148" y="40283"/>
                  </a:lnTo>
                  <a:cubicBezTo>
                    <a:pt x="21148" y="29205"/>
                    <a:pt x="27191" y="20141"/>
                    <a:pt x="34240" y="20141"/>
                  </a:cubicBezTo>
                  <a:close/>
                  <a:moveTo>
                    <a:pt x="348444" y="120848"/>
                  </a:moveTo>
                  <a:lnTo>
                    <a:pt x="237667" y="120848"/>
                  </a:lnTo>
                  <a:cubicBezTo>
                    <a:pt x="229611" y="120848"/>
                    <a:pt x="222561" y="113798"/>
                    <a:pt x="222561" y="105742"/>
                  </a:cubicBezTo>
                  <a:cubicBezTo>
                    <a:pt x="222561" y="97685"/>
                    <a:pt x="229611" y="90636"/>
                    <a:pt x="237667" y="90636"/>
                  </a:cubicBezTo>
                  <a:lnTo>
                    <a:pt x="263851" y="90636"/>
                  </a:lnTo>
                  <a:cubicBezTo>
                    <a:pt x="268886" y="90636"/>
                    <a:pt x="272914" y="86608"/>
                    <a:pt x="273921" y="81572"/>
                  </a:cubicBezTo>
                  <a:cubicBezTo>
                    <a:pt x="275936" y="69487"/>
                    <a:pt x="286006" y="60424"/>
                    <a:pt x="299098" y="60424"/>
                  </a:cubicBezTo>
                  <a:cubicBezTo>
                    <a:pt x="312190" y="60424"/>
                    <a:pt x="322261" y="69487"/>
                    <a:pt x="324275" y="81572"/>
                  </a:cubicBezTo>
                  <a:cubicBezTo>
                    <a:pt x="325282" y="86608"/>
                    <a:pt x="329310" y="90636"/>
                    <a:pt x="334345" y="90636"/>
                  </a:cubicBezTo>
                  <a:lnTo>
                    <a:pt x="350458" y="90636"/>
                  </a:lnTo>
                  <a:cubicBezTo>
                    <a:pt x="358515" y="90636"/>
                    <a:pt x="365564" y="97685"/>
                    <a:pt x="365564" y="105742"/>
                  </a:cubicBezTo>
                  <a:cubicBezTo>
                    <a:pt x="365564" y="113798"/>
                    <a:pt x="356501" y="120848"/>
                    <a:pt x="348444" y="120848"/>
                  </a:cubicBezTo>
                  <a:close/>
                  <a:moveTo>
                    <a:pt x="357508" y="265865"/>
                  </a:moveTo>
                  <a:cubicBezTo>
                    <a:pt x="359522" y="265865"/>
                    <a:pt x="361536" y="264858"/>
                    <a:pt x="362543" y="262844"/>
                  </a:cubicBezTo>
                  <a:lnTo>
                    <a:pt x="376642" y="248745"/>
                  </a:lnTo>
                  <a:lnTo>
                    <a:pt x="442101" y="314204"/>
                  </a:lnTo>
                  <a:cubicBezTo>
                    <a:pt x="443108" y="315211"/>
                    <a:pt x="443108" y="315211"/>
                    <a:pt x="444115" y="315211"/>
                  </a:cubicBezTo>
                  <a:lnTo>
                    <a:pt x="444115" y="342402"/>
                  </a:lnTo>
                  <a:lnTo>
                    <a:pt x="85600" y="342402"/>
                  </a:lnTo>
                  <a:lnTo>
                    <a:pt x="199399" y="228604"/>
                  </a:lnTo>
                  <a:cubicBezTo>
                    <a:pt x="206448" y="221554"/>
                    <a:pt x="218533" y="221554"/>
                    <a:pt x="225582" y="228604"/>
                  </a:cubicBezTo>
                  <a:lnTo>
                    <a:pt x="306148" y="309169"/>
                  </a:lnTo>
                  <a:cubicBezTo>
                    <a:pt x="310176" y="313197"/>
                    <a:pt x="316218" y="313197"/>
                    <a:pt x="320246" y="309169"/>
                  </a:cubicBezTo>
                  <a:cubicBezTo>
                    <a:pt x="324275" y="305140"/>
                    <a:pt x="324275" y="299098"/>
                    <a:pt x="320246" y="295070"/>
                  </a:cubicBezTo>
                  <a:lnTo>
                    <a:pt x="302119" y="276943"/>
                  </a:lnTo>
                  <a:lnTo>
                    <a:pt x="357508" y="265865"/>
                  </a:lnTo>
                  <a:close/>
                  <a:moveTo>
                    <a:pt x="297084" y="257808"/>
                  </a:moveTo>
                  <a:lnTo>
                    <a:pt x="300105" y="243710"/>
                  </a:lnTo>
                  <a:lnTo>
                    <a:pt x="311183" y="254787"/>
                  </a:lnTo>
                  <a:lnTo>
                    <a:pt x="297084" y="257808"/>
                  </a:lnTo>
                  <a:close/>
                  <a:moveTo>
                    <a:pt x="430016" y="503532"/>
                  </a:moveTo>
                  <a:lnTo>
                    <a:pt x="34240" y="503532"/>
                  </a:lnTo>
                  <a:cubicBezTo>
                    <a:pt x="26184" y="503532"/>
                    <a:pt x="20141" y="494468"/>
                    <a:pt x="20141" y="483391"/>
                  </a:cubicBezTo>
                  <a:lnTo>
                    <a:pt x="20141" y="362543"/>
                  </a:lnTo>
                  <a:lnTo>
                    <a:pt x="443108" y="362543"/>
                  </a:lnTo>
                  <a:lnTo>
                    <a:pt x="443108" y="483391"/>
                  </a:lnTo>
                  <a:cubicBezTo>
                    <a:pt x="444115" y="494468"/>
                    <a:pt x="437066" y="503532"/>
                    <a:pt x="430016" y="503532"/>
                  </a:cubicBezTo>
                  <a:close/>
                  <a:moveTo>
                    <a:pt x="444115" y="288020"/>
                  </a:moveTo>
                  <a:lnTo>
                    <a:pt x="390741" y="234646"/>
                  </a:lnTo>
                  <a:lnTo>
                    <a:pt x="444115" y="181272"/>
                  </a:lnTo>
                  <a:lnTo>
                    <a:pt x="444115" y="288020"/>
                  </a:lnTo>
                  <a:close/>
                  <a:moveTo>
                    <a:pt x="498497" y="98692"/>
                  </a:moveTo>
                  <a:lnTo>
                    <a:pt x="350458" y="246731"/>
                  </a:lnTo>
                  <a:lnTo>
                    <a:pt x="334345" y="249752"/>
                  </a:lnTo>
                  <a:cubicBezTo>
                    <a:pt x="334345" y="249752"/>
                    <a:pt x="334345" y="248745"/>
                    <a:pt x="333338" y="248745"/>
                  </a:cubicBezTo>
                  <a:lnTo>
                    <a:pt x="305140" y="220547"/>
                  </a:lnTo>
                  <a:cubicBezTo>
                    <a:pt x="305140" y="220547"/>
                    <a:pt x="304133" y="220547"/>
                    <a:pt x="304133" y="219540"/>
                  </a:cubicBezTo>
                  <a:lnTo>
                    <a:pt x="307155" y="203427"/>
                  </a:lnTo>
                  <a:lnTo>
                    <a:pt x="455193" y="55389"/>
                  </a:lnTo>
                  <a:cubicBezTo>
                    <a:pt x="462242" y="48339"/>
                    <a:pt x="475334" y="48339"/>
                    <a:pt x="482384" y="55389"/>
                  </a:cubicBezTo>
                  <a:lnTo>
                    <a:pt x="497490" y="70494"/>
                  </a:lnTo>
                  <a:cubicBezTo>
                    <a:pt x="505546" y="78551"/>
                    <a:pt x="505546" y="91643"/>
                    <a:pt x="498497" y="9869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8E008C5F-39CA-466A-B8FF-F44B39EBFA72}"/>
                </a:ext>
              </a:extLst>
            </p:cNvPr>
            <p:cNvSpPr/>
            <p:nvPr/>
          </p:nvSpPr>
          <p:spPr>
            <a:xfrm>
              <a:off x="11100627" y="2549664"/>
              <a:ext cx="148038" cy="148177"/>
            </a:xfrm>
            <a:custGeom>
              <a:avLst/>
              <a:gdLst>
                <a:gd name="connsiteX0" fmla="*/ 130918 w 148038"/>
                <a:gd name="connsiteY0" fmla="*/ 2154 h 148177"/>
                <a:gd name="connsiteX1" fmla="*/ 3021 w 148038"/>
                <a:gd name="connsiteY1" fmla="*/ 131058 h 148177"/>
                <a:gd name="connsiteX2" fmla="*/ 3021 w 148038"/>
                <a:gd name="connsiteY2" fmla="*/ 145157 h 148177"/>
                <a:gd name="connsiteX3" fmla="*/ 10071 w 148038"/>
                <a:gd name="connsiteY3" fmla="*/ 148178 h 148177"/>
                <a:gd name="connsiteX4" fmla="*/ 17120 w 148038"/>
                <a:gd name="connsiteY4" fmla="*/ 145157 h 148177"/>
                <a:gd name="connsiteX5" fmla="*/ 145017 w 148038"/>
                <a:gd name="connsiteY5" fmla="*/ 17260 h 148177"/>
                <a:gd name="connsiteX6" fmla="*/ 145017 w 148038"/>
                <a:gd name="connsiteY6" fmla="*/ 3161 h 148177"/>
                <a:gd name="connsiteX7" fmla="*/ 130918 w 148038"/>
                <a:gd name="connsiteY7" fmla="*/ 2154 h 148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038" h="148177">
                  <a:moveTo>
                    <a:pt x="130918" y="2154"/>
                  </a:moveTo>
                  <a:lnTo>
                    <a:pt x="3021" y="131058"/>
                  </a:lnTo>
                  <a:cubicBezTo>
                    <a:pt x="-1007" y="135086"/>
                    <a:pt x="-1007" y="141128"/>
                    <a:pt x="3021" y="145157"/>
                  </a:cubicBezTo>
                  <a:cubicBezTo>
                    <a:pt x="5035" y="147171"/>
                    <a:pt x="8057" y="148178"/>
                    <a:pt x="10071" y="148178"/>
                  </a:cubicBezTo>
                  <a:cubicBezTo>
                    <a:pt x="12085" y="148178"/>
                    <a:pt x="15106" y="147171"/>
                    <a:pt x="17120" y="145157"/>
                  </a:cubicBezTo>
                  <a:lnTo>
                    <a:pt x="145017" y="17260"/>
                  </a:lnTo>
                  <a:cubicBezTo>
                    <a:pt x="149046" y="13231"/>
                    <a:pt x="149046" y="7189"/>
                    <a:pt x="145017" y="3161"/>
                  </a:cubicBezTo>
                  <a:cubicBezTo>
                    <a:pt x="140989" y="-868"/>
                    <a:pt x="134947" y="-868"/>
                    <a:pt x="130918" y="215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A43A51F-4FAB-4599-ADAF-12C79060A540}"/>
                </a:ext>
              </a:extLst>
            </p:cNvPr>
            <p:cNvSpPr/>
            <p:nvPr/>
          </p:nvSpPr>
          <p:spPr>
            <a:xfrm>
              <a:off x="10810593" y="2574980"/>
              <a:ext cx="120847" cy="120847"/>
            </a:xfrm>
            <a:custGeom>
              <a:avLst/>
              <a:gdLst>
                <a:gd name="connsiteX0" fmla="*/ 60424 w 120847"/>
                <a:gd name="connsiteY0" fmla="*/ 120848 h 120847"/>
                <a:gd name="connsiteX1" fmla="*/ 120848 w 120847"/>
                <a:gd name="connsiteY1" fmla="*/ 60424 h 120847"/>
                <a:gd name="connsiteX2" fmla="*/ 60424 w 120847"/>
                <a:gd name="connsiteY2" fmla="*/ 0 h 120847"/>
                <a:gd name="connsiteX3" fmla="*/ 0 w 120847"/>
                <a:gd name="connsiteY3" fmla="*/ 60424 h 120847"/>
                <a:gd name="connsiteX4" fmla="*/ 60424 w 120847"/>
                <a:gd name="connsiteY4" fmla="*/ 120848 h 120847"/>
                <a:gd name="connsiteX5" fmla="*/ 60424 w 120847"/>
                <a:gd name="connsiteY5" fmla="*/ 20141 h 120847"/>
                <a:gd name="connsiteX6" fmla="*/ 100706 w 120847"/>
                <a:gd name="connsiteY6" fmla="*/ 60424 h 120847"/>
                <a:gd name="connsiteX7" fmla="*/ 60424 w 120847"/>
                <a:gd name="connsiteY7" fmla="*/ 100706 h 120847"/>
                <a:gd name="connsiteX8" fmla="*/ 20141 w 120847"/>
                <a:gd name="connsiteY8" fmla="*/ 60424 h 120847"/>
                <a:gd name="connsiteX9" fmla="*/ 60424 w 120847"/>
                <a:gd name="connsiteY9" fmla="*/ 20141 h 1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847" h="120847">
                  <a:moveTo>
                    <a:pt x="60424" y="120848"/>
                  </a:moveTo>
                  <a:cubicBezTo>
                    <a:pt x="93657" y="120848"/>
                    <a:pt x="120848" y="93657"/>
                    <a:pt x="120848" y="60424"/>
                  </a:cubicBezTo>
                  <a:cubicBezTo>
                    <a:pt x="120848" y="27191"/>
                    <a:pt x="93657" y="0"/>
                    <a:pt x="60424" y="0"/>
                  </a:cubicBezTo>
                  <a:cubicBezTo>
                    <a:pt x="27191" y="0"/>
                    <a:pt x="0" y="27191"/>
                    <a:pt x="0" y="60424"/>
                  </a:cubicBezTo>
                  <a:cubicBezTo>
                    <a:pt x="0" y="93657"/>
                    <a:pt x="26184" y="120848"/>
                    <a:pt x="60424" y="120848"/>
                  </a:cubicBezTo>
                  <a:close/>
                  <a:moveTo>
                    <a:pt x="60424" y="20141"/>
                  </a:moveTo>
                  <a:cubicBezTo>
                    <a:pt x="82579" y="20141"/>
                    <a:pt x="100706" y="38268"/>
                    <a:pt x="100706" y="60424"/>
                  </a:cubicBezTo>
                  <a:cubicBezTo>
                    <a:pt x="100706" y="82579"/>
                    <a:pt x="82579" y="100706"/>
                    <a:pt x="60424" y="100706"/>
                  </a:cubicBezTo>
                  <a:cubicBezTo>
                    <a:pt x="38268" y="100706"/>
                    <a:pt x="20141" y="82579"/>
                    <a:pt x="20141" y="60424"/>
                  </a:cubicBezTo>
                  <a:cubicBezTo>
                    <a:pt x="20141" y="38268"/>
                    <a:pt x="37261" y="20141"/>
                    <a:pt x="60424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739D81A-E645-4C21-AA25-ADAA6F966557}"/>
                </a:ext>
              </a:extLst>
            </p:cNvPr>
            <p:cNvSpPr/>
            <p:nvPr/>
          </p:nvSpPr>
          <p:spPr>
            <a:xfrm>
              <a:off x="10810593" y="2856958"/>
              <a:ext cx="40282" cy="20141"/>
            </a:xfrm>
            <a:custGeom>
              <a:avLst/>
              <a:gdLst>
                <a:gd name="connsiteX0" fmla="*/ 10071 w 40282"/>
                <a:gd name="connsiteY0" fmla="*/ 20141 h 20141"/>
                <a:gd name="connsiteX1" fmla="*/ 30212 w 40282"/>
                <a:gd name="connsiteY1" fmla="*/ 20141 h 20141"/>
                <a:gd name="connsiteX2" fmla="*/ 40283 w 40282"/>
                <a:gd name="connsiteY2" fmla="*/ 10071 h 20141"/>
                <a:gd name="connsiteX3" fmla="*/ 30212 w 40282"/>
                <a:gd name="connsiteY3" fmla="*/ 0 h 20141"/>
                <a:gd name="connsiteX4" fmla="*/ 10071 w 40282"/>
                <a:gd name="connsiteY4" fmla="*/ 0 h 20141"/>
                <a:gd name="connsiteX5" fmla="*/ 0 w 40282"/>
                <a:gd name="connsiteY5" fmla="*/ 10071 h 20141"/>
                <a:gd name="connsiteX6" fmla="*/ 10071 w 40282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20141"/>
                  </a:move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868428B-D8AB-472F-9193-5057FE485D66}"/>
                </a:ext>
              </a:extLst>
            </p:cNvPr>
            <p:cNvSpPr/>
            <p:nvPr/>
          </p:nvSpPr>
          <p:spPr>
            <a:xfrm>
              <a:off x="10871016" y="2856958"/>
              <a:ext cx="40282" cy="20141"/>
            </a:xfrm>
            <a:custGeom>
              <a:avLst/>
              <a:gdLst>
                <a:gd name="connsiteX0" fmla="*/ 10071 w 40282"/>
                <a:gd name="connsiteY0" fmla="*/ 20141 h 20141"/>
                <a:gd name="connsiteX1" fmla="*/ 30212 w 40282"/>
                <a:gd name="connsiteY1" fmla="*/ 20141 h 20141"/>
                <a:gd name="connsiteX2" fmla="*/ 40283 w 40282"/>
                <a:gd name="connsiteY2" fmla="*/ 10071 h 20141"/>
                <a:gd name="connsiteX3" fmla="*/ 30212 w 40282"/>
                <a:gd name="connsiteY3" fmla="*/ 0 h 20141"/>
                <a:gd name="connsiteX4" fmla="*/ 10071 w 40282"/>
                <a:gd name="connsiteY4" fmla="*/ 0 h 20141"/>
                <a:gd name="connsiteX5" fmla="*/ 0 w 40282"/>
                <a:gd name="connsiteY5" fmla="*/ 10071 h 20141"/>
                <a:gd name="connsiteX6" fmla="*/ 10071 w 40282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20141"/>
                  </a:move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168561D-5DF5-4783-ACB1-DCFC25179484}"/>
                </a:ext>
              </a:extLst>
            </p:cNvPr>
            <p:cNvSpPr/>
            <p:nvPr/>
          </p:nvSpPr>
          <p:spPr>
            <a:xfrm>
              <a:off x="10810593" y="2897240"/>
              <a:ext cx="251765" cy="20141"/>
            </a:xfrm>
            <a:custGeom>
              <a:avLst/>
              <a:gdLst>
                <a:gd name="connsiteX0" fmla="*/ 10071 w 251765"/>
                <a:gd name="connsiteY0" fmla="*/ 20141 h 20141"/>
                <a:gd name="connsiteX1" fmla="*/ 241695 w 251765"/>
                <a:gd name="connsiteY1" fmla="*/ 20141 h 20141"/>
                <a:gd name="connsiteX2" fmla="*/ 251766 w 251765"/>
                <a:gd name="connsiteY2" fmla="*/ 10071 h 20141"/>
                <a:gd name="connsiteX3" fmla="*/ 241695 w 251765"/>
                <a:gd name="connsiteY3" fmla="*/ 0 h 20141"/>
                <a:gd name="connsiteX4" fmla="*/ 10071 w 251765"/>
                <a:gd name="connsiteY4" fmla="*/ 0 h 20141"/>
                <a:gd name="connsiteX5" fmla="*/ 0 w 251765"/>
                <a:gd name="connsiteY5" fmla="*/ 10071 h 20141"/>
                <a:gd name="connsiteX6" fmla="*/ 10071 w 251765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765" h="20141">
                  <a:moveTo>
                    <a:pt x="10071" y="20141"/>
                  </a:moveTo>
                  <a:lnTo>
                    <a:pt x="241695" y="20141"/>
                  </a:lnTo>
                  <a:cubicBezTo>
                    <a:pt x="247738" y="20141"/>
                    <a:pt x="251766" y="16113"/>
                    <a:pt x="251766" y="10071"/>
                  </a:cubicBezTo>
                  <a:cubicBezTo>
                    <a:pt x="251766" y="4028"/>
                    <a:pt x="247738" y="0"/>
                    <a:pt x="241695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1831E22-1993-4387-8C30-7BA0538BC8F6}"/>
                </a:ext>
              </a:extLst>
            </p:cNvPr>
            <p:cNvSpPr/>
            <p:nvPr/>
          </p:nvSpPr>
          <p:spPr>
            <a:xfrm>
              <a:off x="11082500" y="2897240"/>
              <a:ext cx="110777" cy="20141"/>
            </a:xfrm>
            <a:custGeom>
              <a:avLst/>
              <a:gdLst>
                <a:gd name="connsiteX0" fmla="*/ 100706 w 110777"/>
                <a:gd name="connsiteY0" fmla="*/ 0 h 20141"/>
                <a:gd name="connsiteX1" fmla="*/ 10071 w 110777"/>
                <a:gd name="connsiteY1" fmla="*/ 0 h 20141"/>
                <a:gd name="connsiteX2" fmla="*/ 0 w 110777"/>
                <a:gd name="connsiteY2" fmla="*/ 10071 h 20141"/>
                <a:gd name="connsiteX3" fmla="*/ 10071 w 110777"/>
                <a:gd name="connsiteY3" fmla="*/ 20141 h 20141"/>
                <a:gd name="connsiteX4" fmla="*/ 100706 w 110777"/>
                <a:gd name="connsiteY4" fmla="*/ 20141 h 20141"/>
                <a:gd name="connsiteX5" fmla="*/ 110777 w 110777"/>
                <a:gd name="connsiteY5" fmla="*/ 10071 h 20141"/>
                <a:gd name="connsiteX6" fmla="*/ 100706 w 110777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777" h="20141">
                  <a:moveTo>
                    <a:pt x="100706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00706" y="20141"/>
                  </a:lnTo>
                  <a:cubicBezTo>
                    <a:pt x="106749" y="20141"/>
                    <a:pt x="110777" y="16113"/>
                    <a:pt x="110777" y="10071"/>
                  </a:cubicBezTo>
                  <a:cubicBezTo>
                    <a:pt x="110777" y="4028"/>
                    <a:pt x="105742" y="0"/>
                    <a:pt x="100706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333C6C59-9ACB-4E56-956A-9D2F3578E583}"/>
                </a:ext>
              </a:extLst>
            </p:cNvPr>
            <p:cNvSpPr/>
            <p:nvPr/>
          </p:nvSpPr>
          <p:spPr>
            <a:xfrm>
              <a:off x="10810593" y="2937523"/>
              <a:ext cx="332331" cy="20141"/>
            </a:xfrm>
            <a:custGeom>
              <a:avLst/>
              <a:gdLst>
                <a:gd name="connsiteX0" fmla="*/ 322260 w 332331"/>
                <a:gd name="connsiteY0" fmla="*/ 0 h 20141"/>
                <a:gd name="connsiteX1" fmla="*/ 10071 w 332331"/>
                <a:gd name="connsiteY1" fmla="*/ 0 h 20141"/>
                <a:gd name="connsiteX2" fmla="*/ 0 w 332331"/>
                <a:gd name="connsiteY2" fmla="*/ 10071 h 20141"/>
                <a:gd name="connsiteX3" fmla="*/ 10071 w 332331"/>
                <a:gd name="connsiteY3" fmla="*/ 20141 h 20141"/>
                <a:gd name="connsiteX4" fmla="*/ 322260 w 332331"/>
                <a:gd name="connsiteY4" fmla="*/ 20141 h 20141"/>
                <a:gd name="connsiteX5" fmla="*/ 332331 w 332331"/>
                <a:gd name="connsiteY5" fmla="*/ 10071 h 20141"/>
                <a:gd name="connsiteX6" fmla="*/ 322260 w 332331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2331" h="20141">
                  <a:moveTo>
                    <a:pt x="322260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22260" y="20141"/>
                  </a:lnTo>
                  <a:cubicBezTo>
                    <a:pt x="328303" y="20141"/>
                    <a:pt x="332331" y="16113"/>
                    <a:pt x="332331" y="10071"/>
                  </a:cubicBezTo>
                  <a:cubicBezTo>
                    <a:pt x="332331" y="4028"/>
                    <a:pt x="327296" y="0"/>
                    <a:pt x="322260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1" name="Graphic 58">
            <a:extLst>
              <a:ext uri="{FF2B5EF4-FFF2-40B4-BE49-F238E27FC236}">
                <a16:creationId xmlns:a16="http://schemas.microsoft.com/office/drawing/2014/main" id="{88C70CA7-55B7-4CFA-9061-D155B9ECE16D}"/>
              </a:ext>
            </a:extLst>
          </p:cNvPr>
          <p:cNvGrpSpPr/>
          <p:nvPr/>
        </p:nvGrpSpPr>
        <p:grpSpPr>
          <a:xfrm>
            <a:off x="9327316" y="2731350"/>
            <a:ext cx="643556" cy="643513"/>
            <a:chOff x="9327316" y="2413850"/>
            <a:chExt cx="643556" cy="643513"/>
          </a:xfrm>
          <a:solidFill>
            <a:schemeClr val="accent6">
              <a:lumMod val="50000"/>
            </a:schemeClr>
          </a:solidFill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C6A4A3A-AF0C-4FF8-A55D-F9168DE88554}"/>
                </a:ext>
              </a:extLst>
            </p:cNvPr>
            <p:cNvSpPr/>
            <p:nvPr/>
          </p:nvSpPr>
          <p:spPr>
            <a:xfrm>
              <a:off x="9619364" y="2685757"/>
              <a:ext cx="100706" cy="20141"/>
            </a:xfrm>
            <a:custGeom>
              <a:avLst/>
              <a:gdLst>
                <a:gd name="connsiteX0" fmla="*/ 0 w 100706"/>
                <a:gd name="connsiteY0" fmla="*/ 10071 h 20141"/>
                <a:gd name="connsiteX1" fmla="*/ 10071 w 100706"/>
                <a:gd name="connsiteY1" fmla="*/ 20141 h 20141"/>
                <a:gd name="connsiteX2" fmla="*/ 90636 w 100706"/>
                <a:gd name="connsiteY2" fmla="*/ 20141 h 20141"/>
                <a:gd name="connsiteX3" fmla="*/ 100706 w 100706"/>
                <a:gd name="connsiteY3" fmla="*/ 10071 h 20141"/>
                <a:gd name="connsiteX4" fmla="*/ 90636 w 100706"/>
                <a:gd name="connsiteY4" fmla="*/ 0 h 20141"/>
                <a:gd name="connsiteX5" fmla="*/ 10071 w 100706"/>
                <a:gd name="connsiteY5" fmla="*/ 0 h 20141"/>
                <a:gd name="connsiteX6" fmla="*/ 0 w 100706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706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90636" y="20141"/>
                  </a:lnTo>
                  <a:cubicBezTo>
                    <a:pt x="96678" y="20141"/>
                    <a:pt x="100706" y="16113"/>
                    <a:pt x="100706" y="10071"/>
                  </a:cubicBezTo>
                  <a:cubicBezTo>
                    <a:pt x="100706" y="4028"/>
                    <a:pt x="96678" y="0"/>
                    <a:pt x="90636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F446423F-70FE-4C06-851E-E469A39C585A}"/>
                </a:ext>
              </a:extLst>
            </p:cNvPr>
            <p:cNvSpPr/>
            <p:nvPr/>
          </p:nvSpPr>
          <p:spPr>
            <a:xfrm>
              <a:off x="9619364" y="2766322"/>
              <a:ext cx="151059" cy="20141"/>
            </a:xfrm>
            <a:custGeom>
              <a:avLst/>
              <a:gdLst>
                <a:gd name="connsiteX0" fmla="*/ 140989 w 151059"/>
                <a:gd name="connsiteY0" fmla="*/ 0 h 20141"/>
                <a:gd name="connsiteX1" fmla="*/ 10071 w 151059"/>
                <a:gd name="connsiteY1" fmla="*/ 0 h 20141"/>
                <a:gd name="connsiteX2" fmla="*/ 0 w 151059"/>
                <a:gd name="connsiteY2" fmla="*/ 10071 h 20141"/>
                <a:gd name="connsiteX3" fmla="*/ 10071 w 151059"/>
                <a:gd name="connsiteY3" fmla="*/ 20141 h 20141"/>
                <a:gd name="connsiteX4" fmla="*/ 140989 w 151059"/>
                <a:gd name="connsiteY4" fmla="*/ 20141 h 20141"/>
                <a:gd name="connsiteX5" fmla="*/ 151060 w 151059"/>
                <a:gd name="connsiteY5" fmla="*/ 10071 h 20141"/>
                <a:gd name="connsiteX6" fmla="*/ 140989 w 151059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1059" h="20141">
                  <a:moveTo>
                    <a:pt x="140989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40989" y="20141"/>
                  </a:lnTo>
                  <a:cubicBezTo>
                    <a:pt x="147031" y="20141"/>
                    <a:pt x="151060" y="16113"/>
                    <a:pt x="151060" y="10071"/>
                  </a:cubicBezTo>
                  <a:cubicBezTo>
                    <a:pt x="151060" y="4028"/>
                    <a:pt x="147031" y="0"/>
                    <a:pt x="140989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AE1A007-4F4D-42BA-8D20-CD5227C5BCFB}"/>
                </a:ext>
              </a:extLst>
            </p:cNvPr>
            <p:cNvSpPr/>
            <p:nvPr/>
          </p:nvSpPr>
          <p:spPr>
            <a:xfrm>
              <a:off x="9790565" y="2766322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9AF336E-8313-47B8-AF88-E15F925BCD0C}"/>
                </a:ext>
              </a:extLst>
            </p:cNvPr>
            <p:cNvSpPr/>
            <p:nvPr/>
          </p:nvSpPr>
          <p:spPr>
            <a:xfrm>
              <a:off x="9619364" y="2727046"/>
              <a:ext cx="231624" cy="20141"/>
            </a:xfrm>
            <a:custGeom>
              <a:avLst/>
              <a:gdLst>
                <a:gd name="connsiteX0" fmla="*/ 0 w 231624"/>
                <a:gd name="connsiteY0" fmla="*/ 10071 h 20141"/>
                <a:gd name="connsiteX1" fmla="*/ 10071 w 231624"/>
                <a:gd name="connsiteY1" fmla="*/ 20141 h 20141"/>
                <a:gd name="connsiteX2" fmla="*/ 221554 w 231624"/>
                <a:gd name="connsiteY2" fmla="*/ 20141 h 20141"/>
                <a:gd name="connsiteX3" fmla="*/ 231625 w 231624"/>
                <a:gd name="connsiteY3" fmla="*/ 10071 h 20141"/>
                <a:gd name="connsiteX4" fmla="*/ 221554 w 231624"/>
                <a:gd name="connsiteY4" fmla="*/ 0 h 20141"/>
                <a:gd name="connsiteX5" fmla="*/ 10071 w 231624"/>
                <a:gd name="connsiteY5" fmla="*/ 0 h 20141"/>
                <a:gd name="connsiteX6" fmla="*/ 0 w 231624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624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221554" y="20141"/>
                  </a:lnTo>
                  <a:cubicBezTo>
                    <a:pt x="227596" y="20141"/>
                    <a:pt x="231625" y="16113"/>
                    <a:pt x="231625" y="10071"/>
                  </a:cubicBezTo>
                  <a:cubicBezTo>
                    <a:pt x="231625" y="4028"/>
                    <a:pt x="227596" y="0"/>
                    <a:pt x="221554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0905D65-1662-47B5-91F9-147CA1F9768A}"/>
                </a:ext>
              </a:extLst>
            </p:cNvPr>
            <p:cNvSpPr/>
            <p:nvPr/>
          </p:nvSpPr>
          <p:spPr>
            <a:xfrm>
              <a:off x="9448163" y="2655545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2463C3DF-344C-481E-9811-B726DD8399F0}"/>
                </a:ext>
              </a:extLst>
            </p:cNvPr>
            <p:cNvSpPr/>
            <p:nvPr/>
          </p:nvSpPr>
          <p:spPr>
            <a:xfrm>
              <a:off x="9448163" y="2695827"/>
              <a:ext cx="90635" cy="20141"/>
            </a:xfrm>
            <a:custGeom>
              <a:avLst/>
              <a:gdLst>
                <a:gd name="connsiteX0" fmla="*/ 10071 w 90635"/>
                <a:gd name="connsiteY0" fmla="*/ 20141 h 20141"/>
                <a:gd name="connsiteX1" fmla="*/ 80565 w 90635"/>
                <a:gd name="connsiteY1" fmla="*/ 20141 h 20141"/>
                <a:gd name="connsiteX2" fmla="*/ 90636 w 90635"/>
                <a:gd name="connsiteY2" fmla="*/ 10071 h 20141"/>
                <a:gd name="connsiteX3" fmla="*/ 80565 w 90635"/>
                <a:gd name="connsiteY3" fmla="*/ 0 h 20141"/>
                <a:gd name="connsiteX4" fmla="*/ 10071 w 90635"/>
                <a:gd name="connsiteY4" fmla="*/ 0 h 20141"/>
                <a:gd name="connsiteX5" fmla="*/ 0 w 90635"/>
                <a:gd name="connsiteY5" fmla="*/ 10071 h 20141"/>
                <a:gd name="connsiteX6" fmla="*/ 10071 w 90635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10071" y="20141"/>
                  </a:move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AD39AB9-204B-450E-80C5-51C2A5066006}"/>
                </a:ext>
              </a:extLst>
            </p:cNvPr>
            <p:cNvSpPr/>
            <p:nvPr/>
          </p:nvSpPr>
          <p:spPr>
            <a:xfrm>
              <a:off x="9397810" y="2554798"/>
              <a:ext cx="503532" cy="332371"/>
            </a:xfrm>
            <a:custGeom>
              <a:avLst/>
              <a:gdLst>
                <a:gd name="connsiteX0" fmla="*/ 30212 w 503532"/>
                <a:gd name="connsiteY0" fmla="*/ 211524 h 332371"/>
                <a:gd name="connsiteX1" fmla="*/ 171201 w 503532"/>
                <a:gd name="connsiteY1" fmla="*/ 211524 h 332371"/>
                <a:gd name="connsiteX2" fmla="*/ 171201 w 503532"/>
                <a:gd name="connsiteY2" fmla="*/ 251807 h 332371"/>
                <a:gd name="connsiteX3" fmla="*/ 201413 w 503532"/>
                <a:gd name="connsiteY3" fmla="*/ 282019 h 332371"/>
                <a:gd name="connsiteX4" fmla="*/ 288020 w 503532"/>
                <a:gd name="connsiteY4" fmla="*/ 282019 h 332371"/>
                <a:gd name="connsiteX5" fmla="*/ 335352 w 503532"/>
                <a:gd name="connsiteY5" fmla="*/ 329351 h 332371"/>
                <a:gd name="connsiteX6" fmla="*/ 342402 w 503532"/>
                <a:gd name="connsiteY6" fmla="*/ 332372 h 332371"/>
                <a:gd name="connsiteX7" fmla="*/ 346430 w 503532"/>
                <a:gd name="connsiteY7" fmla="*/ 331365 h 332371"/>
                <a:gd name="connsiteX8" fmla="*/ 352472 w 503532"/>
                <a:gd name="connsiteY8" fmla="*/ 322301 h 332371"/>
                <a:gd name="connsiteX9" fmla="*/ 352472 w 503532"/>
                <a:gd name="connsiteY9" fmla="*/ 282019 h 332371"/>
                <a:gd name="connsiteX10" fmla="*/ 473320 w 503532"/>
                <a:gd name="connsiteY10" fmla="*/ 282019 h 332371"/>
                <a:gd name="connsiteX11" fmla="*/ 503532 w 503532"/>
                <a:gd name="connsiteY11" fmla="*/ 251807 h 332371"/>
                <a:gd name="connsiteX12" fmla="*/ 503532 w 503532"/>
                <a:gd name="connsiteY12" fmla="*/ 110818 h 332371"/>
                <a:gd name="connsiteX13" fmla="*/ 473320 w 503532"/>
                <a:gd name="connsiteY13" fmla="*/ 80606 h 332371"/>
                <a:gd name="connsiteX14" fmla="*/ 241695 w 503532"/>
                <a:gd name="connsiteY14" fmla="*/ 80606 h 332371"/>
                <a:gd name="connsiteX15" fmla="*/ 241695 w 503532"/>
                <a:gd name="connsiteY15" fmla="*/ 80606 h 332371"/>
                <a:gd name="connsiteX16" fmla="*/ 211483 w 503532"/>
                <a:gd name="connsiteY16" fmla="*/ 50394 h 332371"/>
                <a:gd name="connsiteX17" fmla="*/ 165159 w 503532"/>
                <a:gd name="connsiteY17" fmla="*/ 50394 h 332371"/>
                <a:gd name="connsiteX18" fmla="*/ 117827 w 503532"/>
                <a:gd name="connsiteY18" fmla="*/ 3062 h 332371"/>
                <a:gd name="connsiteX19" fmla="*/ 106749 w 503532"/>
                <a:gd name="connsiteY19" fmla="*/ 1048 h 332371"/>
                <a:gd name="connsiteX20" fmla="*/ 100706 w 503532"/>
                <a:gd name="connsiteY20" fmla="*/ 10111 h 332371"/>
                <a:gd name="connsiteX21" fmla="*/ 100706 w 503532"/>
                <a:gd name="connsiteY21" fmla="*/ 50394 h 332371"/>
                <a:gd name="connsiteX22" fmla="*/ 30212 w 503532"/>
                <a:gd name="connsiteY22" fmla="*/ 50394 h 332371"/>
                <a:gd name="connsiteX23" fmla="*/ 0 w 503532"/>
                <a:gd name="connsiteY23" fmla="*/ 80606 h 332371"/>
                <a:gd name="connsiteX24" fmla="*/ 0 w 503532"/>
                <a:gd name="connsiteY24" fmla="*/ 181312 h 332371"/>
                <a:gd name="connsiteX25" fmla="*/ 30212 w 503532"/>
                <a:gd name="connsiteY25" fmla="*/ 211524 h 332371"/>
                <a:gd name="connsiteX26" fmla="*/ 483391 w 503532"/>
                <a:gd name="connsiteY26" fmla="*/ 110818 h 332371"/>
                <a:gd name="connsiteX27" fmla="*/ 483391 w 503532"/>
                <a:gd name="connsiteY27" fmla="*/ 251807 h 332371"/>
                <a:gd name="connsiteX28" fmla="*/ 473320 w 503532"/>
                <a:gd name="connsiteY28" fmla="*/ 261877 h 332371"/>
                <a:gd name="connsiteX29" fmla="*/ 342402 w 503532"/>
                <a:gd name="connsiteY29" fmla="*/ 261877 h 332371"/>
                <a:gd name="connsiteX30" fmla="*/ 332331 w 503532"/>
                <a:gd name="connsiteY30" fmla="*/ 271948 h 332371"/>
                <a:gd name="connsiteX31" fmla="*/ 332331 w 503532"/>
                <a:gd name="connsiteY31" fmla="*/ 298132 h 332371"/>
                <a:gd name="connsiteX32" fmla="*/ 299098 w 503532"/>
                <a:gd name="connsiteY32" fmla="*/ 264899 h 332371"/>
                <a:gd name="connsiteX33" fmla="*/ 292049 w 503532"/>
                <a:gd name="connsiteY33" fmla="*/ 261877 h 332371"/>
                <a:gd name="connsiteX34" fmla="*/ 201413 w 503532"/>
                <a:gd name="connsiteY34" fmla="*/ 261877 h 332371"/>
                <a:gd name="connsiteX35" fmla="*/ 191342 w 503532"/>
                <a:gd name="connsiteY35" fmla="*/ 251807 h 332371"/>
                <a:gd name="connsiteX36" fmla="*/ 191342 w 503532"/>
                <a:gd name="connsiteY36" fmla="*/ 110818 h 332371"/>
                <a:gd name="connsiteX37" fmla="*/ 201413 w 503532"/>
                <a:gd name="connsiteY37" fmla="*/ 100747 h 332371"/>
                <a:gd name="connsiteX38" fmla="*/ 473320 w 503532"/>
                <a:gd name="connsiteY38" fmla="*/ 100747 h 332371"/>
                <a:gd name="connsiteX39" fmla="*/ 483391 w 503532"/>
                <a:gd name="connsiteY39" fmla="*/ 110818 h 332371"/>
                <a:gd name="connsiteX40" fmla="*/ 20141 w 503532"/>
                <a:gd name="connsiteY40" fmla="*/ 80606 h 332371"/>
                <a:gd name="connsiteX41" fmla="*/ 30212 w 503532"/>
                <a:gd name="connsiteY41" fmla="*/ 70535 h 332371"/>
                <a:gd name="connsiteX42" fmla="*/ 110777 w 503532"/>
                <a:gd name="connsiteY42" fmla="*/ 70535 h 332371"/>
                <a:gd name="connsiteX43" fmla="*/ 120848 w 503532"/>
                <a:gd name="connsiteY43" fmla="*/ 60465 h 332371"/>
                <a:gd name="connsiteX44" fmla="*/ 120848 w 503532"/>
                <a:gd name="connsiteY44" fmla="*/ 34281 h 332371"/>
                <a:gd name="connsiteX45" fmla="*/ 154081 w 503532"/>
                <a:gd name="connsiteY45" fmla="*/ 67514 h 332371"/>
                <a:gd name="connsiteX46" fmla="*/ 161130 w 503532"/>
                <a:gd name="connsiteY46" fmla="*/ 70535 h 332371"/>
                <a:gd name="connsiteX47" fmla="*/ 211483 w 503532"/>
                <a:gd name="connsiteY47" fmla="*/ 70535 h 332371"/>
                <a:gd name="connsiteX48" fmla="*/ 221554 w 503532"/>
                <a:gd name="connsiteY48" fmla="*/ 80606 h 332371"/>
                <a:gd name="connsiteX49" fmla="*/ 221554 w 503532"/>
                <a:gd name="connsiteY49" fmla="*/ 80606 h 332371"/>
                <a:gd name="connsiteX50" fmla="*/ 201413 w 503532"/>
                <a:gd name="connsiteY50" fmla="*/ 80606 h 332371"/>
                <a:gd name="connsiteX51" fmla="*/ 171201 w 503532"/>
                <a:gd name="connsiteY51" fmla="*/ 110818 h 332371"/>
                <a:gd name="connsiteX52" fmla="*/ 171201 w 503532"/>
                <a:gd name="connsiteY52" fmla="*/ 191383 h 332371"/>
                <a:gd name="connsiteX53" fmla="*/ 30212 w 503532"/>
                <a:gd name="connsiteY53" fmla="*/ 191383 h 332371"/>
                <a:gd name="connsiteX54" fmla="*/ 20141 w 503532"/>
                <a:gd name="connsiteY54" fmla="*/ 181312 h 332371"/>
                <a:gd name="connsiteX55" fmla="*/ 20141 w 503532"/>
                <a:gd name="connsiteY55" fmla="*/ 80606 h 33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03532" h="332371">
                  <a:moveTo>
                    <a:pt x="30212" y="211524"/>
                  </a:moveTo>
                  <a:lnTo>
                    <a:pt x="171201" y="211524"/>
                  </a:lnTo>
                  <a:lnTo>
                    <a:pt x="171201" y="251807"/>
                  </a:lnTo>
                  <a:cubicBezTo>
                    <a:pt x="171201" y="268927"/>
                    <a:pt x="184293" y="282019"/>
                    <a:pt x="201413" y="282019"/>
                  </a:cubicBezTo>
                  <a:lnTo>
                    <a:pt x="288020" y="282019"/>
                  </a:lnTo>
                  <a:lnTo>
                    <a:pt x="335352" y="329351"/>
                  </a:lnTo>
                  <a:cubicBezTo>
                    <a:pt x="337366" y="331365"/>
                    <a:pt x="339381" y="332372"/>
                    <a:pt x="342402" y="332372"/>
                  </a:cubicBezTo>
                  <a:cubicBezTo>
                    <a:pt x="343409" y="332372"/>
                    <a:pt x="345423" y="332372"/>
                    <a:pt x="346430" y="331365"/>
                  </a:cubicBezTo>
                  <a:cubicBezTo>
                    <a:pt x="350458" y="329351"/>
                    <a:pt x="352472" y="326330"/>
                    <a:pt x="352472" y="322301"/>
                  </a:cubicBezTo>
                  <a:lnTo>
                    <a:pt x="352472" y="282019"/>
                  </a:lnTo>
                  <a:lnTo>
                    <a:pt x="473320" y="282019"/>
                  </a:lnTo>
                  <a:cubicBezTo>
                    <a:pt x="490440" y="282019"/>
                    <a:pt x="503532" y="268927"/>
                    <a:pt x="503532" y="251807"/>
                  </a:cubicBezTo>
                  <a:lnTo>
                    <a:pt x="503532" y="110818"/>
                  </a:lnTo>
                  <a:cubicBezTo>
                    <a:pt x="503532" y="93698"/>
                    <a:pt x="490440" y="80606"/>
                    <a:pt x="473320" y="80606"/>
                  </a:cubicBezTo>
                  <a:lnTo>
                    <a:pt x="241695" y="80606"/>
                  </a:lnTo>
                  <a:lnTo>
                    <a:pt x="241695" y="80606"/>
                  </a:lnTo>
                  <a:cubicBezTo>
                    <a:pt x="241695" y="64493"/>
                    <a:pt x="228604" y="50394"/>
                    <a:pt x="211483" y="50394"/>
                  </a:cubicBezTo>
                  <a:lnTo>
                    <a:pt x="165159" y="50394"/>
                  </a:lnTo>
                  <a:lnTo>
                    <a:pt x="117827" y="3062"/>
                  </a:lnTo>
                  <a:cubicBezTo>
                    <a:pt x="114805" y="41"/>
                    <a:pt x="110777" y="-966"/>
                    <a:pt x="106749" y="1048"/>
                  </a:cubicBezTo>
                  <a:cubicBezTo>
                    <a:pt x="102721" y="2055"/>
                    <a:pt x="100706" y="6083"/>
                    <a:pt x="100706" y="10111"/>
                  </a:cubicBezTo>
                  <a:lnTo>
                    <a:pt x="100706" y="50394"/>
                  </a:lnTo>
                  <a:lnTo>
                    <a:pt x="30212" y="50394"/>
                  </a:lnTo>
                  <a:cubicBezTo>
                    <a:pt x="13092" y="50394"/>
                    <a:pt x="0" y="63486"/>
                    <a:pt x="0" y="80606"/>
                  </a:cubicBezTo>
                  <a:lnTo>
                    <a:pt x="0" y="181312"/>
                  </a:lnTo>
                  <a:cubicBezTo>
                    <a:pt x="0" y="198432"/>
                    <a:pt x="13092" y="211524"/>
                    <a:pt x="30212" y="211524"/>
                  </a:cubicBezTo>
                  <a:close/>
                  <a:moveTo>
                    <a:pt x="483391" y="110818"/>
                  </a:moveTo>
                  <a:lnTo>
                    <a:pt x="483391" y="251807"/>
                  </a:lnTo>
                  <a:cubicBezTo>
                    <a:pt x="483391" y="257849"/>
                    <a:pt x="479362" y="261877"/>
                    <a:pt x="473320" y="261877"/>
                  </a:cubicBezTo>
                  <a:lnTo>
                    <a:pt x="342402" y="261877"/>
                  </a:lnTo>
                  <a:cubicBezTo>
                    <a:pt x="336359" y="261877"/>
                    <a:pt x="332331" y="265906"/>
                    <a:pt x="332331" y="271948"/>
                  </a:cubicBezTo>
                  <a:lnTo>
                    <a:pt x="332331" y="298132"/>
                  </a:lnTo>
                  <a:lnTo>
                    <a:pt x="299098" y="264899"/>
                  </a:lnTo>
                  <a:cubicBezTo>
                    <a:pt x="297084" y="262885"/>
                    <a:pt x="295070" y="261877"/>
                    <a:pt x="292049" y="261877"/>
                  </a:cubicBezTo>
                  <a:lnTo>
                    <a:pt x="201413" y="261877"/>
                  </a:lnTo>
                  <a:cubicBezTo>
                    <a:pt x="195370" y="261877"/>
                    <a:pt x="191342" y="257849"/>
                    <a:pt x="191342" y="251807"/>
                  </a:cubicBezTo>
                  <a:lnTo>
                    <a:pt x="191342" y="110818"/>
                  </a:lnTo>
                  <a:cubicBezTo>
                    <a:pt x="191342" y="104775"/>
                    <a:pt x="195370" y="100747"/>
                    <a:pt x="201413" y="100747"/>
                  </a:cubicBezTo>
                  <a:lnTo>
                    <a:pt x="473320" y="100747"/>
                  </a:lnTo>
                  <a:cubicBezTo>
                    <a:pt x="479362" y="100747"/>
                    <a:pt x="483391" y="104775"/>
                    <a:pt x="483391" y="110818"/>
                  </a:cubicBezTo>
                  <a:close/>
                  <a:moveTo>
                    <a:pt x="20141" y="80606"/>
                  </a:moveTo>
                  <a:cubicBezTo>
                    <a:pt x="20141" y="74564"/>
                    <a:pt x="24170" y="70535"/>
                    <a:pt x="30212" y="70535"/>
                  </a:cubicBezTo>
                  <a:lnTo>
                    <a:pt x="110777" y="70535"/>
                  </a:lnTo>
                  <a:cubicBezTo>
                    <a:pt x="116819" y="70535"/>
                    <a:pt x="120848" y="66507"/>
                    <a:pt x="120848" y="60465"/>
                  </a:cubicBezTo>
                  <a:lnTo>
                    <a:pt x="120848" y="34281"/>
                  </a:lnTo>
                  <a:lnTo>
                    <a:pt x="154081" y="67514"/>
                  </a:lnTo>
                  <a:cubicBezTo>
                    <a:pt x="156095" y="69528"/>
                    <a:pt x="158109" y="70535"/>
                    <a:pt x="161130" y="70535"/>
                  </a:cubicBezTo>
                  <a:lnTo>
                    <a:pt x="211483" y="70535"/>
                  </a:lnTo>
                  <a:cubicBezTo>
                    <a:pt x="216519" y="70535"/>
                    <a:pt x="221554" y="74564"/>
                    <a:pt x="221554" y="80606"/>
                  </a:cubicBezTo>
                  <a:lnTo>
                    <a:pt x="221554" y="80606"/>
                  </a:lnTo>
                  <a:lnTo>
                    <a:pt x="201413" y="80606"/>
                  </a:lnTo>
                  <a:cubicBezTo>
                    <a:pt x="184293" y="80606"/>
                    <a:pt x="171201" y="93698"/>
                    <a:pt x="171201" y="110818"/>
                  </a:cubicBezTo>
                  <a:lnTo>
                    <a:pt x="171201" y="191383"/>
                  </a:lnTo>
                  <a:lnTo>
                    <a:pt x="30212" y="191383"/>
                  </a:lnTo>
                  <a:cubicBezTo>
                    <a:pt x="24170" y="191383"/>
                    <a:pt x="20141" y="187355"/>
                    <a:pt x="20141" y="181312"/>
                  </a:cubicBezTo>
                  <a:lnTo>
                    <a:pt x="20141" y="80606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9307847-4EB8-4AB5-8395-246287C56AD7}"/>
                </a:ext>
              </a:extLst>
            </p:cNvPr>
            <p:cNvSpPr/>
            <p:nvPr/>
          </p:nvSpPr>
          <p:spPr>
            <a:xfrm>
              <a:off x="9639505" y="2413850"/>
              <a:ext cx="180306" cy="191342"/>
            </a:xfrm>
            <a:custGeom>
              <a:avLst/>
              <a:gdLst>
                <a:gd name="connsiteX0" fmla="*/ 38268 w 180306"/>
                <a:gd name="connsiteY0" fmla="*/ 191342 h 191342"/>
                <a:gd name="connsiteX1" fmla="*/ 141996 w 180306"/>
                <a:gd name="connsiteY1" fmla="*/ 191342 h 191342"/>
                <a:gd name="connsiteX2" fmla="*/ 180264 w 180306"/>
                <a:gd name="connsiteY2" fmla="*/ 153074 h 191342"/>
                <a:gd name="connsiteX3" fmla="*/ 180264 w 180306"/>
                <a:gd name="connsiteY3" fmla="*/ 38268 h 191342"/>
                <a:gd name="connsiteX4" fmla="*/ 143003 w 180306"/>
                <a:gd name="connsiteY4" fmla="*/ 0 h 191342"/>
                <a:gd name="connsiteX5" fmla="*/ 38268 w 180306"/>
                <a:gd name="connsiteY5" fmla="*/ 0 h 191342"/>
                <a:gd name="connsiteX6" fmla="*/ 0 w 180306"/>
                <a:gd name="connsiteY6" fmla="*/ 38268 h 191342"/>
                <a:gd name="connsiteX7" fmla="*/ 0 w 180306"/>
                <a:gd name="connsiteY7" fmla="*/ 152067 h 191342"/>
                <a:gd name="connsiteX8" fmla="*/ 38268 w 180306"/>
                <a:gd name="connsiteY8" fmla="*/ 191342 h 191342"/>
                <a:gd name="connsiteX9" fmla="*/ 20141 w 180306"/>
                <a:gd name="connsiteY9" fmla="*/ 38268 h 191342"/>
                <a:gd name="connsiteX10" fmla="*/ 38268 w 180306"/>
                <a:gd name="connsiteY10" fmla="*/ 20141 h 191342"/>
                <a:gd name="connsiteX11" fmla="*/ 141996 w 180306"/>
                <a:gd name="connsiteY11" fmla="*/ 20141 h 191342"/>
                <a:gd name="connsiteX12" fmla="*/ 160123 w 180306"/>
                <a:gd name="connsiteY12" fmla="*/ 38268 h 191342"/>
                <a:gd name="connsiteX13" fmla="*/ 160123 w 180306"/>
                <a:gd name="connsiteY13" fmla="*/ 152067 h 191342"/>
                <a:gd name="connsiteX14" fmla="*/ 141996 w 180306"/>
                <a:gd name="connsiteY14" fmla="*/ 170194 h 191342"/>
                <a:gd name="connsiteX15" fmla="*/ 38268 w 180306"/>
                <a:gd name="connsiteY15" fmla="*/ 170194 h 191342"/>
                <a:gd name="connsiteX16" fmla="*/ 20141 w 180306"/>
                <a:gd name="connsiteY16" fmla="*/ 152067 h 191342"/>
                <a:gd name="connsiteX17" fmla="*/ 20141 w 180306"/>
                <a:gd name="connsiteY17" fmla="*/ 38268 h 19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0306" h="191342">
                  <a:moveTo>
                    <a:pt x="38268" y="191342"/>
                  </a:moveTo>
                  <a:lnTo>
                    <a:pt x="141996" y="191342"/>
                  </a:lnTo>
                  <a:cubicBezTo>
                    <a:pt x="163144" y="191342"/>
                    <a:pt x="180264" y="174222"/>
                    <a:pt x="180264" y="153074"/>
                  </a:cubicBezTo>
                  <a:lnTo>
                    <a:pt x="180264" y="38268"/>
                  </a:lnTo>
                  <a:cubicBezTo>
                    <a:pt x="181272" y="17120"/>
                    <a:pt x="164151" y="0"/>
                    <a:pt x="143003" y="0"/>
                  </a:cubicBezTo>
                  <a:lnTo>
                    <a:pt x="38268" y="0"/>
                  </a:lnTo>
                  <a:cubicBezTo>
                    <a:pt x="17120" y="0"/>
                    <a:pt x="0" y="17120"/>
                    <a:pt x="0" y="38268"/>
                  </a:cubicBezTo>
                  <a:lnTo>
                    <a:pt x="0" y="152067"/>
                  </a:lnTo>
                  <a:cubicBezTo>
                    <a:pt x="0" y="174222"/>
                    <a:pt x="17120" y="191342"/>
                    <a:pt x="38268" y="191342"/>
                  </a:cubicBezTo>
                  <a:close/>
                  <a:moveTo>
                    <a:pt x="20141" y="38268"/>
                  </a:moveTo>
                  <a:cubicBezTo>
                    <a:pt x="20141" y="28198"/>
                    <a:pt x="28198" y="20141"/>
                    <a:pt x="38268" y="20141"/>
                  </a:cubicBezTo>
                  <a:lnTo>
                    <a:pt x="141996" y="20141"/>
                  </a:lnTo>
                  <a:cubicBezTo>
                    <a:pt x="152067" y="20141"/>
                    <a:pt x="160123" y="28198"/>
                    <a:pt x="160123" y="38268"/>
                  </a:cubicBezTo>
                  <a:lnTo>
                    <a:pt x="160123" y="152067"/>
                  </a:lnTo>
                  <a:cubicBezTo>
                    <a:pt x="160123" y="162137"/>
                    <a:pt x="152067" y="170194"/>
                    <a:pt x="141996" y="170194"/>
                  </a:cubicBezTo>
                  <a:lnTo>
                    <a:pt x="38268" y="170194"/>
                  </a:lnTo>
                  <a:cubicBezTo>
                    <a:pt x="28198" y="170194"/>
                    <a:pt x="20141" y="162137"/>
                    <a:pt x="20141" y="152067"/>
                  </a:cubicBezTo>
                  <a:lnTo>
                    <a:pt x="20141" y="38268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39BD08D-814B-4640-9406-63E704C5A71D}"/>
                </a:ext>
              </a:extLst>
            </p:cNvPr>
            <p:cNvSpPr/>
            <p:nvPr/>
          </p:nvSpPr>
          <p:spPr>
            <a:xfrm>
              <a:off x="9683816" y="2464203"/>
              <a:ext cx="91642" cy="90635"/>
            </a:xfrm>
            <a:custGeom>
              <a:avLst/>
              <a:gdLst>
                <a:gd name="connsiteX0" fmla="*/ 11078 w 91642"/>
                <a:gd name="connsiteY0" fmla="*/ 90636 h 90635"/>
                <a:gd name="connsiteX1" fmla="*/ 81572 w 91642"/>
                <a:gd name="connsiteY1" fmla="*/ 90636 h 90635"/>
                <a:gd name="connsiteX2" fmla="*/ 91643 w 91642"/>
                <a:gd name="connsiteY2" fmla="*/ 80565 h 90635"/>
                <a:gd name="connsiteX3" fmla="*/ 69487 w 91642"/>
                <a:gd name="connsiteY3" fmla="*/ 42297 h 90635"/>
                <a:gd name="connsiteX4" fmla="*/ 73516 w 91642"/>
                <a:gd name="connsiteY4" fmla="*/ 28198 h 90635"/>
                <a:gd name="connsiteX5" fmla="*/ 46325 w 91642"/>
                <a:gd name="connsiteY5" fmla="*/ 0 h 90635"/>
                <a:gd name="connsiteX6" fmla="*/ 18127 w 91642"/>
                <a:gd name="connsiteY6" fmla="*/ 28198 h 90635"/>
                <a:gd name="connsiteX7" fmla="*/ 22155 w 91642"/>
                <a:gd name="connsiteY7" fmla="*/ 42297 h 90635"/>
                <a:gd name="connsiteX8" fmla="*/ 0 w 91642"/>
                <a:gd name="connsiteY8" fmla="*/ 80565 h 90635"/>
                <a:gd name="connsiteX9" fmla="*/ 11078 w 91642"/>
                <a:gd name="connsiteY9" fmla="*/ 90636 h 90635"/>
                <a:gd name="connsiteX10" fmla="*/ 23162 w 91642"/>
                <a:gd name="connsiteY10" fmla="*/ 70494 h 90635"/>
                <a:gd name="connsiteX11" fmla="*/ 46325 w 91642"/>
                <a:gd name="connsiteY11" fmla="*/ 55389 h 90635"/>
                <a:gd name="connsiteX12" fmla="*/ 69487 w 91642"/>
                <a:gd name="connsiteY12" fmla="*/ 70494 h 90635"/>
                <a:gd name="connsiteX13" fmla="*/ 23162 w 91642"/>
                <a:gd name="connsiteY13" fmla="*/ 70494 h 90635"/>
                <a:gd name="connsiteX14" fmla="*/ 38268 w 91642"/>
                <a:gd name="connsiteY14" fmla="*/ 28198 h 90635"/>
                <a:gd name="connsiteX15" fmla="*/ 46325 w 91642"/>
                <a:gd name="connsiteY15" fmla="*/ 20141 h 90635"/>
                <a:gd name="connsiteX16" fmla="*/ 54381 w 91642"/>
                <a:gd name="connsiteY16" fmla="*/ 28198 h 90635"/>
                <a:gd name="connsiteX17" fmla="*/ 46325 w 91642"/>
                <a:gd name="connsiteY17" fmla="*/ 35247 h 90635"/>
                <a:gd name="connsiteX18" fmla="*/ 38268 w 91642"/>
                <a:gd name="connsiteY18" fmla="*/ 28198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642" h="90635">
                  <a:moveTo>
                    <a:pt x="11078" y="90636"/>
                  </a:moveTo>
                  <a:lnTo>
                    <a:pt x="81572" y="90636"/>
                  </a:lnTo>
                  <a:cubicBezTo>
                    <a:pt x="87615" y="90636"/>
                    <a:pt x="91643" y="86608"/>
                    <a:pt x="91643" y="80565"/>
                  </a:cubicBezTo>
                  <a:cubicBezTo>
                    <a:pt x="91643" y="64452"/>
                    <a:pt x="82579" y="50353"/>
                    <a:pt x="69487" y="42297"/>
                  </a:cubicBezTo>
                  <a:cubicBezTo>
                    <a:pt x="72509" y="38268"/>
                    <a:pt x="73516" y="33233"/>
                    <a:pt x="73516" y="28198"/>
                  </a:cubicBezTo>
                  <a:cubicBezTo>
                    <a:pt x="74523" y="12085"/>
                    <a:pt x="61431" y="0"/>
                    <a:pt x="46325" y="0"/>
                  </a:cubicBezTo>
                  <a:cubicBezTo>
                    <a:pt x="31219" y="0"/>
                    <a:pt x="18127" y="12085"/>
                    <a:pt x="18127" y="28198"/>
                  </a:cubicBezTo>
                  <a:cubicBezTo>
                    <a:pt x="18127" y="33233"/>
                    <a:pt x="20141" y="38268"/>
                    <a:pt x="22155" y="42297"/>
                  </a:cubicBezTo>
                  <a:cubicBezTo>
                    <a:pt x="9064" y="50353"/>
                    <a:pt x="0" y="64452"/>
                    <a:pt x="0" y="80565"/>
                  </a:cubicBezTo>
                  <a:cubicBezTo>
                    <a:pt x="1007" y="86608"/>
                    <a:pt x="5035" y="90636"/>
                    <a:pt x="11078" y="90636"/>
                  </a:cubicBezTo>
                  <a:close/>
                  <a:moveTo>
                    <a:pt x="23162" y="70494"/>
                  </a:moveTo>
                  <a:cubicBezTo>
                    <a:pt x="27191" y="61431"/>
                    <a:pt x="36254" y="55389"/>
                    <a:pt x="46325" y="55389"/>
                  </a:cubicBezTo>
                  <a:cubicBezTo>
                    <a:pt x="56396" y="55389"/>
                    <a:pt x="65459" y="61431"/>
                    <a:pt x="69487" y="70494"/>
                  </a:cubicBezTo>
                  <a:lnTo>
                    <a:pt x="23162" y="70494"/>
                  </a:lnTo>
                  <a:close/>
                  <a:moveTo>
                    <a:pt x="38268" y="28198"/>
                  </a:moveTo>
                  <a:cubicBezTo>
                    <a:pt x="38268" y="23162"/>
                    <a:pt x="42297" y="20141"/>
                    <a:pt x="46325" y="20141"/>
                  </a:cubicBezTo>
                  <a:cubicBezTo>
                    <a:pt x="50353" y="20141"/>
                    <a:pt x="54381" y="23162"/>
                    <a:pt x="54381" y="28198"/>
                  </a:cubicBezTo>
                  <a:cubicBezTo>
                    <a:pt x="54381" y="33233"/>
                    <a:pt x="50353" y="35247"/>
                    <a:pt x="46325" y="35247"/>
                  </a:cubicBezTo>
                  <a:cubicBezTo>
                    <a:pt x="42297" y="35247"/>
                    <a:pt x="38268" y="32226"/>
                    <a:pt x="38268" y="2819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6F24DCB-2273-46BC-973F-A9019B93D38B}"/>
                </a:ext>
              </a:extLst>
            </p:cNvPr>
            <p:cNvSpPr/>
            <p:nvPr/>
          </p:nvSpPr>
          <p:spPr>
            <a:xfrm>
              <a:off x="9790565" y="2867028"/>
              <a:ext cx="180306" cy="190335"/>
            </a:xfrm>
            <a:custGeom>
              <a:avLst/>
              <a:gdLst>
                <a:gd name="connsiteX0" fmla="*/ 143003 w 180306"/>
                <a:gd name="connsiteY0" fmla="*/ 0 h 190335"/>
                <a:gd name="connsiteX1" fmla="*/ 38268 w 180306"/>
                <a:gd name="connsiteY1" fmla="*/ 0 h 190335"/>
                <a:gd name="connsiteX2" fmla="*/ 0 w 180306"/>
                <a:gd name="connsiteY2" fmla="*/ 38268 h 190335"/>
                <a:gd name="connsiteX3" fmla="*/ 0 w 180306"/>
                <a:gd name="connsiteY3" fmla="*/ 152067 h 190335"/>
                <a:gd name="connsiteX4" fmla="*/ 38268 w 180306"/>
                <a:gd name="connsiteY4" fmla="*/ 190335 h 190335"/>
                <a:gd name="connsiteX5" fmla="*/ 141996 w 180306"/>
                <a:gd name="connsiteY5" fmla="*/ 190335 h 190335"/>
                <a:gd name="connsiteX6" fmla="*/ 180264 w 180306"/>
                <a:gd name="connsiteY6" fmla="*/ 152067 h 190335"/>
                <a:gd name="connsiteX7" fmla="*/ 180264 w 180306"/>
                <a:gd name="connsiteY7" fmla="*/ 38268 h 190335"/>
                <a:gd name="connsiteX8" fmla="*/ 143003 w 180306"/>
                <a:gd name="connsiteY8" fmla="*/ 0 h 190335"/>
                <a:gd name="connsiteX9" fmla="*/ 161130 w 180306"/>
                <a:gd name="connsiteY9" fmla="*/ 153074 h 190335"/>
                <a:gd name="connsiteX10" fmla="*/ 143003 w 180306"/>
                <a:gd name="connsiteY10" fmla="*/ 171201 h 190335"/>
                <a:gd name="connsiteX11" fmla="*/ 38268 w 180306"/>
                <a:gd name="connsiteY11" fmla="*/ 171201 h 190335"/>
                <a:gd name="connsiteX12" fmla="*/ 20141 w 180306"/>
                <a:gd name="connsiteY12" fmla="*/ 153074 h 190335"/>
                <a:gd name="connsiteX13" fmla="*/ 20141 w 180306"/>
                <a:gd name="connsiteY13" fmla="*/ 38268 h 190335"/>
                <a:gd name="connsiteX14" fmla="*/ 38268 w 180306"/>
                <a:gd name="connsiteY14" fmla="*/ 20141 h 190335"/>
                <a:gd name="connsiteX15" fmla="*/ 141996 w 180306"/>
                <a:gd name="connsiteY15" fmla="*/ 20141 h 190335"/>
                <a:gd name="connsiteX16" fmla="*/ 160123 w 180306"/>
                <a:gd name="connsiteY16" fmla="*/ 38268 h 190335"/>
                <a:gd name="connsiteX17" fmla="*/ 160123 w 180306"/>
                <a:gd name="connsiteY17" fmla="*/ 153074 h 19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0306" h="190335">
                  <a:moveTo>
                    <a:pt x="143003" y="0"/>
                  </a:moveTo>
                  <a:lnTo>
                    <a:pt x="38268" y="0"/>
                  </a:lnTo>
                  <a:cubicBezTo>
                    <a:pt x="17120" y="0"/>
                    <a:pt x="0" y="17120"/>
                    <a:pt x="0" y="38268"/>
                  </a:cubicBezTo>
                  <a:lnTo>
                    <a:pt x="0" y="152067"/>
                  </a:lnTo>
                  <a:cubicBezTo>
                    <a:pt x="0" y="173215"/>
                    <a:pt x="17120" y="190335"/>
                    <a:pt x="38268" y="190335"/>
                  </a:cubicBezTo>
                  <a:lnTo>
                    <a:pt x="141996" y="190335"/>
                  </a:lnTo>
                  <a:cubicBezTo>
                    <a:pt x="163144" y="190335"/>
                    <a:pt x="180264" y="173215"/>
                    <a:pt x="180264" y="152067"/>
                  </a:cubicBezTo>
                  <a:lnTo>
                    <a:pt x="180264" y="38268"/>
                  </a:lnTo>
                  <a:cubicBezTo>
                    <a:pt x="181272" y="17120"/>
                    <a:pt x="164151" y="0"/>
                    <a:pt x="143003" y="0"/>
                  </a:cubicBezTo>
                  <a:close/>
                  <a:moveTo>
                    <a:pt x="161130" y="153074"/>
                  </a:moveTo>
                  <a:cubicBezTo>
                    <a:pt x="161130" y="163144"/>
                    <a:pt x="153074" y="171201"/>
                    <a:pt x="143003" y="171201"/>
                  </a:cubicBezTo>
                  <a:lnTo>
                    <a:pt x="38268" y="171201"/>
                  </a:lnTo>
                  <a:cubicBezTo>
                    <a:pt x="28198" y="171201"/>
                    <a:pt x="20141" y="163144"/>
                    <a:pt x="20141" y="153074"/>
                  </a:cubicBezTo>
                  <a:lnTo>
                    <a:pt x="20141" y="38268"/>
                  </a:lnTo>
                  <a:cubicBezTo>
                    <a:pt x="20141" y="28198"/>
                    <a:pt x="28198" y="20141"/>
                    <a:pt x="38268" y="20141"/>
                  </a:cubicBezTo>
                  <a:lnTo>
                    <a:pt x="141996" y="20141"/>
                  </a:lnTo>
                  <a:cubicBezTo>
                    <a:pt x="152067" y="20141"/>
                    <a:pt x="160123" y="28198"/>
                    <a:pt x="160123" y="38268"/>
                  </a:cubicBezTo>
                  <a:lnTo>
                    <a:pt x="160123" y="15307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1135708-0452-4FA4-A532-626431BAC7D5}"/>
                </a:ext>
              </a:extLst>
            </p:cNvPr>
            <p:cNvSpPr/>
            <p:nvPr/>
          </p:nvSpPr>
          <p:spPr>
            <a:xfrm>
              <a:off x="9833869" y="2917382"/>
              <a:ext cx="90915" cy="90635"/>
            </a:xfrm>
            <a:custGeom>
              <a:avLst/>
              <a:gdLst>
                <a:gd name="connsiteX0" fmla="*/ 70494 w 90915"/>
                <a:gd name="connsiteY0" fmla="*/ 42297 h 90635"/>
                <a:gd name="connsiteX1" fmla="*/ 74523 w 90915"/>
                <a:gd name="connsiteY1" fmla="*/ 28198 h 90635"/>
                <a:gd name="connsiteX2" fmla="*/ 46325 w 90915"/>
                <a:gd name="connsiteY2" fmla="*/ 0 h 90635"/>
                <a:gd name="connsiteX3" fmla="*/ 18127 w 90915"/>
                <a:gd name="connsiteY3" fmla="*/ 28198 h 90635"/>
                <a:gd name="connsiteX4" fmla="*/ 22155 w 90915"/>
                <a:gd name="connsiteY4" fmla="*/ 42297 h 90635"/>
                <a:gd name="connsiteX5" fmla="*/ 0 w 90915"/>
                <a:gd name="connsiteY5" fmla="*/ 80565 h 90635"/>
                <a:gd name="connsiteX6" fmla="*/ 10071 w 90915"/>
                <a:gd name="connsiteY6" fmla="*/ 90636 h 90635"/>
                <a:gd name="connsiteX7" fmla="*/ 80565 w 90915"/>
                <a:gd name="connsiteY7" fmla="*/ 90636 h 90635"/>
                <a:gd name="connsiteX8" fmla="*/ 90636 w 90915"/>
                <a:gd name="connsiteY8" fmla="*/ 80565 h 90635"/>
                <a:gd name="connsiteX9" fmla="*/ 70494 w 90915"/>
                <a:gd name="connsiteY9" fmla="*/ 42297 h 90635"/>
                <a:gd name="connsiteX10" fmla="*/ 39276 w 90915"/>
                <a:gd name="connsiteY10" fmla="*/ 28198 h 90635"/>
                <a:gd name="connsiteX11" fmla="*/ 47332 w 90915"/>
                <a:gd name="connsiteY11" fmla="*/ 20141 h 90635"/>
                <a:gd name="connsiteX12" fmla="*/ 55389 w 90915"/>
                <a:gd name="connsiteY12" fmla="*/ 28198 h 90635"/>
                <a:gd name="connsiteX13" fmla="*/ 47332 w 90915"/>
                <a:gd name="connsiteY13" fmla="*/ 36254 h 90635"/>
                <a:gd name="connsiteX14" fmla="*/ 39276 w 90915"/>
                <a:gd name="connsiteY14" fmla="*/ 28198 h 90635"/>
                <a:gd name="connsiteX15" fmla="*/ 24170 w 90915"/>
                <a:gd name="connsiteY15" fmla="*/ 70494 h 90635"/>
                <a:gd name="connsiteX16" fmla="*/ 47332 w 90915"/>
                <a:gd name="connsiteY16" fmla="*/ 55389 h 90635"/>
                <a:gd name="connsiteX17" fmla="*/ 70494 w 90915"/>
                <a:gd name="connsiteY17" fmla="*/ 70494 h 90635"/>
                <a:gd name="connsiteX18" fmla="*/ 24170 w 90915"/>
                <a:gd name="connsiteY18" fmla="*/ 70494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0915" h="90635">
                  <a:moveTo>
                    <a:pt x="70494" y="42297"/>
                  </a:moveTo>
                  <a:cubicBezTo>
                    <a:pt x="73516" y="38268"/>
                    <a:pt x="74523" y="33233"/>
                    <a:pt x="74523" y="28198"/>
                  </a:cubicBezTo>
                  <a:cubicBezTo>
                    <a:pt x="74523" y="13092"/>
                    <a:pt x="62438" y="0"/>
                    <a:pt x="46325" y="0"/>
                  </a:cubicBezTo>
                  <a:cubicBezTo>
                    <a:pt x="30212" y="0"/>
                    <a:pt x="18127" y="12085"/>
                    <a:pt x="18127" y="28198"/>
                  </a:cubicBezTo>
                  <a:cubicBezTo>
                    <a:pt x="18127" y="33233"/>
                    <a:pt x="20141" y="38268"/>
                    <a:pt x="22155" y="42297"/>
                  </a:cubicBezTo>
                  <a:cubicBezTo>
                    <a:pt x="9064" y="50353"/>
                    <a:pt x="0" y="64452"/>
                    <a:pt x="0" y="80565"/>
                  </a:cubicBezTo>
                  <a:cubicBezTo>
                    <a:pt x="0" y="86607"/>
                    <a:pt x="4028" y="90636"/>
                    <a:pt x="10071" y="90636"/>
                  </a:cubicBezTo>
                  <a:lnTo>
                    <a:pt x="80565" y="90636"/>
                  </a:lnTo>
                  <a:cubicBezTo>
                    <a:pt x="86608" y="90636"/>
                    <a:pt x="90636" y="86607"/>
                    <a:pt x="90636" y="80565"/>
                  </a:cubicBezTo>
                  <a:cubicBezTo>
                    <a:pt x="92650" y="64452"/>
                    <a:pt x="83586" y="50353"/>
                    <a:pt x="70494" y="42297"/>
                  </a:cubicBezTo>
                  <a:close/>
                  <a:moveTo>
                    <a:pt x="39276" y="28198"/>
                  </a:moveTo>
                  <a:cubicBezTo>
                    <a:pt x="39276" y="24170"/>
                    <a:pt x="42297" y="20141"/>
                    <a:pt x="47332" y="20141"/>
                  </a:cubicBezTo>
                  <a:cubicBezTo>
                    <a:pt x="52367" y="20141"/>
                    <a:pt x="55389" y="23162"/>
                    <a:pt x="55389" y="28198"/>
                  </a:cubicBezTo>
                  <a:cubicBezTo>
                    <a:pt x="55389" y="33233"/>
                    <a:pt x="52367" y="36254"/>
                    <a:pt x="47332" y="36254"/>
                  </a:cubicBezTo>
                  <a:cubicBezTo>
                    <a:pt x="42297" y="36254"/>
                    <a:pt x="39276" y="32226"/>
                    <a:pt x="39276" y="28198"/>
                  </a:cubicBezTo>
                  <a:close/>
                  <a:moveTo>
                    <a:pt x="24170" y="70494"/>
                  </a:moveTo>
                  <a:cubicBezTo>
                    <a:pt x="28198" y="61431"/>
                    <a:pt x="37261" y="55389"/>
                    <a:pt x="47332" y="55389"/>
                  </a:cubicBezTo>
                  <a:cubicBezTo>
                    <a:pt x="57403" y="55389"/>
                    <a:pt x="66466" y="61431"/>
                    <a:pt x="70494" y="70494"/>
                  </a:cubicBezTo>
                  <a:lnTo>
                    <a:pt x="24170" y="7049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9E36FAD6-FB68-41E5-8277-24D63F49FAF9}"/>
                </a:ext>
              </a:extLst>
            </p:cNvPr>
            <p:cNvSpPr/>
            <p:nvPr/>
          </p:nvSpPr>
          <p:spPr>
            <a:xfrm>
              <a:off x="9327316" y="2806604"/>
              <a:ext cx="180306" cy="191342"/>
            </a:xfrm>
            <a:custGeom>
              <a:avLst/>
              <a:gdLst>
                <a:gd name="connsiteX0" fmla="*/ 143003 w 180306"/>
                <a:gd name="connsiteY0" fmla="*/ 0 h 191342"/>
                <a:gd name="connsiteX1" fmla="*/ 38268 w 180306"/>
                <a:gd name="connsiteY1" fmla="*/ 0 h 191342"/>
                <a:gd name="connsiteX2" fmla="*/ 0 w 180306"/>
                <a:gd name="connsiteY2" fmla="*/ 38268 h 191342"/>
                <a:gd name="connsiteX3" fmla="*/ 0 w 180306"/>
                <a:gd name="connsiteY3" fmla="*/ 152067 h 191342"/>
                <a:gd name="connsiteX4" fmla="*/ 38268 w 180306"/>
                <a:gd name="connsiteY4" fmla="*/ 191342 h 191342"/>
                <a:gd name="connsiteX5" fmla="*/ 141996 w 180306"/>
                <a:gd name="connsiteY5" fmla="*/ 191342 h 191342"/>
                <a:gd name="connsiteX6" fmla="*/ 180264 w 180306"/>
                <a:gd name="connsiteY6" fmla="*/ 153074 h 191342"/>
                <a:gd name="connsiteX7" fmla="*/ 180264 w 180306"/>
                <a:gd name="connsiteY7" fmla="*/ 38268 h 191342"/>
                <a:gd name="connsiteX8" fmla="*/ 143003 w 180306"/>
                <a:gd name="connsiteY8" fmla="*/ 0 h 191342"/>
                <a:gd name="connsiteX9" fmla="*/ 161130 w 180306"/>
                <a:gd name="connsiteY9" fmla="*/ 153074 h 191342"/>
                <a:gd name="connsiteX10" fmla="*/ 143003 w 180306"/>
                <a:gd name="connsiteY10" fmla="*/ 171201 h 191342"/>
                <a:gd name="connsiteX11" fmla="*/ 38268 w 180306"/>
                <a:gd name="connsiteY11" fmla="*/ 171201 h 191342"/>
                <a:gd name="connsiteX12" fmla="*/ 20141 w 180306"/>
                <a:gd name="connsiteY12" fmla="*/ 153074 h 191342"/>
                <a:gd name="connsiteX13" fmla="*/ 20141 w 180306"/>
                <a:gd name="connsiteY13" fmla="*/ 38268 h 191342"/>
                <a:gd name="connsiteX14" fmla="*/ 38268 w 180306"/>
                <a:gd name="connsiteY14" fmla="*/ 20141 h 191342"/>
                <a:gd name="connsiteX15" fmla="*/ 141996 w 180306"/>
                <a:gd name="connsiteY15" fmla="*/ 20141 h 191342"/>
                <a:gd name="connsiteX16" fmla="*/ 160123 w 180306"/>
                <a:gd name="connsiteY16" fmla="*/ 38268 h 191342"/>
                <a:gd name="connsiteX17" fmla="*/ 160123 w 180306"/>
                <a:gd name="connsiteY17" fmla="*/ 153074 h 191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0306" h="191342">
                  <a:moveTo>
                    <a:pt x="143003" y="0"/>
                  </a:moveTo>
                  <a:lnTo>
                    <a:pt x="38268" y="0"/>
                  </a:lnTo>
                  <a:cubicBezTo>
                    <a:pt x="17120" y="0"/>
                    <a:pt x="0" y="17120"/>
                    <a:pt x="0" y="38268"/>
                  </a:cubicBezTo>
                  <a:lnTo>
                    <a:pt x="0" y="152067"/>
                  </a:lnTo>
                  <a:cubicBezTo>
                    <a:pt x="0" y="174222"/>
                    <a:pt x="17120" y="191342"/>
                    <a:pt x="38268" y="191342"/>
                  </a:cubicBezTo>
                  <a:lnTo>
                    <a:pt x="141996" y="191342"/>
                  </a:lnTo>
                  <a:cubicBezTo>
                    <a:pt x="163144" y="191342"/>
                    <a:pt x="180264" y="174222"/>
                    <a:pt x="180264" y="153074"/>
                  </a:cubicBezTo>
                  <a:lnTo>
                    <a:pt x="180264" y="38268"/>
                  </a:lnTo>
                  <a:cubicBezTo>
                    <a:pt x="181272" y="17120"/>
                    <a:pt x="164151" y="0"/>
                    <a:pt x="143003" y="0"/>
                  </a:cubicBezTo>
                  <a:close/>
                  <a:moveTo>
                    <a:pt x="161130" y="153074"/>
                  </a:moveTo>
                  <a:cubicBezTo>
                    <a:pt x="161130" y="163144"/>
                    <a:pt x="153074" y="171201"/>
                    <a:pt x="143003" y="171201"/>
                  </a:cubicBezTo>
                  <a:lnTo>
                    <a:pt x="38268" y="171201"/>
                  </a:lnTo>
                  <a:cubicBezTo>
                    <a:pt x="28198" y="171201"/>
                    <a:pt x="20141" y="163144"/>
                    <a:pt x="20141" y="153074"/>
                  </a:cubicBezTo>
                  <a:lnTo>
                    <a:pt x="20141" y="38268"/>
                  </a:lnTo>
                  <a:cubicBezTo>
                    <a:pt x="20141" y="28198"/>
                    <a:pt x="28198" y="20141"/>
                    <a:pt x="38268" y="20141"/>
                  </a:cubicBezTo>
                  <a:lnTo>
                    <a:pt x="141996" y="20141"/>
                  </a:lnTo>
                  <a:cubicBezTo>
                    <a:pt x="152067" y="20141"/>
                    <a:pt x="160123" y="28198"/>
                    <a:pt x="160123" y="38268"/>
                  </a:cubicBezTo>
                  <a:lnTo>
                    <a:pt x="160123" y="15307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BEEB1E13-B4AB-498D-816D-B4755F2047E0}"/>
                </a:ext>
              </a:extLst>
            </p:cNvPr>
            <p:cNvSpPr/>
            <p:nvPr/>
          </p:nvSpPr>
          <p:spPr>
            <a:xfrm>
              <a:off x="9372633" y="2856958"/>
              <a:ext cx="90635" cy="90635"/>
            </a:xfrm>
            <a:custGeom>
              <a:avLst/>
              <a:gdLst>
                <a:gd name="connsiteX0" fmla="*/ 68480 w 90635"/>
                <a:gd name="connsiteY0" fmla="*/ 42297 h 90635"/>
                <a:gd name="connsiteX1" fmla="*/ 72509 w 90635"/>
                <a:gd name="connsiteY1" fmla="*/ 28198 h 90635"/>
                <a:gd name="connsiteX2" fmla="*/ 44311 w 90635"/>
                <a:gd name="connsiteY2" fmla="*/ 0 h 90635"/>
                <a:gd name="connsiteX3" fmla="*/ 16113 w 90635"/>
                <a:gd name="connsiteY3" fmla="*/ 28198 h 90635"/>
                <a:gd name="connsiteX4" fmla="*/ 20141 w 90635"/>
                <a:gd name="connsiteY4" fmla="*/ 42297 h 90635"/>
                <a:gd name="connsiteX5" fmla="*/ 0 w 90635"/>
                <a:gd name="connsiteY5" fmla="*/ 80565 h 90635"/>
                <a:gd name="connsiteX6" fmla="*/ 10071 w 90635"/>
                <a:gd name="connsiteY6" fmla="*/ 90636 h 90635"/>
                <a:gd name="connsiteX7" fmla="*/ 80565 w 90635"/>
                <a:gd name="connsiteY7" fmla="*/ 90636 h 90635"/>
                <a:gd name="connsiteX8" fmla="*/ 90636 w 90635"/>
                <a:gd name="connsiteY8" fmla="*/ 80565 h 90635"/>
                <a:gd name="connsiteX9" fmla="*/ 68480 w 90635"/>
                <a:gd name="connsiteY9" fmla="*/ 42297 h 90635"/>
                <a:gd name="connsiteX10" fmla="*/ 37261 w 90635"/>
                <a:gd name="connsiteY10" fmla="*/ 28198 h 90635"/>
                <a:gd name="connsiteX11" fmla="*/ 45318 w 90635"/>
                <a:gd name="connsiteY11" fmla="*/ 20141 h 90635"/>
                <a:gd name="connsiteX12" fmla="*/ 53374 w 90635"/>
                <a:gd name="connsiteY12" fmla="*/ 28198 h 90635"/>
                <a:gd name="connsiteX13" fmla="*/ 45318 w 90635"/>
                <a:gd name="connsiteY13" fmla="*/ 35247 h 90635"/>
                <a:gd name="connsiteX14" fmla="*/ 37261 w 90635"/>
                <a:gd name="connsiteY14" fmla="*/ 28198 h 90635"/>
                <a:gd name="connsiteX15" fmla="*/ 22155 w 90635"/>
                <a:gd name="connsiteY15" fmla="*/ 70494 h 90635"/>
                <a:gd name="connsiteX16" fmla="*/ 45318 w 90635"/>
                <a:gd name="connsiteY16" fmla="*/ 55389 h 90635"/>
                <a:gd name="connsiteX17" fmla="*/ 68480 w 90635"/>
                <a:gd name="connsiteY17" fmla="*/ 70494 h 90635"/>
                <a:gd name="connsiteX18" fmla="*/ 22155 w 90635"/>
                <a:gd name="connsiteY18" fmla="*/ 70494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0635" h="90635">
                  <a:moveTo>
                    <a:pt x="68480" y="42297"/>
                  </a:moveTo>
                  <a:cubicBezTo>
                    <a:pt x="71502" y="38268"/>
                    <a:pt x="72509" y="33233"/>
                    <a:pt x="72509" y="28198"/>
                  </a:cubicBezTo>
                  <a:cubicBezTo>
                    <a:pt x="72509" y="13092"/>
                    <a:pt x="60424" y="0"/>
                    <a:pt x="44311" y="0"/>
                  </a:cubicBezTo>
                  <a:cubicBezTo>
                    <a:pt x="28198" y="0"/>
                    <a:pt x="16113" y="12085"/>
                    <a:pt x="16113" y="28198"/>
                  </a:cubicBezTo>
                  <a:cubicBezTo>
                    <a:pt x="16113" y="33233"/>
                    <a:pt x="18127" y="38268"/>
                    <a:pt x="20141" y="42297"/>
                  </a:cubicBezTo>
                  <a:cubicBezTo>
                    <a:pt x="9064" y="50353"/>
                    <a:pt x="0" y="64452"/>
                    <a:pt x="0" y="80565"/>
                  </a:cubicBezTo>
                  <a:cubicBezTo>
                    <a:pt x="0" y="86607"/>
                    <a:pt x="4028" y="90636"/>
                    <a:pt x="10071" y="90636"/>
                  </a:cubicBezTo>
                  <a:lnTo>
                    <a:pt x="80565" y="90636"/>
                  </a:lnTo>
                  <a:cubicBezTo>
                    <a:pt x="86608" y="90636"/>
                    <a:pt x="90636" y="86607"/>
                    <a:pt x="90636" y="80565"/>
                  </a:cubicBezTo>
                  <a:cubicBezTo>
                    <a:pt x="90636" y="64452"/>
                    <a:pt x="81572" y="50353"/>
                    <a:pt x="68480" y="42297"/>
                  </a:cubicBezTo>
                  <a:close/>
                  <a:moveTo>
                    <a:pt x="37261" y="28198"/>
                  </a:moveTo>
                  <a:cubicBezTo>
                    <a:pt x="37261" y="23162"/>
                    <a:pt x="41290" y="20141"/>
                    <a:pt x="45318" y="20141"/>
                  </a:cubicBezTo>
                  <a:cubicBezTo>
                    <a:pt x="49346" y="20141"/>
                    <a:pt x="53374" y="23162"/>
                    <a:pt x="53374" y="28198"/>
                  </a:cubicBezTo>
                  <a:cubicBezTo>
                    <a:pt x="53374" y="33233"/>
                    <a:pt x="49346" y="35247"/>
                    <a:pt x="45318" y="35247"/>
                  </a:cubicBezTo>
                  <a:cubicBezTo>
                    <a:pt x="41290" y="35247"/>
                    <a:pt x="37261" y="32226"/>
                    <a:pt x="37261" y="28198"/>
                  </a:cubicBezTo>
                  <a:close/>
                  <a:moveTo>
                    <a:pt x="22155" y="70494"/>
                  </a:moveTo>
                  <a:cubicBezTo>
                    <a:pt x="26184" y="61431"/>
                    <a:pt x="35247" y="55389"/>
                    <a:pt x="45318" y="55389"/>
                  </a:cubicBezTo>
                  <a:cubicBezTo>
                    <a:pt x="55389" y="55389"/>
                    <a:pt x="64452" y="61431"/>
                    <a:pt x="68480" y="70494"/>
                  </a:cubicBezTo>
                  <a:lnTo>
                    <a:pt x="22155" y="7049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7DD0AFC-359D-41F6-B478-F34F4CCF3C1F}"/>
                </a:ext>
              </a:extLst>
            </p:cNvPr>
            <p:cNvSpPr/>
            <p:nvPr/>
          </p:nvSpPr>
          <p:spPr>
            <a:xfrm>
              <a:off x="9518658" y="2454132"/>
              <a:ext cx="100706" cy="100706"/>
            </a:xfrm>
            <a:custGeom>
              <a:avLst/>
              <a:gdLst>
                <a:gd name="connsiteX0" fmla="*/ 23162 w 100706"/>
                <a:gd name="connsiteY0" fmla="*/ 97685 h 100706"/>
                <a:gd name="connsiteX1" fmla="*/ 30212 w 100706"/>
                <a:gd name="connsiteY1" fmla="*/ 100706 h 100706"/>
                <a:gd name="connsiteX2" fmla="*/ 37261 w 100706"/>
                <a:gd name="connsiteY2" fmla="*/ 97685 h 100706"/>
                <a:gd name="connsiteX3" fmla="*/ 57403 w 100706"/>
                <a:gd name="connsiteY3" fmla="*/ 77544 h 100706"/>
                <a:gd name="connsiteX4" fmla="*/ 57403 w 100706"/>
                <a:gd name="connsiteY4" fmla="*/ 63445 h 100706"/>
                <a:gd name="connsiteX5" fmla="*/ 43304 w 100706"/>
                <a:gd name="connsiteY5" fmla="*/ 63445 h 100706"/>
                <a:gd name="connsiteX6" fmla="*/ 40283 w 100706"/>
                <a:gd name="connsiteY6" fmla="*/ 65459 h 100706"/>
                <a:gd name="connsiteX7" fmla="*/ 90636 w 100706"/>
                <a:gd name="connsiteY7" fmla="*/ 20141 h 100706"/>
                <a:gd name="connsiteX8" fmla="*/ 100706 w 100706"/>
                <a:gd name="connsiteY8" fmla="*/ 10071 h 100706"/>
                <a:gd name="connsiteX9" fmla="*/ 90636 w 100706"/>
                <a:gd name="connsiteY9" fmla="*/ 0 h 100706"/>
                <a:gd name="connsiteX10" fmla="*/ 20141 w 100706"/>
                <a:gd name="connsiteY10" fmla="*/ 66466 h 100706"/>
                <a:gd name="connsiteX11" fmla="*/ 17120 w 100706"/>
                <a:gd name="connsiteY11" fmla="*/ 63445 h 100706"/>
                <a:gd name="connsiteX12" fmla="*/ 3021 w 100706"/>
                <a:gd name="connsiteY12" fmla="*/ 63445 h 100706"/>
                <a:gd name="connsiteX13" fmla="*/ 3021 w 100706"/>
                <a:gd name="connsiteY13" fmla="*/ 77544 h 100706"/>
                <a:gd name="connsiteX14" fmla="*/ 23162 w 100706"/>
                <a:gd name="connsiteY14" fmla="*/ 97685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06" h="100706">
                  <a:moveTo>
                    <a:pt x="23162" y="97685"/>
                  </a:moveTo>
                  <a:cubicBezTo>
                    <a:pt x="25177" y="99699"/>
                    <a:pt x="28198" y="100706"/>
                    <a:pt x="30212" y="100706"/>
                  </a:cubicBezTo>
                  <a:cubicBezTo>
                    <a:pt x="32226" y="100706"/>
                    <a:pt x="35247" y="99699"/>
                    <a:pt x="37261" y="97685"/>
                  </a:cubicBezTo>
                  <a:lnTo>
                    <a:pt x="57403" y="77544"/>
                  </a:lnTo>
                  <a:cubicBezTo>
                    <a:pt x="61431" y="73516"/>
                    <a:pt x="61431" y="67473"/>
                    <a:pt x="57403" y="63445"/>
                  </a:cubicBezTo>
                  <a:cubicBezTo>
                    <a:pt x="53374" y="59417"/>
                    <a:pt x="47332" y="59417"/>
                    <a:pt x="43304" y="63445"/>
                  </a:cubicBezTo>
                  <a:lnTo>
                    <a:pt x="40283" y="65459"/>
                  </a:lnTo>
                  <a:cubicBezTo>
                    <a:pt x="43304" y="40283"/>
                    <a:pt x="64452" y="20141"/>
                    <a:pt x="90636" y="20141"/>
                  </a:cubicBezTo>
                  <a:cubicBezTo>
                    <a:pt x="96678" y="20141"/>
                    <a:pt x="100706" y="16113"/>
                    <a:pt x="100706" y="10071"/>
                  </a:cubicBezTo>
                  <a:cubicBezTo>
                    <a:pt x="100706" y="4028"/>
                    <a:pt x="96678" y="0"/>
                    <a:pt x="90636" y="0"/>
                  </a:cubicBezTo>
                  <a:cubicBezTo>
                    <a:pt x="53374" y="0"/>
                    <a:pt x="22155" y="29205"/>
                    <a:pt x="20141" y="66466"/>
                  </a:cubicBezTo>
                  <a:lnTo>
                    <a:pt x="17120" y="63445"/>
                  </a:lnTo>
                  <a:cubicBezTo>
                    <a:pt x="13092" y="59417"/>
                    <a:pt x="7049" y="59417"/>
                    <a:pt x="3021" y="63445"/>
                  </a:cubicBezTo>
                  <a:cubicBezTo>
                    <a:pt x="-1007" y="67473"/>
                    <a:pt x="-1007" y="73516"/>
                    <a:pt x="3021" y="77544"/>
                  </a:cubicBezTo>
                  <a:lnTo>
                    <a:pt x="23162" y="97685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D17C0822-4925-45C5-876A-4DB5F77CD017}"/>
                </a:ext>
              </a:extLst>
            </p:cNvPr>
            <p:cNvSpPr/>
            <p:nvPr/>
          </p:nvSpPr>
          <p:spPr>
            <a:xfrm>
              <a:off x="9668710" y="2907311"/>
              <a:ext cx="100706" cy="100706"/>
            </a:xfrm>
            <a:custGeom>
              <a:avLst/>
              <a:gdLst>
                <a:gd name="connsiteX0" fmla="*/ 91643 w 100706"/>
                <a:gd name="connsiteY0" fmla="*/ 80565 h 100706"/>
                <a:gd name="connsiteX1" fmla="*/ 41290 w 100706"/>
                <a:gd name="connsiteY1" fmla="*/ 35247 h 100706"/>
                <a:gd name="connsiteX2" fmla="*/ 43304 w 100706"/>
                <a:gd name="connsiteY2" fmla="*/ 37261 h 100706"/>
                <a:gd name="connsiteX3" fmla="*/ 50353 w 100706"/>
                <a:gd name="connsiteY3" fmla="*/ 40283 h 100706"/>
                <a:gd name="connsiteX4" fmla="*/ 57403 w 100706"/>
                <a:gd name="connsiteY4" fmla="*/ 37261 h 100706"/>
                <a:gd name="connsiteX5" fmla="*/ 57403 w 100706"/>
                <a:gd name="connsiteY5" fmla="*/ 23162 h 100706"/>
                <a:gd name="connsiteX6" fmla="*/ 37261 w 100706"/>
                <a:gd name="connsiteY6" fmla="*/ 3021 h 100706"/>
                <a:gd name="connsiteX7" fmla="*/ 23162 w 100706"/>
                <a:gd name="connsiteY7" fmla="*/ 3021 h 100706"/>
                <a:gd name="connsiteX8" fmla="*/ 3021 w 100706"/>
                <a:gd name="connsiteY8" fmla="*/ 23162 h 100706"/>
                <a:gd name="connsiteX9" fmla="*/ 3021 w 100706"/>
                <a:gd name="connsiteY9" fmla="*/ 37261 h 100706"/>
                <a:gd name="connsiteX10" fmla="*/ 17120 w 100706"/>
                <a:gd name="connsiteY10" fmla="*/ 37261 h 100706"/>
                <a:gd name="connsiteX11" fmla="*/ 20141 w 100706"/>
                <a:gd name="connsiteY11" fmla="*/ 34240 h 100706"/>
                <a:gd name="connsiteX12" fmla="*/ 90636 w 100706"/>
                <a:gd name="connsiteY12" fmla="*/ 100706 h 100706"/>
                <a:gd name="connsiteX13" fmla="*/ 100706 w 100706"/>
                <a:gd name="connsiteY13" fmla="*/ 90636 h 100706"/>
                <a:gd name="connsiteX14" fmla="*/ 91643 w 100706"/>
                <a:gd name="connsiteY14" fmla="*/ 80565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06" h="100706">
                  <a:moveTo>
                    <a:pt x="91643" y="80565"/>
                  </a:moveTo>
                  <a:cubicBezTo>
                    <a:pt x="65459" y="80565"/>
                    <a:pt x="44311" y="60424"/>
                    <a:pt x="41290" y="35247"/>
                  </a:cubicBezTo>
                  <a:lnTo>
                    <a:pt x="43304" y="37261"/>
                  </a:lnTo>
                  <a:cubicBezTo>
                    <a:pt x="45318" y="39276"/>
                    <a:pt x="48339" y="40283"/>
                    <a:pt x="50353" y="40283"/>
                  </a:cubicBezTo>
                  <a:cubicBezTo>
                    <a:pt x="52367" y="40283"/>
                    <a:pt x="55389" y="39276"/>
                    <a:pt x="57403" y="37261"/>
                  </a:cubicBezTo>
                  <a:cubicBezTo>
                    <a:pt x="61431" y="33233"/>
                    <a:pt x="61431" y="27191"/>
                    <a:pt x="57403" y="23162"/>
                  </a:cubicBezTo>
                  <a:lnTo>
                    <a:pt x="37261" y="3021"/>
                  </a:lnTo>
                  <a:cubicBezTo>
                    <a:pt x="33233" y="-1007"/>
                    <a:pt x="27191" y="-1007"/>
                    <a:pt x="23162" y="3021"/>
                  </a:cubicBezTo>
                  <a:lnTo>
                    <a:pt x="3021" y="23162"/>
                  </a:lnTo>
                  <a:cubicBezTo>
                    <a:pt x="-1007" y="27191"/>
                    <a:pt x="-1007" y="33233"/>
                    <a:pt x="3021" y="37261"/>
                  </a:cubicBezTo>
                  <a:cubicBezTo>
                    <a:pt x="7049" y="41290"/>
                    <a:pt x="13092" y="41290"/>
                    <a:pt x="17120" y="37261"/>
                  </a:cubicBezTo>
                  <a:lnTo>
                    <a:pt x="20141" y="34240"/>
                  </a:lnTo>
                  <a:cubicBezTo>
                    <a:pt x="22155" y="71502"/>
                    <a:pt x="53374" y="100706"/>
                    <a:pt x="90636" y="100706"/>
                  </a:cubicBezTo>
                  <a:cubicBezTo>
                    <a:pt x="96678" y="100706"/>
                    <a:pt x="100706" y="96678"/>
                    <a:pt x="100706" y="90636"/>
                  </a:cubicBezTo>
                  <a:cubicBezTo>
                    <a:pt x="100706" y="84593"/>
                    <a:pt x="97685" y="80565"/>
                    <a:pt x="91643" y="80565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83DDA68-A788-4541-805C-27284ACE6F4A}"/>
                </a:ext>
              </a:extLst>
            </p:cNvPr>
            <p:cNvSpPr/>
            <p:nvPr/>
          </p:nvSpPr>
          <p:spPr>
            <a:xfrm>
              <a:off x="9518658" y="2856958"/>
              <a:ext cx="100706" cy="100706"/>
            </a:xfrm>
            <a:custGeom>
              <a:avLst/>
              <a:gdLst>
                <a:gd name="connsiteX0" fmla="*/ 77544 w 100706"/>
                <a:gd name="connsiteY0" fmla="*/ 3021 h 100706"/>
                <a:gd name="connsiteX1" fmla="*/ 63445 w 100706"/>
                <a:gd name="connsiteY1" fmla="*/ 3021 h 100706"/>
                <a:gd name="connsiteX2" fmla="*/ 43304 w 100706"/>
                <a:gd name="connsiteY2" fmla="*/ 23162 h 100706"/>
                <a:gd name="connsiteX3" fmla="*/ 43304 w 100706"/>
                <a:gd name="connsiteY3" fmla="*/ 37261 h 100706"/>
                <a:gd name="connsiteX4" fmla="*/ 57403 w 100706"/>
                <a:gd name="connsiteY4" fmla="*/ 37261 h 100706"/>
                <a:gd name="connsiteX5" fmla="*/ 59417 w 100706"/>
                <a:gd name="connsiteY5" fmla="*/ 35247 h 100706"/>
                <a:gd name="connsiteX6" fmla="*/ 10071 w 100706"/>
                <a:gd name="connsiteY6" fmla="*/ 80565 h 100706"/>
                <a:gd name="connsiteX7" fmla="*/ 0 w 100706"/>
                <a:gd name="connsiteY7" fmla="*/ 90636 h 100706"/>
                <a:gd name="connsiteX8" fmla="*/ 10071 w 100706"/>
                <a:gd name="connsiteY8" fmla="*/ 100706 h 100706"/>
                <a:gd name="connsiteX9" fmla="*/ 80565 w 100706"/>
                <a:gd name="connsiteY9" fmla="*/ 34240 h 100706"/>
                <a:gd name="connsiteX10" fmla="*/ 83586 w 100706"/>
                <a:gd name="connsiteY10" fmla="*/ 37261 h 100706"/>
                <a:gd name="connsiteX11" fmla="*/ 90636 w 100706"/>
                <a:gd name="connsiteY11" fmla="*/ 40283 h 100706"/>
                <a:gd name="connsiteX12" fmla="*/ 97685 w 100706"/>
                <a:gd name="connsiteY12" fmla="*/ 37261 h 100706"/>
                <a:gd name="connsiteX13" fmla="*/ 97685 w 100706"/>
                <a:gd name="connsiteY13" fmla="*/ 23162 h 100706"/>
                <a:gd name="connsiteX14" fmla="*/ 77544 w 100706"/>
                <a:gd name="connsiteY14" fmla="*/ 3021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706" h="100706">
                  <a:moveTo>
                    <a:pt x="77544" y="3021"/>
                  </a:moveTo>
                  <a:cubicBezTo>
                    <a:pt x="73516" y="-1007"/>
                    <a:pt x="67473" y="-1007"/>
                    <a:pt x="63445" y="3021"/>
                  </a:cubicBezTo>
                  <a:lnTo>
                    <a:pt x="43304" y="23162"/>
                  </a:lnTo>
                  <a:cubicBezTo>
                    <a:pt x="39275" y="27191"/>
                    <a:pt x="39275" y="33233"/>
                    <a:pt x="43304" y="37261"/>
                  </a:cubicBezTo>
                  <a:cubicBezTo>
                    <a:pt x="47332" y="41290"/>
                    <a:pt x="53374" y="41290"/>
                    <a:pt x="57403" y="37261"/>
                  </a:cubicBezTo>
                  <a:lnTo>
                    <a:pt x="59417" y="35247"/>
                  </a:lnTo>
                  <a:cubicBezTo>
                    <a:pt x="57403" y="60424"/>
                    <a:pt x="36254" y="80565"/>
                    <a:pt x="10071" y="80565"/>
                  </a:cubicBezTo>
                  <a:cubicBezTo>
                    <a:pt x="4028" y="80565"/>
                    <a:pt x="0" y="84593"/>
                    <a:pt x="0" y="90636"/>
                  </a:cubicBezTo>
                  <a:cubicBezTo>
                    <a:pt x="0" y="96678"/>
                    <a:pt x="4028" y="100706"/>
                    <a:pt x="10071" y="100706"/>
                  </a:cubicBezTo>
                  <a:cubicBezTo>
                    <a:pt x="47332" y="100706"/>
                    <a:pt x="78551" y="71502"/>
                    <a:pt x="80565" y="34240"/>
                  </a:cubicBezTo>
                  <a:lnTo>
                    <a:pt x="83586" y="37261"/>
                  </a:lnTo>
                  <a:cubicBezTo>
                    <a:pt x="85600" y="39276"/>
                    <a:pt x="88622" y="40283"/>
                    <a:pt x="90636" y="40283"/>
                  </a:cubicBezTo>
                  <a:cubicBezTo>
                    <a:pt x="92650" y="40283"/>
                    <a:pt x="95671" y="39276"/>
                    <a:pt x="97685" y="37261"/>
                  </a:cubicBezTo>
                  <a:cubicBezTo>
                    <a:pt x="101713" y="33233"/>
                    <a:pt x="101713" y="27191"/>
                    <a:pt x="97685" y="23162"/>
                  </a:cubicBezTo>
                  <a:lnTo>
                    <a:pt x="77544" y="302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8" name="Graphic 62">
            <a:extLst>
              <a:ext uri="{FF2B5EF4-FFF2-40B4-BE49-F238E27FC236}">
                <a16:creationId xmlns:a16="http://schemas.microsoft.com/office/drawing/2014/main" id="{A5FF3323-E148-42C1-AA68-FDE7FCE72665}"/>
              </a:ext>
            </a:extLst>
          </p:cNvPr>
          <p:cNvGrpSpPr/>
          <p:nvPr/>
        </p:nvGrpSpPr>
        <p:grpSpPr>
          <a:xfrm>
            <a:off x="8001143" y="2741420"/>
            <a:ext cx="503532" cy="625386"/>
            <a:chOff x="8001143" y="2423920"/>
            <a:chExt cx="503532" cy="625386"/>
          </a:xfrm>
          <a:solidFill>
            <a:schemeClr val="accent6">
              <a:lumMod val="50000"/>
            </a:schemeClr>
          </a:solidFill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C7E0132F-9D1C-44F9-8834-9EEB0A8C6F4A}"/>
                </a:ext>
              </a:extLst>
            </p:cNvPr>
            <p:cNvSpPr/>
            <p:nvPr/>
          </p:nvSpPr>
          <p:spPr>
            <a:xfrm>
              <a:off x="8172344" y="2495422"/>
              <a:ext cx="161130" cy="161130"/>
            </a:xfrm>
            <a:custGeom>
              <a:avLst/>
              <a:gdLst>
                <a:gd name="connsiteX0" fmla="*/ 131925 w 161130"/>
                <a:gd name="connsiteY0" fmla="*/ 88622 h 161130"/>
                <a:gd name="connsiteX1" fmla="*/ 122862 w 161130"/>
                <a:gd name="connsiteY1" fmla="*/ 79558 h 161130"/>
                <a:gd name="connsiteX2" fmla="*/ 81572 w 161130"/>
                <a:gd name="connsiteY2" fmla="*/ 38268 h 161130"/>
                <a:gd name="connsiteX3" fmla="*/ 40283 w 161130"/>
                <a:gd name="connsiteY3" fmla="*/ 79558 h 161130"/>
                <a:gd name="connsiteX4" fmla="*/ 81572 w 161130"/>
                <a:gd name="connsiteY4" fmla="*/ 120848 h 161130"/>
                <a:gd name="connsiteX5" fmla="*/ 114805 w 161130"/>
                <a:gd name="connsiteY5" fmla="*/ 103728 h 161130"/>
                <a:gd name="connsiteX6" fmla="*/ 131925 w 161130"/>
                <a:gd name="connsiteY6" fmla="*/ 109770 h 161130"/>
                <a:gd name="connsiteX7" fmla="*/ 161130 w 161130"/>
                <a:gd name="connsiteY7" fmla="*/ 80565 h 161130"/>
                <a:gd name="connsiteX8" fmla="*/ 80565 w 161130"/>
                <a:gd name="connsiteY8" fmla="*/ 0 h 161130"/>
                <a:gd name="connsiteX9" fmla="*/ 0 w 161130"/>
                <a:gd name="connsiteY9" fmla="*/ 80565 h 161130"/>
                <a:gd name="connsiteX10" fmla="*/ 80565 w 161130"/>
                <a:gd name="connsiteY10" fmla="*/ 161130 h 161130"/>
                <a:gd name="connsiteX11" fmla="*/ 133940 w 161130"/>
                <a:gd name="connsiteY11" fmla="*/ 140989 h 161130"/>
                <a:gd name="connsiteX12" fmla="*/ 134947 w 161130"/>
                <a:gd name="connsiteY12" fmla="*/ 126890 h 161130"/>
                <a:gd name="connsiteX13" fmla="*/ 120848 w 161130"/>
                <a:gd name="connsiteY13" fmla="*/ 125883 h 161130"/>
                <a:gd name="connsiteX14" fmla="*/ 80565 w 161130"/>
                <a:gd name="connsiteY14" fmla="*/ 140989 h 161130"/>
                <a:gd name="connsiteX15" fmla="*/ 20141 w 161130"/>
                <a:gd name="connsiteY15" fmla="*/ 80565 h 161130"/>
                <a:gd name="connsiteX16" fmla="*/ 80565 w 161130"/>
                <a:gd name="connsiteY16" fmla="*/ 20141 h 161130"/>
                <a:gd name="connsiteX17" fmla="*/ 140989 w 161130"/>
                <a:gd name="connsiteY17" fmla="*/ 80565 h 161130"/>
                <a:gd name="connsiteX18" fmla="*/ 131925 w 161130"/>
                <a:gd name="connsiteY18" fmla="*/ 88622 h 161130"/>
                <a:gd name="connsiteX19" fmla="*/ 80565 w 161130"/>
                <a:gd name="connsiteY19" fmla="*/ 100706 h 161130"/>
                <a:gd name="connsiteX20" fmla="*/ 59417 w 161130"/>
                <a:gd name="connsiteY20" fmla="*/ 79558 h 161130"/>
                <a:gd name="connsiteX21" fmla="*/ 80565 w 161130"/>
                <a:gd name="connsiteY21" fmla="*/ 58410 h 161130"/>
                <a:gd name="connsiteX22" fmla="*/ 101713 w 161130"/>
                <a:gd name="connsiteY22" fmla="*/ 79558 h 161130"/>
                <a:gd name="connsiteX23" fmla="*/ 80565 w 161130"/>
                <a:gd name="connsiteY23" fmla="*/ 100706 h 161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61130" h="161130">
                  <a:moveTo>
                    <a:pt x="131925" y="88622"/>
                  </a:moveTo>
                  <a:cubicBezTo>
                    <a:pt x="126890" y="88622"/>
                    <a:pt x="122862" y="84593"/>
                    <a:pt x="122862" y="79558"/>
                  </a:cubicBezTo>
                  <a:cubicBezTo>
                    <a:pt x="122862" y="56396"/>
                    <a:pt x="104735" y="38268"/>
                    <a:pt x="81572" y="38268"/>
                  </a:cubicBezTo>
                  <a:cubicBezTo>
                    <a:pt x="58410" y="38268"/>
                    <a:pt x="40283" y="56396"/>
                    <a:pt x="40283" y="79558"/>
                  </a:cubicBezTo>
                  <a:cubicBezTo>
                    <a:pt x="40283" y="102721"/>
                    <a:pt x="58410" y="120848"/>
                    <a:pt x="81572" y="120848"/>
                  </a:cubicBezTo>
                  <a:cubicBezTo>
                    <a:pt x="95671" y="120848"/>
                    <a:pt x="107756" y="113798"/>
                    <a:pt x="114805" y="103728"/>
                  </a:cubicBezTo>
                  <a:cubicBezTo>
                    <a:pt x="119841" y="107756"/>
                    <a:pt x="125883" y="109770"/>
                    <a:pt x="131925" y="109770"/>
                  </a:cubicBezTo>
                  <a:cubicBezTo>
                    <a:pt x="148038" y="109770"/>
                    <a:pt x="161130" y="96678"/>
                    <a:pt x="161130" y="80565"/>
                  </a:cubicBezTo>
                  <a:cubicBezTo>
                    <a:pt x="161130" y="36254"/>
                    <a:pt x="124876" y="0"/>
                    <a:pt x="80565" y="0"/>
                  </a:cubicBezTo>
                  <a:cubicBezTo>
                    <a:pt x="36254" y="0"/>
                    <a:pt x="0" y="36254"/>
                    <a:pt x="0" y="80565"/>
                  </a:cubicBezTo>
                  <a:cubicBezTo>
                    <a:pt x="0" y="124876"/>
                    <a:pt x="36254" y="161130"/>
                    <a:pt x="80565" y="161130"/>
                  </a:cubicBezTo>
                  <a:cubicBezTo>
                    <a:pt x="100706" y="161130"/>
                    <a:pt x="119841" y="154081"/>
                    <a:pt x="133940" y="140989"/>
                  </a:cubicBezTo>
                  <a:cubicBezTo>
                    <a:pt x="137968" y="136961"/>
                    <a:pt x="137968" y="130918"/>
                    <a:pt x="134947" y="126890"/>
                  </a:cubicBezTo>
                  <a:cubicBezTo>
                    <a:pt x="130918" y="122862"/>
                    <a:pt x="124876" y="122862"/>
                    <a:pt x="120848" y="125883"/>
                  </a:cubicBezTo>
                  <a:cubicBezTo>
                    <a:pt x="109770" y="135954"/>
                    <a:pt x="95671" y="140989"/>
                    <a:pt x="80565" y="140989"/>
                  </a:cubicBezTo>
                  <a:cubicBezTo>
                    <a:pt x="47332" y="140989"/>
                    <a:pt x="20141" y="113798"/>
                    <a:pt x="20141" y="80565"/>
                  </a:cubicBezTo>
                  <a:cubicBezTo>
                    <a:pt x="20141" y="47332"/>
                    <a:pt x="47332" y="20141"/>
                    <a:pt x="80565" y="20141"/>
                  </a:cubicBezTo>
                  <a:cubicBezTo>
                    <a:pt x="113798" y="20141"/>
                    <a:pt x="140989" y="47332"/>
                    <a:pt x="140989" y="80565"/>
                  </a:cubicBezTo>
                  <a:cubicBezTo>
                    <a:pt x="140989" y="84593"/>
                    <a:pt x="136961" y="88622"/>
                    <a:pt x="131925" y="88622"/>
                  </a:cubicBezTo>
                  <a:close/>
                  <a:moveTo>
                    <a:pt x="80565" y="100706"/>
                  </a:moveTo>
                  <a:cubicBezTo>
                    <a:pt x="68480" y="100706"/>
                    <a:pt x="59417" y="91643"/>
                    <a:pt x="59417" y="79558"/>
                  </a:cubicBezTo>
                  <a:cubicBezTo>
                    <a:pt x="59417" y="67473"/>
                    <a:pt x="68480" y="58410"/>
                    <a:pt x="80565" y="58410"/>
                  </a:cubicBezTo>
                  <a:cubicBezTo>
                    <a:pt x="92650" y="58410"/>
                    <a:pt x="101713" y="67473"/>
                    <a:pt x="101713" y="79558"/>
                  </a:cubicBezTo>
                  <a:cubicBezTo>
                    <a:pt x="101713" y="91643"/>
                    <a:pt x="92650" y="100706"/>
                    <a:pt x="80565" y="1007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C024A0C-CADE-4440-8ED3-04EE5506196C}"/>
                </a:ext>
              </a:extLst>
            </p:cNvPr>
            <p:cNvSpPr/>
            <p:nvPr/>
          </p:nvSpPr>
          <p:spPr>
            <a:xfrm>
              <a:off x="8001143" y="2423920"/>
              <a:ext cx="503532" cy="625386"/>
            </a:xfrm>
            <a:custGeom>
              <a:avLst/>
              <a:gdLst>
                <a:gd name="connsiteX0" fmla="*/ 467278 w 503532"/>
                <a:gd name="connsiteY0" fmla="*/ 171201 h 625386"/>
                <a:gd name="connsiteX1" fmla="*/ 453179 w 503532"/>
                <a:gd name="connsiteY1" fmla="*/ 171201 h 625386"/>
                <a:gd name="connsiteX2" fmla="*/ 453179 w 503532"/>
                <a:gd name="connsiteY2" fmla="*/ 42297 h 625386"/>
                <a:gd name="connsiteX3" fmla="*/ 412896 w 503532"/>
                <a:gd name="connsiteY3" fmla="*/ 0 h 625386"/>
                <a:gd name="connsiteX4" fmla="*/ 90636 w 503532"/>
                <a:gd name="connsiteY4" fmla="*/ 0 h 625386"/>
                <a:gd name="connsiteX5" fmla="*/ 50353 w 503532"/>
                <a:gd name="connsiteY5" fmla="*/ 40283 h 625386"/>
                <a:gd name="connsiteX6" fmla="*/ 50353 w 503532"/>
                <a:gd name="connsiteY6" fmla="*/ 171201 h 625386"/>
                <a:gd name="connsiteX7" fmla="*/ 36254 w 503532"/>
                <a:gd name="connsiteY7" fmla="*/ 171201 h 625386"/>
                <a:gd name="connsiteX8" fmla="*/ 0 w 503532"/>
                <a:gd name="connsiteY8" fmla="*/ 204434 h 625386"/>
                <a:gd name="connsiteX9" fmla="*/ 0 w 503532"/>
                <a:gd name="connsiteY9" fmla="*/ 450158 h 625386"/>
                <a:gd name="connsiteX10" fmla="*/ 36254 w 503532"/>
                <a:gd name="connsiteY10" fmla="*/ 483391 h 625386"/>
                <a:gd name="connsiteX11" fmla="*/ 90636 w 503532"/>
                <a:gd name="connsiteY11" fmla="*/ 483391 h 625386"/>
                <a:gd name="connsiteX12" fmla="*/ 89629 w 503532"/>
                <a:gd name="connsiteY12" fmla="*/ 493461 h 625386"/>
                <a:gd name="connsiteX13" fmla="*/ 135954 w 503532"/>
                <a:gd name="connsiteY13" fmla="*/ 606253 h 625386"/>
                <a:gd name="connsiteX14" fmla="*/ 143003 w 503532"/>
                <a:gd name="connsiteY14" fmla="*/ 609274 h 625386"/>
                <a:gd name="connsiteX15" fmla="*/ 150053 w 503532"/>
                <a:gd name="connsiteY15" fmla="*/ 606253 h 625386"/>
                <a:gd name="connsiteX16" fmla="*/ 150053 w 503532"/>
                <a:gd name="connsiteY16" fmla="*/ 592154 h 625386"/>
                <a:gd name="connsiteX17" fmla="*/ 109770 w 503532"/>
                <a:gd name="connsiteY17" fmla="*/ 493461 h 625386"/>
                <a:gd name="connsiteX18" fmla="*/ 250759 w 503532"/>
                <a:gd name="connsiteY18" fmla="*/ 352472 h 625386"/>
                <a:gd name="connsiteX19" fmla="*/ 260830 w 503532"/>
                <a:gd name="connsiteY19" fmla="*/ 342402 h 625386"/>
                <a:gd name="connsiteX20" fmla="*/ 250759 w 503532"/>
                <a:gd name="connsiteY20" fmla="*/ 332331 h 625386"/>
                <a:gd name="connsiteX21" fmla="*/ 92650 w 503532"/>
                <a:gd name="connsiteY21" fmla="*/ 463249 h 625386"/>
                <a:gd name="connsiteX22" fmla="*/ 36254 w 503532"/>
                <a:gd name="connsiteY22" fmla="*/ 463249 h 625386"/>
                <a:gd name="connsiteX23" fmla="*/ 20141 w 503532"/>
                <a:gd name="connsiteY23" fmla="*/ 450158 h 625386"/>
                <a:gd name="connsiteX24" fmla="*/ 20141 w 503532"/>
                <a:gd name="connsiteY24" fmla="*/ 438073 h 625386"/>
                <a:gd name="connsiteX25" fmla="*/ 233639 w 503532"/>
                <a:gd name="connsiteY25" fmla="*/ 277950 h 625386"/>
                <a:gd name="connsiteX26" fmla="*/ 269893 w 503532"/>
                <a:gd name="connsiteY26" fmla="*/ 277950 h 625386"/>
                <a:gd name="connsiteX27" fmla="*/ 483391 w 503532"/>
                <a:gd name="connsiteY27" fmla="*/ 438073 h 625386"/>
                <a:gd name="connsiteX28" fmla="*/ 483391 w 503532"/>
                <a:gd name="connsiteY28" fmla="*/ 450158 h 625386"/>
                <a:gd name="connsiteX29" fmla="*/ 467278 w 503532"/>
                <a:gd name="connsiteY29" fmla="*/ 463249 h 625386"/>
                <a:gd name="connsiteX30" fmla="*/ 465264 w 503532"/>
                <a:gd name="connsiteY30" fmla="*/ 463249 h 625386"/>
                <a:gd name="connsiteX31" fmla="*/ 463249 w 503532"/>
                <a:gd name="connsiteY31" fmla="*/ 463249 h 625386"/>
                <a:gd name="connsiteX32" fmla="*/ 331324 w 503532"/>
                <a:gd name="connsiteY32" fmla="*/ 463249 h 625386"/>
                <a:gd name="connsiteX33" fmla="*/ 292049 w 503532"/>
                <a:gd name="connsiteY33" fmla="*/ 463249 h 625386"/>
                <a:gd name="connsiteX34" fmla="*/ 251766 w 503532"/>
                <a:gd name="connsiteY34" fmla="*/ 463249 h 625386"/>
                <a:gd name="connsiteX35" fmla="*/ 221554 w 503532"/>
                <a:gd name="connsiteY35" fmla="*/ 493461 h 625386"/>
                <a:gd name="connsiteX36" fmla="*/ 221554 w 503532"/>
                <a:gd name="connsiteY36" fmla="*/ 574027 h 625386"/>
                <a:gd name="connsiteX37" fmla="*/ 251766 w 503532"/>
                <a:gd name="connsiteY37" fmla="*/ 604238 h 625386"/>
                <a:gd name="connsiteX38" fmla="*/ 258815 w 503532"/>
                <a:gd name="connsiteY38" fmla="*/ 601217 h 625386"/>
                <a:gd name="connsiteX39" fmla="*/ 287013 w 503532"/>
                <a:gd name="connsiteY39" fmla="*/ 573019 h 625386"/>
                <a:gd name="connsiteX40" fmla="*/ 330317 w 503532"/>
                <a:gd name="connsiteY40" fmla="*/ 616323 h 625386"/>
                <a:gd name="connsiteX41" fmla="*/ 351465 w 503532"/>
                <a:gd name="connsiteY41" fmla="*/ 625387 h 625386"/>
                <a:gd name="connsiteX42" fmla="*/ 372614 w 503532"/>
                <a:gd name="connsiteY42" fmla="*/ 616323 h 625386"/>
                <a:gd name="connsiteX43" fmla="*/ 372614 w 503532"/>
                <a:gd name="connsiteY43" fmla="*/ 574027 h 625386"/>
                <a:gd name="connsiteX44" fmla="*/ 329310 w 503532"/>
                <a:gd name="connsiteY44" fmla="*/ 530723 h 625386"/>
                <a:gd name="connsiteX45" fmla="*/ 357508 w 503532"/>
                <a:gd name="connsiteY45" fmla="*/ 501518 h 625386"/>
                <a:gd name="connsiteX46" fmla="*/ 360529 w 503532"/>
                <a:gd name="connsiteY46" fmla="*/ 494468 h 625386"/>
                <a:gd name="connsiteX47" fmla="*/ 358515 w 503532"/>
                <a:gd name="connsiteY47" fmla="*/ 484398 h 625386"/>
                <a:gd name="connsiteX48" fmla="*/ 463249 w 503532"/>
                <a:gd name="connsiteY48" fmla="*/ 484398 h 625386"/>
                <a:gd name="connsiteX49" fmla="*/ 465264 w 503532"/>
                <a:gd name="connsiteY49" fmla="*/ 484398 h 625386"/>
                <a:gd name="connsiteX50" fmla="*/ 467278 w 503532"/>
                <a:gd name="connsiteY50" fmla="*/ 484398 h 625386"/>
                <a:gd name="connsiteX51" fmla="*/ 503532 w 503532"/>
                <a:gd name="connsiteY51" fmla="*/ 451165 h 625386"/>
                <a:gd name="connsiteX52" fmla="*/ 503532 w 503532"/>
                <a:gd name="connsiteY52" fmla="*/ 204434 h 625386"/>
                <a:gd name="connsiteX53" fmla="*/ 467278 w 503532"/>
                <a:gd name="connsiteY53" fmla="*/ 171201 h 625386"/>
                <a:gd name="connsiteX54" fmla="*/ 340388 w 503532"/>
                <a:gd name="connsiteY54" fmla="*/ 490440 h 625386"/>
                <a:gd name="connsiteX55" fmla="*/ 308162 w 503532"/>
                <a:gd name="connsiteY55" fmla="*/ 522666 h 625386"/>
                <a:gd name="connsiteX56" fmla="*/ 308162 w 503532"/>
                <a:gd name="connsiteY56" fmla="*/ 536765 h 625386"/>
                <a:gd name="connsiteX57" fmla="*/ 358515 w 503532"/>
                <a:gd name="connsiteY57" fmla="*/ 587118 h 625386"/>
                <a:gd name="connsiteX58" fmla="*/ 358515 w 503532"/>
                <a:gd name="connsiteY58" fmla="*/ 601217 h 625386"/>
                <a:gd name="connsiteX59" fmla="*/ 344416 w 503532"/>
                <a:gd name="connsiteY59" fmla="*/ 601217 h 625386"/>
                <a:gd name="connsiteX60" fmla="*/ 294063 w 503532"/>
                <a:gd name="connsiteY60" fmla="*/ 550864 h 625386"/>
                <a:gd name="connsiteX61" fmla="*/ 287013 w 503532"/>
                <a:gd name="connsiteY61" fmla="*/ 547843 h 625386"/>
                <a:gd name="connsiteX62" fmla="*/ 287013 w 503532"/>
                <a:gd name="connsiteY62" fmla="*/ 547843 h 625386"/>
                <a:gd name="connsiteX63" fmla="*/ 279964 w 503532"/>
                <a:gd name="connsiteY63" fmla="*/ 550864 h 625386"/>
                <a:gd name="connsiteX64" fmla="*/ 247738 w 503532"/>
                <a:gd name="connsiteY64" fmla="*/ 583090 h 625386"/>
                <a:gd name="connsiteX65" fmla="*/ 240688 w 503532"/>
                <a:gd name="connsiteY65" fmla="*/ 573019 h 625386"/>
                <a:gd name="connsiteX66" fmla="*/ 240688 w 503532"/>
                <a:gd name="connsiteY66" fmla="*/ 492454 h 625386"/>
                <a:gd name="connsiteX67" fmla="*/ 250759 w 503532"/>
                <a:gd name="connsiteY67" fmla="*/ 482384 h 625386"/>
                <a:gd name="connsiteX68" fmla="*/ 291042 w 503532"/>
                <a:gd name="connsiteY68" fmla="*/ 482384 h 625386"/>
                <a:gd name="connsiteX69" fmla="*/ 330317 w 503532"/>
                <a:gd name="connsiteY69" fmla="*/ 482384 h 625386"/>
                <a:gd name="connsiteX70" fmla="*/ 340388 w 503532"/>
                <a:gd name="connsiteY70" fmla="*/ 490440 h 625386"/>
                <a:gd name="connsiteX71" fmla="*/ 467278 w 503532"/>
                <a:gd name="connsiteY71" fmla="*/ 191342 h 625386"/>
                <a:gd name="connsiteX72" fmla="*/ 483391 w 503532"/>
                <a:gd name="connsiteY72" fmla="*/ 204434 h 625386"/>
                <a:gd name="connsiteX73" fmla="*/ 483391 w 503532"/>
                <a:gd name="connsiteY73" fmla="*/ 226589 h 625386"/>
                <a:gd name="connsiteX74" fmla="*/ 453179 w 503532"/>
                <a:gd name="connsiteY74" fmla="*/ 248745 h 625386"/>
                <a:gd name="connsiteX75" fmla="*/ 453179 w 503532"/>
                <a:gd name="connsiteY75" fmla="*/ 191342 h 625386"/>
                <a:gd name="connsiteX76" fmla="*/ 467278 w 503532"/>
                <a:gd name="connsiteY76" fmla="*/ 191342 h 625386"/>
                <a:gd name="connsiteX77" fmla="*/ 36254 w 503532"/>
                <a:gd name="connsiteY77" fmla="*/ 191342 h 625386"/>
                <a:gd name="connsiteX78" fmla="*/ 50353 w 503532"/>
                <a:gd name="connsiteY78" fmla="*/ 191342 h 625386"/>
                <a:gd name="connsiteX79" fmla="*/ 50353 w 503532"/>
                <a:gd name="connsiteY79" fmla="*/ 249752 h 625386"/>
                <a:gd name="connsiteX80" fmla="*/ 20141 w 503532"/>
                <a:gd name="connsiteY80" fmla="*/ 227596 h 625386"/>
                <a:gd name="connsiteX81" fmla="*/ 20141 w 503532"/>
                <a:gd name="connsiteY81" fmla="*/ 205441 h 625386"/>
                <a:gd name="connsiteX82" fmla="*/ 36254 w 503532"/>
                <a:gd name="connsiteY82" fmla="*/ 191342 h 625386"/>
                <a:gd name="connsiteX83" fmla="*/ 20141 w 503532"/>
                <a:gd name="connsiteY83" fmla="*/ 251766 h 625386"/>
                <a:gd name="connsiteX84" fmla="*/ 127897 w 503532"/>
                <a:gd name="connsiteY84" fmla="*/ 332331 h 625386"/>
                <a:gd name="connsiteX85" fmla="*/ 20141 w 503532"/>
                <a:gd name="connsiteY85" fmla="*/ 412896 h 625386"/>
                <a:gd name="connsiteX86" fmla="*/ 20141 w 503532"/>
                <a:gd name="connsiteY86" fmla="*/ 251766 h 625386"/>
                <a:gd name="connsiteX87" fmla="*/ 221554 w 503532"/>
                <a:gd name="connsiteY87" fmla="*/ 261837 h 625386"/>
                <a:gd name="connsiteX88" fmla="*/ 144010 w 503532"/>
                <a:gd name="connsiteY88" fmla="*/ 319239 h 625386"/>
                <a:gd name="connsiteX89" fmla="*/ 70494 w 503532"/>
                <a:gd name="connsiteY89" fmla="*/ 263851 h 625386"/>
                <a:gd name="connsiteX90" fmla="*/ 70494 w 503532"/>
                <a:gd name="connsiteY90" fmla="*/ 261837 h 625386"/>
                <a:gd name="connsiteX91" fmla="*/ 70494 w 503532"/>
                <a:gd name="connsiteY91" fmla="*/ 40283 h 625386"/>
                <a:gd name="connsiteX92" fmla="*/ 90636 w 503532"/>
                <a:gd name="connsiteY92" fmla="*/ 20141 h 625386"/>
                <a:gd name="connsiteX93" fmla="*/ 412896 w 503532"/>
                <a:gd name="connsiteY93" fmla="*/ 20141 h 625386"/>
                <a:gd name="connsiteX94" fmla="*/ 433038 w 503532"/>
                <a:gd name="connsiteY94" fmla="*/ 42297 h 625386"/>
                <a:gd name="connsiteX95" fmla="*/ 433038 w 503532"/>
                <a:gd name="connsiteY95" fmla="*/ 261837 h 625386"/>
                <a:gd name="connsiteX96" fmla="*/ 433038 w 503532"/>
                <a:gd name="connsiteY96" fmla="*/ 263851 h 625386"/>
                <a:gd name="connsiteX97" fmla="*/ 358515 w 503532"/>
                <a:gd name="connsiteY97" fmla="*/ 319239 h 625386"/>
                <a:gd name="connsiteX98" fmla="*/ 281978 w 503532"/>
                <a:gd name="connsiteY98" fmla="*/ 261837 h 625386"/>
                <a:gd name="connsiteX99" fmla="*/ 221554 w 503532"/>
                <a:gd name="connsiteY99" fmla="*/ 261837 h 625386"/>
                <a:gd name="connsiteX100" fmla="*/ 375635 w 503532"/>
                <a:gd name="connsiteY100" fmla="*/ 332331 h 625386"/>
                <a:gd name="connsiteX101" fmla="*/ 483391 w 503532"/>
                <a:gd name="connsiteY101" fmla="*/ 251766 h 625386"/>
                <a:gd name="connsiteX102" fmla="*/ 483391 w 503532"/>
                <a:gd name="connsiteY102" fmla="*/ 412896 h 625386"/>
                <a:gd name="connsiteX103" fmla="*/ 375635 w 503532"/>
                <a:gd name="connsiteY103" fmla="*/ 332331 h 625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503532" h="625386">
                  <a:moveTo>
                    <a:pt x="467278" y="171201"/>
                  </a:moveTo>
                  <a:lnTo>
                    <a:pt x="453179" y="171201"/>
                  </a:lnTo>
                  <a:lnTo>
                    <a:pt x="453179" y="42297"/>
                  </a:lnTo>
                  <a:cubicBezTo>
                    <a:pt x="453179" y="17120"/>
                    <a:pt x="437066" y="0"/>
                    <a:pt x="412896" y="0"/>
                  </a:cubicBezTo>
                  <a:lnTo>
                    <a:pt x="90636" y="0"/>
                  </a:lnTo>
                  <a:cubicBezTo>
                    <a:pt x="66466" y="0"/>
                    <a:pt x="50353" y="16113"/>
                    <a:pt x="50353" y="40283"/>
                  </a:cubicBezTo>
                  <a:lnTo>
                    <a:pt x="50353" y="171201"/>
                  </a:lnTo>
                  <a:lnTo>
                    <a:pt x="36254" y="171201"/>
                  </a:lnTo>
                  <a:cubicBezTo>
                    <a:pt x="16113" y="171201"/>
                    <a:pt x="0" y="186307"/>
                    <a:pt x="0" y="204434"/>
                  </a:cubicBezTo>
                  <a:lnTo>
                    <a:pt x="0" y="450158"/>
                  </a:lnTo>
                  <a:cubicBezTo>
                    <a:pt x="0" y="468285"/>
                    <a:pt x="16113" y="483391"/>
                    <a:pt x="36254" y="483391"/>
                  </a:cubicBezTo>
                  <a:lnTo>
                    <a:pt x="90636" y="483391"/>
                  </a:lnTo>
                  <a:cubicBezTo>
                    <a:pt x="90636" y="486412"/>
                    <a:pt x="89629" y="490440"/>
                    <a:pt x="89629" y="493461"/>
                  </a:cubicBezTo>
                  <a:cubicBezTo>
                    <a:pt x="89629" y="535758"/>
                    <a:pt x="105742" y="576041"/>
                    <a:pt x="135954" y="606253"/>
                  </a:cubicBezTo>
                  <a:cubicBezTo>
                    <a:pt x="137968" y="608267"/>
                    <a:pt x="140989" y="609274"/>
                    <a:pt x="143003" y="609274"/>
                  </a:cubicBezTo>
                  <a:cubicBezTo>
                    <a:pt x="146024" y="609274"/>
                    <a:pt x="148038" y="608267"/>
                    <a:pt x="150053" y="606253"/>
                  </a:cubicBezTo>
                  <a:cubicBezTo>
                    <a:pt x="154081" y="602224"/>
                    <a:pt x="154081" y="596182"/>
                    <a:pt x="150053" y="592154"/>
                  </a:cubicBezTo>
                  <a:cubicBezTo>
                    <a:pt x="123869" y="565970"/>
                    <a:pt x="109770" y="530723"/>
                    <a:pt x="109770" y="493461"/>
                  </a:cubicBezTo>
                  <a:cubicBezTo>
                    <a:pt x="109770" y="415917"/>
                    <a:pt x="173215" y="352472"/>
                    <a:pt x="250759" y="352472"/>
                  </a:cubicBezTo>
                  <a:cubicBezTo>
                    <a:pt x="256801" y="352472"/>
                    <a:pt x="260830" y="348444"/>
                    <a:pt x="260830" y="342402"/>
                  </a:cubicBezTo>
                  <a:cubicBezTo>
                    <a:pt x="260830" y="336359"/>
                    <a:pt x="256801" y="332331"/>
                    <a:pt x="250759" y="332331"/>
                  </a:cubicBezTo>
                  <a:cubicBezTo>
                    <a:pt x="172208" y="332331"/>
                    <a:pt x="106749" y="388727"/>
                    <a:pt x="92650" y="463249"/>
                  </a:cubicBezTo>
                  <a:lnTo>
                    <a:pt x="36254" y="463249"/>
                  </a:lnTo>
                  <a:cubicBezTo>
                    <a:pt x="27191" y="463249"/>
                    <a:pt x="20141" y="457207"/>
                    <a:pt x="20141" y="450158"/>
                  </a:cubicBezTo>
                  <a:lnTo>
                    <a:pt x="20141" y="438073"/>
                  </a:lnTo>
                  <a:lnTo>
                    <a:pt x="233639" y="277950"/>
                  </a:lnTo>
                  <a:cubicBezTo>
                    <a:pt x="244717" y="269893"/>
                    <a:pt x="259823" y="269893"/>
                    <a:pt x="269893" y="277950"/>
                  </a:cubicBezTo>
                  <a:lnTo>
                    <a:pt x="483391" y="438073"/>
                  </a:lnTo>
                  <a:lnTo>
                    <a:pt x="483391" y="450158"/>
                  </a:lnTo>
                  <a:cubicBezTo>
                    <a:pt x="483391" y="457207"/>
                    <a:pt x="476341" y="463249"/>
                    <a:pt x="467278" y="463249"/>
                  </a:cubicBezTo>
                  <a:cubicBezTo>
                    <a:pt x="466271" y="463249"/>
                    <a:pt x="466271" y="463249"/>
                    <a:pt x="465264" y="463249"/>
                  </a:cubicBezTo>
                  <a:cubicBezTo>
                    <a:pt x="464257" y="463249"/>
                    <a:pt x="464257" y="463249"/>
                    <a:pt x="463249" y="463249"/>
                  </a:cubicBezTo>
                  <a:lnTo>
                    <a:pt x="331324" y="463249"/>
                  </a:lnTo>
                  <a:lnTo>
                    <a:pt x="292049" y="463249"/>
                  </a:lnTo>
                  <a:lnTo>
                    <a:pt x="251766" y="463249"/>
                  </a:lnTo>
                  <a:cubicBezTo>
                    <a:pt x="234646" y="463249"/>
                    <a:pt x="221554" y="477348"/>
                    <a:pt x="221554" y="493461"/>
                  </a:cubicBezTo>
                  <a:lnTo>
                    <a:pt x="221554" y="574027"/>
                  </a:lnTo>
                  <a:cubicBezTo>
                    <a:pt x="221554" y="591147"/>
                    <a:pt x="235653" y="604238"/>
                    <a:pt x="251766" y="604238"/>
                  </a:cubicBezTo>
                  <a:cubicBezTo>
                    <a:pt x="254787" y="604238"/>
                    <a:pt x="256801" y="603231"/>
                    <a:pt x="258815" y="601217"/>
                  </a:cubicBezTo>
                  <a:lnTo>
                    <a:pt x="287013" y="573019"/>
                  </a:lnTo>
                  <a:lnTo>
                    <a:pt x="330317" y="616323"/>
                  </a:lnTo>
                  <a:cubicBezTo>
                    <a:pt x="336359" y="622366"/>
                    <a:pt x="344416" y="625387"/>
                    <a:pt x="351465" y="625387"/>
                  </a:cubicBezTo>
                  <a:cubicBezTo>
                    <a:pt x="359522" y="625387"/>
                    <a:pt x="366571" y="622366"/>
                    <a:pt x="372614" y="616323"/>
                  </a:cubicBezTo>
                  <a:cubicBezTo>
                    <a:pt x="384698" y="604238"/>
                    <a:pt x="384698" y="585104"/>
                    <a:pt x="372614" y="574027"/>
                  </a:cubicBezTo>
                  <a:lnTo>
                    <a:pt x="329310" y="530723"/>
                  </a:lnTo>
                  <a:lnTo>
                    <a:pt x="357508" y="501518"/>
                  </a:lnTo>
                  <a:cubicBezTo>
                    <a:pt x="359522" y="499504"/>
                    <a:pt x="360529" y="497490"/>
                    <a:pt x="360529" y="494468"/>
                  </a:cubicBezTo>
                  <a:cubicBezTo>
                    <a:pt x="360529" y="490440"/>
                    <a:pt x="359522" y="487419"/>
                    <a:pt x="358515" y="484398"/>
                  </a:cubicBezTo>
                  <a:lnTo>
                    <a:pt x="463249" y="484398"/>
                  </a:lnTo>
                  <a:cubicBezTo>
                    <a:pt x="464257" y="484398"/>
                    <a:pt x="464257" y="484398"/>
                    <a:pt x="465264" y="484398"/>
                  </a:cubicBezTo>
                  <a:cubicBezTo>
                    <a:pt x="466271" y="484398"/>
                    <a:pt x="466271" y="484398"/>
                    <a:pt x="467278" y="484398"/>
                  </a:cubicBezTo>
                  <a:cubicBezTo>
                    <a:pt x="487419" y="484398"/>
                    <a:pt x="503532" y="469292"/>
                    <a:pt x="503532" y="451165"/>
                  </a:cubicBezTo>
                  <a:lnTo>
                    <a:pt x="503532" y="204434"/>
                  </a:lnTo>
                  <a:cubicBezTo>
                    <a:pt x="503532" y="186307"/>
                    <a:pt x="487419" y="171201"/>
                    <a:pt x="467278" y="171201"/>
                  </a:cubicBezTo>
                  <a:close/>
                  <a:moveTo>
                    <a:pt x="340388" y="490440"/>
                  </a:moveTo>
                  <a:lnTo>
                    <a:pt x="308162" y="522666"/>
                  </a:lnTo>
                  <a:cubicBezTo>
                    <a:pt x="304133" y="526695"/>
                    <a:pt x="304133" y="532737"/>
                    <a:pt x="308162" y="536765"/>
                  </a:cubicBezTo>
                  <a:lnTo>
                    <a:pt x="358515" y="587118"/>
                  </a:lnTo>
                  <a:cubicBezTo>
                    <a:pt x="362543" y="591147"/>
                    <a:pt x="362543" y="597189"/>
                    <a:pt x="358515" y="601217"/>
                  </a:cubicBezTo>
                  <a:cubicBezTo>
                    <a:pt x="354487" y="605246"/>
                    <a:pt x="348444" y="605246"/>
                    <a:pt x="344416" y="601217"/>
                  </a:cubicBezTo>
                  <a:lnTo>
                    <a:pt x="294063" y="550864"/>
                  </a:lnTo>
                  <a:cubicBezTo>
                    <a:pt x="292049" y="548850"/>
                    <a:pt x="290034" y="547843"/>
                    <a:pt x="287013" y="547843"/>
                  </a:cubicBezTo>
                  <a:cubicBezTo>
                    <a:pt x="287013" y="547843"/>
                    <a:pt x="287013" y="547843"/>
                    <a:pt x="287013" y="547843"/>
                  </a:cubicBezTo>
                  <a:cubicBezTo>
                    <a:pt x="283992" y="547843"/>
                    <a:pt x="281978" y="548850"/>
                    <a:pt x="279964" y="550864"/>
                  </a:cubicBezTo>
                  <a:lnTo>
                    <a:pt x="247738" y="583090"/>
                  </a:lnTo>
                  <a:cubicBezTo>
                    <a:pt x="243710" y="582083"/>
                    <a:pt x="240688" y="578055"/>
                    <a:pt x="240688" y="573019"/>
                  </a:cubicBezTo>
                  <a:lnTo>
                    <a:pt x="240688" y="492454"/>
                  </a:lnTo>
                  <a:cubicBezTo>
                    <a:pt x="240688" y="486412"/>
                    <a:pt x="245724" y="482384"/>
                    <a:pt x="250759" y="482384"/>
                  </a:cubicBezTo>
                  <a:lnTo>
                    <a:pt x="291042" y="482384"/>
                  </a:lnTo>
                  <a:lnTo>
                    <a:pt x="330317" y="482384"/>
                  </a:lnTo>
                  <a:cubicBezTo>
                    <a:pt x="335352" y="483391"/>
                    <a:pt x="339381" y="486412"/>
                    <a:pt x="340388" y="490440"/>
                  </a:cubicBezTo>
                  <a:close/>
                  <a:moveTo>
                    <a:pt x="467278" y="191342"/>
                  </a:moveTo>
                  <a:cubicBezTo>
                    <a:pt x="476341" y="191342"/>
                    <a:pt x="483391" y="197385"/>
                    <a:pt x="483391" y="204434"/>
                  </a:cubicBezTo>
                  <a:lnTo>
                    <a:pt x="483391" y="226589"/>
                  </a:lnTo>
                  <a:lnTo>
                    <a:pt x="453179" y="248745"/>
                  </a:lnTo>
                  <a:lnTo>
                    <a:pt x="453179" y="191342"/>
                  </a:lnTo>
                  <a:lnTo>
                    <a:pt x="467278" y="191342"/>
                  </a:lnTo>
                  <a:close/>
                  <a:moveTo>
                    <a:pt x="36254" y="191342"/>
                  </a:moveTo>
                  <a:lnTo>
                    <a:pt x="50353" y="191342"/>
                  </a:lnTo>
                  <a:lnTo>
                    <a:pt x="50353" y="249752"/>
                  </a:lnTo>
                  <a:lnTo>
                    <a:pt x="20141" y="227596"/>
                  </a:lnTo>
                  <a:lnTo>
                    <a:pt x="20141" y="205441"/>
                  </a:lnTo>
                  <a:cubicBezTo>
                    <a:pt x="20141" y="197385"/>
                    <a:pt x="27191" y="191342"/>
                    <a:pt x="36254" y="191342"/>
                  </a:cubicBezTo>
                  <a:close/>
                  <a:moveTo>
                    <a:pt x="20141" y="251766"/>
                  </a:moveTo>
                  <a:lnTo>
                    <a:pt x="127897" y="332331"/>
                  </a:lnTo>
                  <a:lnTo>
                    <a:pt x="20141" y="412896"/>
                  </a:lnTo>
                  <a:lnTo>
                    <a:pt x="20141" y="251766"/>
                  </a:lnTo>
                  <a:close/>
                  <a:moveTo>
                    <a:pt x="221554" y="261837"/>
                  </a:moveTo>
                  <a:lnTo>
                    <a:pt x="144010" y="319239"/>
                  </a:lnTo>
                  <a:lnTo>
                    <a:pt x="70494" y="263851"/>
                  </a:lnTo>
                  <a:cubicBezTo>
                    <a:pt x="70494" y="262844"/>
                    <a:pt x="70494" y="262844"/>
                    <a:pt x="70494" y="261837"/>
                  </a:cubicBezTo>
                  <a:lnTo>
                    <a:pt x="70494" y="40283"/>
                  </a:lnTo>
                  <a:cubicBezTo>
                    <a:pt x="70494" y="27191"/>
                    <a:pt x="77544" y="20141"/>
                    <a:pt x="90636" y="20141"/>
                  </a:cubicBezTo>
                  <a:lnTo>
                    <a:pt x="412896" y="20141"/>
                  </a:lnTo>
                  <a:cubicBezTo>
                    <a:pt x="431023" y="20141"/>
                    <a:pt x="433038" y="36254"/>
                    <a:pt x="433038" y="42297"/>
                  </a:cubicBezTo>
                  <a:lnTo>
                    <a:pt x="433038" y="261837"/>
                  </a:lnTo>
                  <a:cubicBezTo>
                    <a:pt x="433038" y="262844"/>
                    <a:pt x="433038" y="262844"/>
                    <a:pt x="433038" y="263851"/>
                  </a:cubicBezTo>
                  <a:lnTo>
                    <a:pt x="358515" y="319239"/>
                  </a:lnTo>
                  <a:lnTo>
                    <a:pt x="281978" y="261837"/>
                  </a:lnTo>
                  <a:cubicBezTo>
                    <a:pt x="263851" y="248745"/>
                    <a:pt x="239681" y="248745"/>
                    <a:pt x="221554" y="261837"/>
                  </a:cubicBezTo>
                  <a:close/>
                  <a:moveTo>
                    <a:pt x="375635" y="332331"/>
                  </a:moveTo>
                  <a:lnTo>
                    <a:pt x="483391" y="251766"/>
                  </a:lnTo>
                  <a:lnTo>
                    <a:pt x="483391" y="412896"/>
                  </a:lnTo>
                  <a:lnTo>
                    <a:pt x="375635" y="33233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D9A73D3-0DF7-4DC4-BC58-B105F4FA61A4}"/>
                </a:ext>
              </a:extLst>
            </p:cNvPr>
            <p:cNvSpPr/>
            <p:nvPr/>
          </p:nvSpPr>
          <p:spPr>
            <a:xfrm>
              <a:off x="8201925" y="2796534"/>
              <a:ext cx="136584" cy="50353"/>
            </a:xfrm>
            <a:custGeom>
              <a:avLst/>
              <a:gdLst>
                <a:gd name="connsiteX0" fmla="*/ 6673 w 136584"/>
                <a:gd name="connsiteY0" fmla="*/ 8057 h 50353"/>
                <a:gd name="connsiteX1" fmla="*/ 631 w 136584"/>
                <a:gd name="connsiteY1" fmla="*/ 21148 h 50353"/>
                <a:gd name="connsiteX2" fmla="*/ 13723 w 136584"/>
                <a:gd name="connsiteY2" fmla="*/ 27191 h 50353"/>
                <a:gd name="connsiteX3" fmla="*/ 49977 w 136584"/>
                <a:gd name="connsiteY3" fmla="*/ 20141 h 50353"/>
                <a:gd name="connsiteX4" fmla="*/ 119464 w 136584"/>
                <a:gd name="connsiteY4" fmla="*/ 47332 h 50353"/>
                <a:gd name="connsiteX5" fmla="*/ 126514 w 136584"/>
                <a:gd name="connsiteY5" fmla="*/ 50353 h 50353"/>
                <a:gd name="connsiteX6" fmla="*/ 133563 w 136584"/>
                <a:gd name="connsiteY6" fmla="*/ 47332 h 50353"/>
                <a:gd name="connsiteX7" fmla="*/ 133563 w 136584"/>
                <a:gd name="connsiteY7" fmla="*/ 33233 h 50353"/>
                <a:gd name="connsiteX8" fmla="*/ 50984 w 136584"/>
                <a:gd name="connsiteY8" fmla="*/ 0 h 50353"/>
                <a:gd name="connsiteX9" fmla="*/ 6673 w 136584"/>
                <a:gd name="connsiteY9" fmla="*/ 8057 h 5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584" h="50353">
                  <a:moveTo>
                    <a:pt x="6673" y="8057"/>
                  </a:moveTo>
                  <a:cubicBezTo>
                    <a:pt x="1638" y="10071"/>
                    <a:pt x="-1383" y="16113"/>
                    <a:pt x="631" y="21148"/>
                  </a:cubicBezTo>
                  <a:cubicBezTo>
                    <a:pt x="2645" y="26184"/>
                    <a:pt x="8687" y="29205"/>
                    <a:pt x="13723" y="27191"/>
                  </a:cubicBezTo>
                  <a:cubicBezTo>
                    <a:pt x="25807" y="22155"/>
                    <a:pt x="37892" y="20141"/>
                    <a:pt x="49977" y="20141"/>
                  </a:cubicBezTo>
                  <a:cubicBezTo>
                    <a:pt x="76161" y="20141"/>
                    <a:pt x="100330" y="30212"/>
                    <a:pt x="119464" y="47332"/>
                  </a:cubicBezTo>
                  <a:cubicBezTo>
                    <a:pt x="121479" y="49346"/>
                    <a:pt x="123493" y="50353"/>
                    <a:pt x="126514" y="50353"/>
                  </a:cubicBezTo>
                  <a:cubicBezTo>
                    <a:pt x="129535" y="50353"/>
                    <a:pt x="131549" y="49346"/>
                    <a:pt x="133563" y="47332"/>
                  </a:cubicBezTo>
                  <a:cubicBezTo>
                    <a:pt x="137592" y="43304"/>
                    <a:pt x="137592" y="37261"/>
                    <a:pt x="133563" y="33233"/>
                  </a:cubicBezTo>
                  <a:cubicBezTo>
                    <a:pt x="111408" y="11078"/>
                    <a:pt x="82203" y="0"/>
                    <a:pt x="50984" y="0"/>
                  </a:cubicBezTo>
                  <a:cubicBezTo>
                    <a:pt x="35878" y="0"/>
                    <a:pt x="20772" y="3021"/>
                    <a:pt x="6673" y="8057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281E612F-95B0-4542-A438-933040A643F2}"/>
                </a:ext>
              </a:extLst>
            </p:cNvPr>
            <p:cNvSpPr/>
            <p:nvPr/>
          </p:nvSpPr>
          <p:spPr>
            <a:xfrm>
              <a:off x="8132062" y="2846195"/>
              <a:ext cx="50353" cy="156787"/>
            </a:xfrm>
            <a:custGeom>
              <a:avLst/>
              <a:gdLst>
                <a:gd name="connsiteX0" fmla="*/ 20141 w 50353"/>
                <a:gd name="connsiteY0" fmla="*/ 71187 h 156787"/>
                <a:gd name="connsiteX1" fmla="*/ 36254 w 50353"/>
                <a:gd name="connsiteY1" fmla="*/ 15798 h 156787"/>
                <a:gd name="connsiteX2" fmla="*/ 33233 w 50353"/>
                <a:gd name="connsiteY2" fmla="*/ 1699 h 156787"/>
                <a:gd name="connsiteX3" fmla="*/ 19134 w 50353"/>
                <a:gd name="connsiteY3" fmla="*/ 4721 h 156787"/>
                <a:gd name="connsiteX4" fmla="*/ 0 w 50353"/>
                <a:gd name="connsiteY4" fmla="*/ 71187 h 156787"/>
                <a:gd name="connsiteX5" fmla="*/ 33233 w 50353"/>
                <a:gd name="connsiteY5" fmla="*/ 153766 h 156787"/>
                <a:gd name="connsiteX6" fmla="*/ 40283 w 50353"/>
                <a:gd name="connsiteY6" fmla="*/ 156787 h 156787"/>
                <a:gd name="connsiteX7" fmla="*/ 47332 w 50353"/>
                <a:gd name="connsiteY7" fmla="*/ 153766 h 156787"/>
                <a:gd name="connsiteX8" fmla="*/ 47332 w 50353"/>
                <a:gd name="connsiteY8" fmla="*/ 139667 h 156787"/>
                <a:gd name="connsiteX9" fmla="*/ 20141 w 50353"/>
                <a:gd name="connsiteY9" fmla="*/ 71187 h 156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353" h="156787">
                  <a:moveTo>
                    <a:pt x="20141" y="71187"/>
                  </a:moveTo>
                  <a:cubicBezTo>
                    <a:pt x="20141" y="52053"/>
                    <a:pt x="26184" y="32918"/>
                    <a:pt x="36254" y="15798"/>
                  </a:cubicBezTo>
                  <a:cubicBezTo>
                    <a:pt x="39275" y="10763"/>
                    <a:pt x="38268" y="4721"/>
                    <a:pt x="33233" y="1699"/>
                  </a:cubicBezTo>
                  <a:cubicBezTo>
                    <a:pt x="28198" y="-1322"/>
                    <a:pt x="22155" y="-315"/>
                    <a:pt x="19134" y="4721"/>
                  </a:cubicBezTo>
                  <a:cubicBezTo>
                    <a:pt x="7049" y="24862"/>
                    <a:pt x="0" y="48024"/>
                    <a:pt x="0" y="71187"/>
                  </a:cubicBezTo>
                  <a:cubicBezTo>
                    <a:pt x="0" y="102406"/>
                    <a:pt x="12085" y="131611"/>
                    <a:pt x="33233" y="153766"/>
                  </a:cubicBezTo>
                  <a:cubicBezTo>
                    <a:pt x="35247" y="155780"/>
                    <a:pt x="38268" y="156787"/>
                    <a:pt x="40283" y="156787"/>
                  </a:cubicBezTo>
                  <a:cubicBezTo>
                    <a:pt x="42297" y="156787"/>
                    <a:pt x="45318" y="155780"/>
                    <a:pt x="47332" y="153766"/>
                  </a:cubicBezTo>
                  <a:cubicBezTo>
                    <a:pt x="51360" y="149738"/>
                    <a:pt x="51360" y="143695"/>
                    <a:pt x="47332" y="139667"/>
                  </a:cubicBezTo>
                  <a:cubicBezTo>
                    <a:pt x="30212" y="121540"/>
                    <a:pt x="20141" y="96363"/>
                    <a:pt x="20141" y="71187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4075509B-949A-4353-8E3C-2AE41417895B}"/>
                </a:ext>
              </a:extLst>
            </p:cNvPr>
            <p:cNvSpPr/>
            <p:nvPr/>
          </p:nvSpPr>
          <p:spPr>
            <a:xfrm>
              <a:off x="8172344" y="2836816"/>
              <a:ext cx="139981" cy="100706"/>
            </a:xfrm>
            <a:custGeom>
              <a:avLst/>
              <a:gdLst>
                <a:gd name="connsiteX0" fmla="*/ 21148 w 139981"/>
                <a:gd name="connsiteY0" fmla="*/ 88622 h 100706"/>
                <a:gd name="connsiteX1" fmla="*/ 20141 w 139981"/>
                <a:gd name="connsiteY1" fmla="*/ 79558 h 100706"/>
                <a:gd name="connsiteX2" fmla="*/ 80565 w 139981"/>
                <a:gd name="connsiteY2" fmla="*/ 19134 h 100706"/>
                <a:gd name="connsiteX3" fmla="*/ 122862 w 139981"/>
                <a:gd name="connsiteY3" fmla="*/ 36254 h 100706"/>
                <a:gd name="connsiteX4" fmla="*/ 136961 w 139981"/>
                <a:gd name="connsiteY4" fmla="*/ 36254 h 100706"/>
                <a:gd name="connsiteX5" fmla="*/ 136961 w 139981"/>
                <a:gd name="connsiteY5" fmla="*/ 22155 h 100706"/>
                <a:gd name="connsiteX6" fmla="*/ 80565 w 139981"/>
                <a:gd name="connsiteY6" fmla="*/ 0 h 100706"/>
                <a:gd name="connsiteX7" fmla="*/ 0 w 139981"/>
                <a:gd name="connsiteY7" fmla="*/ 80565 h 100706"/>
                <a:gd name="connsiteX8" fmla="*/ 1007 w 139981"/>
                <a:gd name="connsiteY8" fmla="*/ 91643 h 100706"/>
                <a:gd name="connsiteX9" fmla="*/ 11078 w 139981"/>
                <a:gd name="connsiteY9" fmla="*/ 100706 h 100706"/>
                <a:gd name="connsiteX10" fmla="*/ 12085 w 139981"/>
                <a:gd name="connsiteY10" fmla="*/ 100706 h 100706"/>
                <a:gd name="connsiteX11" fmla="*/ 21148 w 139981"/>
                <a:gd name="connsiteY11" fmla="*/ 88622 h 100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9981" h="100706">
                  <a:moveTo>
                    <a:pt x="21148" y="88622"/>
                  </a:moveTo>
                  <a:cubicBezTo>
                    <a:pt x="21148" y="85600"/>
                    <a:pt x="20141" y="82579"/>
                    <a:pt x="20141" y="79558"/>
                  </a:cubicBezTo>
                  <a:cubicBezTo>
                    <a:pt x="20141" y="46325"/>
                    <a:pt x="47332" y="19134"/>
                    <a:pt x="80565" y="19134"/>
                  </a:cubicBezTo>
                  <a:cubicBezTo>
                    <a:pt x="96678" y="19134"/>
                    <a:pt x="111784" y="25177"/>
                    <a:pt x="122862" y="36254"/>
                  </a:cubicBezTo>
                  <a:cubicBezTo>
                    <a:pt x="126890" y="40283"/>
                    <a:pt x="132932" y="40283"/>
                    <a:pt x="136961" y="36254"/>
                  </a:cubicBezTo>
                  <a:cubicBezTo>
                    <a:pt x="140989" y="32226"/>
                    <a:pt x="140989" y="26184"/>
                    <a:pt x="136961" y="22155"/>
                  </a:cubicBezTo>
                  <a:cubicBezTo>
                    <a:pt x="121855" y="8057"/>
                    <a:pt x="101713" y="0"/>
                    <a:pt x="80565" y="0"/>
                  </a:cubicBezTo>
                  <a:cubicBezTo>
                    <a:pt x="36254" y="0"/>
                    <a:pt x="0" y="36254"/>
                    <a:pt x="0" y="80565"/>
                  </a:cubicBezTo>
                  <a:cubicBezTo>
                    <a:pt x="0" y="84593"/>
                    <a:pt x="0" y="88622"/>
                    <a:pt x="1007" y="91643"/>
                  </a:cubicBezTo>
                  <a:cubicBezTo>
                    <a:pt x="2014" y="96678"/>
                    <a:pt x="6042" y="100706"/>
                    <a:pt x="11078" y="100706"/>
                  </a:cubicBezTo>
                  <a:cubicBezTo>
                    <a:pt x="11078" y="100706"/>
                    <a:pt x="12085" y="100706"/>
                    <a:pt x="12085" y="100706"/>
                  </a:cubicBezTo>
                  <a:cubicBezTo>
                    <a:pt x="18127" y="99699"/>
                    <a:pt x="21148" y="94664"/>
                    <a:pt x="21148" y="88622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E7B4EFFD-63F4-4FCA-A0E5-8E83D371D223}"/>
                </a:ext>
              </a:extLst>
            </p:cNvPr>
            <p:cNvSpPr/>
            <p:nvPr/>
          </p:nvSpPr>
          <p:spPr>
            <a:xfrm>
              <a:off x="8184965" y="2947122"/>
              <a:ext cx="27662" cy="28669"/>
            </a:xfrm>
            <a:custGeom>
              <a:avLst/>
              <a:gdLst>
                <a:gd name="connsiteX0" fmla="*/ 18599 w 27662"/>
                <a:gd name="connsiteY0" fmla="*/ 4500 h 28669"/>
                <a:gd name="connsiteX1" fmla="*/ 4500 w 27662"/>
                <a:gd name="connsiteY1" fmla="*/ 2486 h 28669"/>
                <a:gd name="connsiteX2" fmla="*/ 2486 w 27662"/>
                <a:gd name="connsiteY2" fmla="*/ 16584 h 28669"/>
                <a:gd name="connsiteX3" fmla="*/ 10542 w 27662"/>
                <a:gd name="connsiteY3" fmla="*/ 25648 h 28669"/>
                <a:gd name="connsiteX4" fmla="*/ 17592 w 27662"/>
                <a:gd name="connsiteY4" fmla="*/ 28669 h 28669"/>
                <a:gd name="connsiteX5" fmla="*/ 24641 w 27662"/>
                <a:gd name="connsiteY5" fmla="*/ 25648 h 28669"/>
                <a:gd name="connsiteX6" fmla="*/ 24641 w 27662"/>
                <a:gd name="connsiteY6" fmla="*/ 11549 h 28669"/>
                <a:gd name="connsiteX7" fmla="*/ 18599 w 27662"/>
                <a:gd name="connsiteY7" fmla="*/ 4500 h 2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62" h="28669">
                  <a:moveTo>
                    <a:pt x="18599" y="4500"/>
                  </a:moveTo>
                  <a:cubicBezTo>
                    <a:pt x="15577" y="-536"/>
                    <a:pt x="9535" y="-1543"/>
                    <a:pt x="4500" y="2486"/>
                  </a:cubicBezTo>
                  <a:cubicBezTo>
                    <a:pt x="-536" y="5507"/>
                    <a:pt x="-1543" y="11549"/>
                    <a:pt x="2486" y="16584"/>
                  </a:cubicBezTo>
                  <a:cubicBezTo>
                    <a:pt x="4500" y="19606"/>
                    <a:pt x="7521" y="23634"/>
                    <a:pt x="10542" y="25648"/>
                  </a:cubicBezTo>
                  <a:cubicBezTo>
                    <a:pt x="12556" y="27662"/>
                    <a:pt x="15577" y="28669"/>
                    <a:pt x="17592" y="28669"/>
                  </a:cubicBezTo>
                  <a:cubicBezTo>
                    <a:pt x="19606" y="28669"/>
                    <a:pt x="22627" y="27662"/>
                    <a:pt x="24641" y="25648"/>
                  </a:cubicBezTo>
                  <a:cubicBezTo>
                    <a:pt x="28669" y="21620"/>
                    <a:pt x="28669" y="15577"/>
                    <a:pt x="24641" y="11549"/>
                  </a:cubicBezTo>
                  <a:cubicBezTo>
                    <a:pt x="21620" y="9535"/>
                    <a:pt x="19606" y="7521"/>
                    <a:pt x="18599" y="450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8483D336-1080-4D24-990D-049DEB41CA35}"/>
                </a:ext>
              </a:extLst>
            </p:cNvPr>
            <p:cNvSpPr/>
            <p:nvPr/>
          </p:nvSpPr>
          <p:spPr>
            <a:xfrm>
              <a:off x="8296589" y="2765691"/>
              <a:ext cx="72132" cy="54005"/>
            </a:xfrm>
            <a:custGeom>
              <a:avLst/>
              <a:gdLst>
                <a:gd name="connsiteX0" fmla="*/ 51991 w 72132"/>
                <a:gd name="connsiteY0" fmla="*/ 47963 h 54005"/>
                <a:gd name="connsiteX1" fmla="*/ 55012 w 72132"/>
                <a:gd name="connsiteY1" fmla="*/ 50984 h 54005"/>
                <a:gd name="connsiteX2" fmla="*/ 62062 w 72132"/>
                <a:gd name="connsiteY2" fmla="*/ 54005 h 54005"/>
                <a:gd name="connsiteX3" fmla="*/ 69111 w 72132"/>
                <a:gd name="connsiteY3" fmla="*/ 50984 h 54005"/>
                <a:gd name="connsiteX4" fmla="*/ 69111 w 72132"/>
                <a:gd name="connsiteY4" fmla="*/ 36885 h 54005"/>
                <a:gd name="connsiteX5" fmla="*/ 65083 w 72132"/>
                <a:gd name="connsiteY5" fmla="*/ 32857 h 54005"/>
                <a:gd name="connsiteX6" fmla="*/ 13723 w 72132"/>
                <a:gd name="connsiteY6" fmla="*/ 631 h 54005"/>
                <a:gd name="connsiteX7" fmla="*/ 631 w 72132"/>
                <a:gd name="connsiteY7" fmla="*/ 6673 h 54005"/>
                <a:gd name="connsiteX8" fmla="*/ 6673 w 72132"/>
                <a:gd name="connsiteY8" fmla="*/ 19765 h 54005"/>
                <a:gd name="connsiteX9" fmla="*/ 51991 w 72132"/>
                <a:gd name="connsiteY9" fmla="*/ 47963 h 5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132" h="54005">
                  <a:moveTo>
                    <a:pt x="51991" y="47963"/>
                  </a:moveTo>
                  <a:cubicBezTo>
                    <a:pt x="52998" y="48970"/>
                    <a:pt x="54005" y="49977"/>
                    <a:pt x="55012" y="50984"/>
                  </a:cubicBezTo>
                  <a:cubicBezTo>
                    <a:pt x="57026" y="52998"/>
                    <a:pt x="59041" y="54005"/>
                    <a:pt x="62062" y="54005"/>
                  </a:cubicBezTo>
                  <a:cubicBezTo>
                    <a:pt x="65083" y="54005"/>
                    <a:pt x="67097" y="52998"/>
                    <a:pt x="69111" y="50984"/>
                  </a:cubicBezTo>
                  <a:cubicBezTo>
                    <a:pt x="73139" y="46956"/>
                    <a:pt x="73139" y="40913"/>
                    <a:pt x="69111" y="36885"/>
                  </a:cubicBezTo>
                  <a:cubicBezTo>
                    <a:pt x="68104" y="35878"/>
                    <a:pt x="67097" y="34871"/>
                    <a:pt x="65083" y="32857"/>
                  </a:cubicBezTo>
                  <a:cubicBezTo>
                    <a:pt x="49977" y="18758"/>
                    <a:pt x="32857" y="7680"/>
                    <a:pt x="13723" y="631"/>
                  </a:cubicBezTo>
                  <a:cubicBezTo>
                    <a:pt x="8687" y="-1383"/>
                    <a:pt x="2645" y="1638"/>
                    <a:pt x="631" y="6673"/>
                  </a:cubicBezTo>
                  <a:cubicBezTo>
                    <a:pt x="-1383" y="11709"/>
                    <a:pt x="1638" y="17751"/>
                    <a:pt x="6673" y="19765"/>
                  </a:cubicBezTo>
                  <a:cubicBezTo>
                    <a:pt x="23793" y="26815"/>
                    <a:pt x="38899" y="35878"/>
                    <a:pt x="51991" y="4796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82EDF50-FC36-404D-86E0-8B364ED64DA3}"/>
                </a:ext>
              </a:extLst>
            </p:cNvPr>
            <p:cNvSpPr/>
            <p:nvPr/>
          </p:nvSpPr>
          <p:spPr>
            <a:xfrm>
              <a:off x="8091779" y="2635404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F38ABFAD-8B3B-4325-825B-B28918A31D47}"/>
                </a:ext>
              </a:extLst>
            </p:cNvPr>
            <p:cNvSpPr/>
            <p:nvPr/>
          </p:nvSpPr>
          <p:spPr>
            <a:xfrm>
              <a:off x="8091779" y="2675686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8" name="Graphic 66">
            <a:extLst>
              <a:ext uri="{FF2B5EF4-FFF2-40B4-BE49-F238E27FC236}">
                <a16:creationId xmlns:a16="http://schemas.microsoft.com/office/drawing/2014/main" id="{740A8532-2F85-4710-839C-E1795AB0D505}"/>
              </a:ext>
            </a:extLst>
          </p:cNvPr>
          <p:cNvGrpSpPr/>
          <p:nvPr/>
        </p:nvGrpSpPr>
        <p:grpSpPr>
          <a:xfrm>
            <a:off x="6564192" y="2741420"/>
            <a:ext cx="624379" cy="624379"/>
            <a:chOff x="6564192" y="2423920"/>
            <a:chExt cx="624379" cy="624379"/>
          </a:xfrm>
          <a:solidFill>
            <a:schemeClr val="accent6">
              <a:lumMod val="50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8E2683D6-E28C-4B0D-B390-B9CBE7FC4746}"/>
                </a:ext>
              </a:extLst>
            </p:cNvPr>
            <p:cNvSpPr/>
            <p:nvPr/>
          </p:nvSpPr>
          <p:spPr>
            <a:xfrm>
              <a:off x="6564192" y="2423920"/>
              <a:ext cx="624379" cy="624379"/>
            </a:xfrm>
            <a:custGeom>
              <a:avLst/>
              <a:gdLst>
                <a:gd name="connsiteX0" fmla="*/ 614309 w 624379"/>
                <a:gd name="connsiteY0" fmla="*/ 543815 h 624379"/>
                <a:gd name="connsiteX1" fmla="*/ 584097 w 624379"/>
                <a:gd name="connsiteY1" fmla="*/ 543815 h 624379"/>
                <a:gd name="connsiteX2" fmla="*/ 584097 w 624379"/>
                <a:gd name="connsiteY2" fmla="*/ 241695 h 624379"/>
                <a:gd name="connsiteX3" fmla="*/ 543815 w 624379"/>
                <a:gd name="connsiteY3" fmla="*/ 201413 h 624379"/>
                <a:gd name="connsiteX4" fmla="*/ 483391 w 624379"/>
                <a:gd name="connsiteY4" fmla="*/ 201413 h 624379"/>
                <a:gd name="connsiteX5" fmla="*/ 473320 w 624379"/>
                <a:gd name="connsiteY5" fmla="*/ 211483 h 624379"/>
                <a:gd name="connsiteX6" fmla="*/ 483391 w 624379"/>
                <a:gd name="connsiteY6" fmla="*/ 221554 h 624379"/>
                <a:gd name="connsiteX7" fmla="*/ 543815 w 624379"/>
                <a:gd name="connsiteY7" fmla="*/ 221554 h 624379"/>
                <a:gd name="connsiteX8" fmla="*/ 563956 w 624379"/>
                <a:gd name="connsiteY8" fmla="*/ 241695 h 624379"/>
                <a:gd name="connsiteX9" fmla="*/ 563956 w 624379"/>
                <a:gd name="connsiteY9" fmla="*/ 543815 h 624379"/>
                <a:gd name="connsiteX10" fmla="*/ 60424 w 624379"/>
                <a:gd name="connsiteY10" fmla="*/ 543815 h 624379"/>
                <a:gd name="connsiteX11" fmla="*/ 60424 w 624379"/>
                <a:gd name="connsiteY11" fmla="*/ 241695 h 624379"/>
                <a:gd name="connsiteX12" fmla="*/ 80565 w 624379"/>
                <a:gd name="connsiteY12" fmla="*/ 221554 h 624379"/>
                <a:gd name="connsiteX13" fmla="*/ 140989 w 624379"/>
                <a:gd name="connsiteY13" fmla="*/ 221554 h 624379"/>
                <a:gd name="connsiteX14" fmla="*/ 151060 w 624379"/>
                <a:gd name="connsiteY14" fmla="*/ 211483 h 624379"/>
                <a:gd name="connsiteX15" fmla="*/ 140989 w 624379"/>
                <a:gd name="connsiteY15" fmla="*/ 201413 h 624379"/>
                <a:gd name="connsiteX16" fmla="*/ 131925 w 624379"/>
                <a:gd name="connsiteY16" fmla="*/ 201413 h 624379"/>
                <a:gd name="connsiteX17" fmla="*/ 130918 w 624379"/>
                <a:gd name="connsiteY17" fmla="*/ 186307 h 624379"/>
                <a:gd name="connsiteX18" fmla="*/ 297084 w 624379"/>
                <a:gd name="connsiteY18" fmla="*/ 20141 h 624379"/>
                <a:gd name="connsiteX19" fmla="*/ 338374 w 624379"/>
                <a:gd name="connsiteY19" fmla="*/ 25177 h 624379"/>
                <a:gd name="connsiteX20" fmla="*/ 316218 w 624379"/>
                <a:gd name="connsiteY20" fmla="*/ 69487 h 624379"/>
                <a:gd name="connsiteX21" fmla="*/ 308162 w 624379"/>
                <a:gd name="connsiteY21" fmla="*/ 62438 h 624379"/>
                <a:gd name="connsiteX22" fmla="*/ 302119 w 624379"/>
                <a:gd name="connsiteY22" fmla="*/ 60424 h 624379"/>
                <a:gd name="connsiteX23" fmla="*/ 171201 w 624379"/>
                <a:gd name="connsiteY23" fmla="*/ 191342 h 624379"/>
                <a:gd name="connsiteX24" fmla="*/ 171201 w 624379"/>
                <a:gd name="connsiteY24" fmla="*/ 312190 h 624379"/>
                <a:gd name="connsiteX25" fmla="*/ 190335 w 624379"/>
                <a:gd name="connsiteY25" fmla="*/ 345423 h 624379"/>
                <a:gd name="connsiteX26" fmla="*/ 201413 w 624379"/>
                <a:gd name="connsiteY26" fmla="*/ 372614 h 624379"/>
                <a:gd name="connsiteX27" fmla="*/ 201413 w 624379"/>
                <a:gd name="connsiteY27" fmla="*/ 412896 h 624379"/>
                <a:gd name="connsiteX28" fmla="*/ 182279 w 624379"/>
                <a:gd name="connsiteY28" fmla="*/ 433038 h 624379"/>
                <a:gd name="connsiteX29" fmla="*/ 120848 w 624379"/>
                <a:gd name="connsiteY29" fmla="*/ 492454 h 624379"/>
                <a:gd name="connsiteX30" fmla="*/ 120848 w 624379"/>
                <a:gd name="connsiteY30" fmla="*/ 503532 h 624379"/>
                <a:gd name="connsiteX31" fmla="*/ 110777 w 624379"/>
                <a:gd name="connsiteY31" fmla="*/ 503532 h 624379"/>
                <a:gd name="connsiteX32" fmla="*/ 100706 w 624379"/>
                <a:gd name="connsiteY32" fmla="*/ 493461 h 624379"/>
                <a:gd name="connsiteX33" fmla="*/ 100706 w 624379"/>
                <a:gd name="connsiteY33" fmla="*/ 463249 h 624379"/>
                <a:gd name="connsiteX34" fmla="*/ 90636 w 624379"/>
                <a:gd name="connsiteY34" fmla="*/ 453179 h 624379"/>
                <a:gd name="connsiteX35" fmla="*/ 80565 w 624379"/>
                <a:gd name="connsiteY35" fmla="*/ 463249 h 624379"/>
                <a:gd name="connsiteX36" fmla="*/ 80565 w 624379"/>
                <a:gd name="connsiteY36" fmla="*/ 493461 h 624379"/>
                <a:gd name="connsiteX37" fmla="*/ 110777 w 624379"/>
                <a:gd name="connsiteY37" fmla="*/ 523673 h 624379"/>
                <a:gd name="connsiteX38" fmla="*/ 513603 w 624379"/>
                <a:gd name="connsiteY38" fmla="*/ 523673 h 624379"/>
                <a:gd name="connsiteX39" fmla="*/ 543815 w 624379"/>
                <a:gd name="connsiteY39" fmla="*/ 493461 h 624379"/>
                <a:gd name="connsiteX40" fmla="*/ 543815 w 624379"/>
                <a:gd name="connsiteY40" fmla="*/ 463249 h 624379"/>
                <a:gd name="connsiteX41" fmla="*/ 533744 w 624379"/>
                <a:gd name="connsiteY41" fmla="*/ 453179 h 624379"/>
                <a:gd name="connsiteX42" fmla="*/ 523673 w 624379"/>
                <a:gd name="connsiteY42" fmla="*/ 463249 h 624379"/>
                <a:gd name="connsiteX43" fmla="*/ 523673 w 624379"/>
                <a:gd name="connsiteY43" fmla="*/ 493461 h 624379"/>
                <a:gd name="connsiteX44" fmla="*/ 513603 w 624379"/>
                <a:gd name="connsiteY44" fmla="*/ 503532 h 624379"/>
                <a:gd name="connsiteX45" fmla="*/ 503532 w 624379"/>
                <a:gd name="connsiteY45" fmla="*/ 503532 h 624379"/>
                <a:gd name="connsiteX46" fmla="*/ 503532 w 624379"/>
                <a:gd name="connsiteY46" fmla="*/ 492454 h 624379"/>
                <a:gd name="connsiteX47" fmla="*/ 442101 w 624379"/>
                <a:gd name="connsiteY47" fmla="*/ 433038 h 624379"/>
                <a:gd name="connsiteX48" fmla="*/ 422967 w 624379"/>
                <a:gd name="connsiteY48" fmla="*/ 412896 h 624379"/>
                <a:gd name="connsiteX49" fmla="*/ 422967 w 624379"/>
                <a:gd name="connsiteY49" fmla="*/ 372614 h 624379"/>
                <a:gd name="connsiteX50" fmla="*/ 388727 w 624379"/>
                <a:gd name="connsiteY50" fmla="*/ 304133 h 624379"/>
                <a:gd name="connsiteX51" fmla="*/ 318232 w 624379"/>
                <a:gd name="connsiteY51" fmla="*/ 253780 h 624379"/>
                <a:gd name="connsiteX52" fmla="*/ 301112 w 624379"/>
                <a:gd name="connsiteY52" fmla="*/ 226589 h 624379"/>
                <a:gd name="connsiteX53" fmla="*/ 318232 w 624379"/>
                <a:gd name="connsiteY53" fmla="*/ 220547 h 624379"/>
                <a:gd name="connsiteX54" fmla="*/ 320246 w 624379"/>
                <a:gd name="connsiteY54" fmla="*/ 221554 h 624379"/>
                <a:gd name="connsiteX55" fmla="*/ 355494 w 624379"/>
                <a:gd name="connsiteY55" fmla="*/ 231625 h 624379"/>
                <a:gd name="connsiteX56" fmla="*/ 447136 w 624379"/>
                <a:gd name="connsiteY56" fmla="*/ 219540 h 624379"/>
                <a:gd name="connsiteX57" fmla="*/ 429009 w 624379"/>
                <a:gd name="connsiteY57" fmla="*/ 165159 h 624379"/>
                <a:gd name="connsiteX58" fmla="*/ 333338 w 624379"/>
                <a:gd name="connsiteY58" fmla="*/ 84593 h 624379"/>
                <a:gd name="connsiteX59" fmla="*/ 362543 w 624379"/>
                <a:gd name="connsiteY59" fmla="*/ 25177 h 624379"/>
                <a:gd name="connsiteX60" fmla="*/ 362543 w 624379"/>
                <a:gd name="connsiteY60" fmla="*/ 17120 h 624379"/>
                <a:gd name="connsiteX61" fmla="*/ 356501 w 624379"/>
                <a:gd name="connsiteY61" fmla="*/ 11078 h 624379"/>
                <a:gd name="connsiteX62" fmla="*/ 297084 w 624379"/>
                <a:gd name="connsiteY62" fmla="*/ 0 h 624379"/>
                <a:gd name="connsiteX63" fmla="*/ 110777 w 624379"/>
                <a:gd name="connsiteY63" fmla="*/ 186307 h 624379"/>
                <a:gd name="connsiteX64" fmla="*/ 111784 w 624379"/>
                <a:gd name="connsiteY64" fmla="*/ 201413 h 624379"/>
                <a:gd name="connsiteX65" fmla="*/ 80565 w 624379"/>
                <a:gd name="connsiteY65" fmla="*/ 201413 h 624379"/>
                <a:gd name="connsiteX66" fmla="*/ 40283 w 624379"/>
                <a:gd name="connsiteY66" fmla="*/ 241695 h 624379"/>
                <a:gd name="connsiteX67" fmla="*/ 40283 w 624379"/>
                <a:gd name="connsiteY67" fmla="*/ 543815 h 624379"/>
                <a:gd name="connsiteX68" fmla="*/ 10071 w 624379"/>
                <a:gd name="connsiteY68" fmla="*/ 543815 h 624379"/>
                <a:gd name="connsiteX69" fmla="*/ 0 w 624379"/>
                <a:gd name="connsiteY69" fmla="*/ 553885 h 624379"/>
                <a:gd name="connsiteX70" fmla="*/ 0 w 624379"/>
                <a:gd name="connsiteY70" fmla="*/ 589133 h 624379"/>
                <a:gd name="connsiteX71" fmla="*/ 45318 w 624379"/>
                <a:gd name="connsiteY71" fmla="*/ 624380 h 624379"/>
                <a:gd name="connsiteX72" fmla="*/ 579062 w 624379"/>
                <a:gd name="connsiteY72" fmla="*/ 624380 h 624379"/>
                <a:gd name="connsiteX73" fmla="*/ 624380 w 624379"/>
                <a:gd name="connsiteY73" fmla="*/ 579062 h 624379"/>
                <a:gd name="connsiteX74" fmla="*/ 624380 w 624379"/>
                <a:gd name="connsiteY74" fmla="*/ 553885 h 624379"/>
                <a:gd name="connsiteX75" fmla="*/ 614309 w 624379"/>
                <a:gd name="connsiteY75" fmla="*/ 543815 h 624379"/>
                <a:gd name="connsiteX76" fmla="*/ 429009 w 624379"/>
                <a:gd name="connsiteY76" fmla="*/ 209469 h 624379"/>
                <a:gd name="connsiteX77" fmla="*/ 362543 w 624379"/>
                <a:gd name="connsiteY77" fmla="*/ 212491 h 624379"/>
                <a:gd name="connsiteX78" fmla="*/ 361536 w 624379"/>
                <a:gd name="connsiteY78" fmla="*/ 212491 h 624379"/>
                <a:gd name="connsiteX79" fmla="*/ 326289 w 624379"/>
                <a:gd name="connsiteY79" fmla="*/ 202420 h 624379"/>
                <a:gd name="connsiteX80" fmla="*/ 283992 w 624379"/>
                <a:gd name="connsiteY80" fmla="*/ 217526 h 624379"/>
                <a:gd name="connsiteX81" fmla="*/ 307155 w 624379"/>
                <a:gd name="connsiteY81" fmla="*/ 270900 h 624379"/>
                <a:gd name="connsiteX82" fmla="*/ 377649 w 624379"/>
                <a:gd name="connsiteY82" fmla="*/ 321253 h 624379"/>
                <a:gd name="connsiteX83" fmla="*/ 403833 w 624379"/>
                <a:gd name="connsiteY83" fmla="*/ 373621 h 624379"/>
                <a:gd name="connsiteX84" fmla="*/ 403833 w 624379"/>
                <a:gd name="connsiteY84" fmla="*/ 413903 h 624379"/>
                <a:gd name="connsiteX85" fmla="*/ 443108 w 624379"/>
                <a:gd name="connsiteY85" fmla="*/ 454186 h 624379"/>
                <a:gd name="connsiteX86" fmla="*/ 484398 w 624379"/>
                <a:gd name="connsiteY86" fmla="*/ 493461 h 624379"/>
                <a:gd name="connsiteX87" fmla="*/ 484398 w 624379"/>
                <a:gd name="connsiteY87" fmla="*/ 503532 h 624379"/>
                <a:gd name="connsiteX88" fmla="*/ 140989 w 624379"/>
                <a:gd name="connsiteY88" fmla="*/ 503532 h 624379"/>
                <a:gd name="connsiteX89" fmla="*/ 140989 w 624379"/>
                <a:gd name="connsiteY89" fmla="*/ 492454 h 624379"/>
                <a:gd name="connsiteX90" fmla="*/ 182279 w 624379"/>
                <a:gd name="connsiteY90" fmla="*/ 453179 h 624379"/>
                <a:gd name="connsiteX91" fmla="*/ 221554 w 624379"/>
                <a:gd name="connsiteY91" fmla="*/ 412896 h 624379"/>
                <a:gd name="connsiteX92" fmla="*/ 221554 w 624379"/>
                <a:gd name="connsiteY92" fmla="*/ 372614 h 624379"/>
                <a:gd name="connsiteX93" fmla="*/ 200406 w 624379"/>
                <a:gd name="connsiteY93" fmla="*/ 328303 h 624379"/>
                <a:gd name="connsiteX94" fmla="*/ 191342 w 624379"/>
                <a:gd name="connsiteY94" fmla="*/ 312190 h 624379"/>
                <a:gd name="connsiteX95" fmla="*/ 191342 w 624379"/>
                <a:gd name="connsiteY95" fmla="*/ 191342 h 624379"/>
                <a:gd name="connsiteX96" fmla="*/ 298091 w 624379"/>
                <a:gd name="connsiteY96" fmla="*/ 80565 h 624379"/>
                <a:gd name="connsiteX97" fmla="*/ 414910 w 624379"/>
                <a:gd name="connsiteY97" fmla="*/ 179257 h 624379"/>
                <a:gd name="connsiteX98" fmla="*/ 429009 w 624379"/>
                <a:gd name="connsiteY98" fmla="*/ 209469 h 624379"/>
                <a:gd name="connsiteX99" fmla="*/ 380670 w 624379"/>
                <a:gd name="connsiteY99" fmla="*/ 563956 h 624379"/>
                <a:gd name="connsiteX100" fmla="*/ 362543 w 624379"/>
                <a:gd name="connsiteY100" fmla="*/ 574027 h 624379"/>
                <a:gd name="connsiteX101" fmla="*/ 261837 w 624379"/>
                <a:gd name="connsiteY101" fmla="*/ 574027 h 624379"/>
                <a:gd name="connsiteX102" fmla="*/ 243710 w 624379"/>
                <a:gd name="connsiteY102" fmla="*/ 563956 h 624379"/>
                <a:gd name="connsiteX103" fmla="*/ 380670 w 624379"/>
                <a:gd name="connsiteY103" fmla="*/ 563956 h 624379"/>
                <a:gd name="connsiteX104" fmla="*/ 604238 w 624379"/>
                <a:gd name="connsiteY104" fmla="*/ 579062 h 624379"/>
                <a:gd name="connsiteX105" fmla="*/ 579062 w 624379"/>
                <a:gd name="connsiteY105" fmla="*/ 604238 h 624379"/>
                <a:gd name="connsiteX106" fmla="*/ 45318 w 624379"/>
                <a:gd name="connsiteY106" fmla="*/ 604238 h 624379"/>
                <a:gd name="connsiteX107" fmla="*/ 20141 w 624379"/>
                <a:gd name="connsiteY107" fmla="*/ 589133 h 624379"/>
                <a:gd name="connsiteX108" fmla="*/ 20141 w 624379"/>
                <a:gd name="connsiteY108" fmla="*/ 563956 h 624379"/>
                <a:gd name="connsiteX109" fmla="*/ 222561 w 624379"/>
                <a:gd name="connsiteY109" fmla="*/ 563956 h 624379"/>
                <a:gd name="connsiteX110" fmla="*/ 261837 w 624379"/>
                <a:gd name="connsiteY110" fmla="*/ 594168 h 624379"/>
                <a:gd name="connsiteX111" fmla="*/ 362543 w 624379"/>
                <a:gd name="connsiteY111" fmla="*/ 594168 h 624379"/>
                <a:gd name="connsiteX112" fmla="*/ 401819 w 624379"/>
                <a:gd name="connsiteY112" fmla="*/ 563956 h 624379"/>
                <a:gd name="connsiteX113" fmla="*/ 604238 w 624379"/>
                <a:gd name="connsiteY113" fmla="*/ 563956 h 624379"/>
                <a:gd name="connsiteX114" fmla="*/ 604238 w 624379"/>
                <a:gd name="connsiteY114" fmla="*/ 579062 h 624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</a:cxnLst>
              <a:rect l="l" t="t" r="r" b="b"/>
              <a:pathLst>
                <a:path w="624379" h="624379">
                  <a:moveTo>
                    <a:pt x="614309" y="543815"/>
                  </a:moveTo>
                  <a:lnTo>
                    <a:pt x="584097" y="543815"/>
                  </a:lnTo>
                  <a:lnTo>
                    <a:pt x="584097" y="241695"/>
                  </a:lnTo>
                  <a:cubicBezTo>
                    <a:pt x="584097" y="219540"/>
                    <a:pt x="565970" y="201413"/>
                    <a:pt x="543815" y="201413"/>
                  </a:cubicBezTo>
                  <a:lnTo>
                    <a:pt x="483391" y="201413"/>
                  </a:lnTo>
                  <a:cubicBezTo>
                    <a:pt x="477348" y="201413"/>
                    <a:pt x="473320" y="205441"/>
                    <a:pt x="473320" y="211483"/>
                  </a:cubicBezTo>
                  <a:cubicBezTo>
                    <a:pt x="473320" y="217526"/>
                    <a:pt x="477348" y="221554"/>
                    <a:pt x="483391" y="221554"/>
                  </a:cubicBezTo>
                  <a:lnTo>
                    <a:pt x="543815" y="221554"/>
                  </a:lnTo>
                  <a:cubicBezTo>
                    <a:pt x="554892" y="221554"/>
                    <a:pt x="563956" y="230618"/>
                    <a:pt x="563956" y="241695"/>
                  </a:cubicBezTo>
                  <a:lnTo>
                    <a:pt x="563956" y="543815"/>
                  </a:lnTo>
                  <a:lnTo>
                    <a:pt x="60424" y="543815"/>
                  </a:lnTo>
                  <a:lnTo>
                    <a:pt x="60424" y="241695"/>
                  </a:lnTo>
                  <a:cubicBezTo>
                    <a:pt x="60424" y="230618"/>
                    <a:pt x="69487" y="221554"/>
                    <a:pt x="80565" y="221554"/>
                  </a:cubicBezTo>
                  <a:lnTo>
                    <a:pt x="140989" y="221554"/>
                  </a:lnTo>
                  <a:cubicBezTo>
                    <a:pt x="147031" y="221554"/>
                    <a:pt x="151060" y="217526"/>
                    <a:pt x="151060" y="211483"/>
                  </a:cubicBezTo>
                  <a:cubicBezTo>
                    <a:pt x="151060" y="205441"/>
                    <a:pt x="147031" y="201413"/>
                    <a:pt x="140989" y="201413"/>
                  </a:cubicBezTo>
                  <a:lnTo>
                    <a:pt x="131925" y="201413"/>
                  </a:lnTo>
                  <a:cubicBezTo>
                    <a:pt x="131925" y="196378"/>
                    <a:pt x="130918" y="191342"/>
                    <a:pt x="130918" y="186307"/>
                  </a:cubicBezTo>
                  <a:cubicBezTo>
                    <a:pt x="130918" y="94664"/>
                    <a:pt x="205441" y="20141"/>
                    <a:pt x="297084" y="20141"/>
                  </a:cubicBezTo>
                  <a:cubicBezTo>
                    <a:pt x="311183" y="20141"/>
                    <a:pt x="325282" y="22155"/>
                    <a:pt x="338374" y="25177"/>
                  </a:cubicBezTo>
                  <a:lnTo>
                    <a:pt x="316218" y="69487"/>
                  </a:lnTo>
                  <a:lnTo>
                    <a:pt x="308162" y="62438"/>
                  </a:lnTo>
                  <a:cubicBezTo>
                    <a:pt x="307155" y="61431"/>
                    <a:pt x="304133" y="60424"/>
                    <a:pt x="302119" y="60424"/>
                  </a:cubicBezTo>
                  <a:cubicBezTo>
                    <a:pt x="229611" y="60424"/>
                    <a:pt x="171201" y="118834"/>
                    <a:pt x="171201" y="191342"/>
                  </a:cubicBezTo>
                  <a:lnTo>
                    <a:pt x="171201" y="312190"/>
                  </a:lnTo>
                  <a:cubicBezTo>
                    <a:pt x="171201" y="326289"/>
                    <a:pt x="178250" y="338374"/>
                    <a:pt x="190335" y="345423"/>
                  </a:cubicBezTo>
                  <a:cubicBezTo>
                    <a:pt x="197385" y="350458"/>
                    <a:pt x="201413" y="359522"/>
                    <a:pt x="201413" y="372614"/>
                  </a:cubicBezTo>
                  <a:lnTo>
                    <a:pt x="201413" y="412896"/>
                  </a:lnTo>
                  <a:cubicBezTo>
                    <a:pt x="201413" y="414910"/>
                    <a:pt x="200406" y="433038"/>
                    <a:pt x="182279" y="433038"/>
                  </a:cubicBezTo>
                  <a:cubicBezTo>
                    <a:pt x="148038" y="434045"/>
                    <a:pt x="120848" y="460228"/>
                    <a:pt x="120848" y="492454"/>
                  </a:cubicBezTo>
                  <a:lnTo>
                    <a:pt x="120848" y="503532"/>
                  </a:lnTo>
                  <a:lnTo>
                    <a:pt x="110777" y="503532"/>
                  </a:lnTo>
                  <a:cubicBezTo>
                    <a:pt x="105742" y="503532"/>
                    <a:pt x="100706" y="499504"/>
                    <a:pt x="100706" y="493461"/>
                  </a:cubicBezTo>
                  <a:lnTo>
                    <a:pt x="100706" y="463249"/>
                  </a:lnTo>
                  <a:cubicBezTo>
                    <a:pt x="100706" y="457207"/>
                    <a:pt x="96678" y="453179"/>
                    <a:pt x="90636" y="453179"/>
                  </a:cubicBezTo>
                  <a:cubicBezTo>
                    <a:pt x="84593" y="453179"/>
                    <a:pt x="80565" y="457207"/>
                    <a:pt x="80565" y="463249"/>
                  </a:cubicBezTo>
                  <a:lnTo>
                    <a:pt x="80565" y="493461"/>
                  </a:lnTo>
                  <a:cubicBezTo>
                    <a:pt x="80565" y="509574"/>
                    <a:pt x="93657" y="523673"/>
                    <a:pt x="110777" y="523673"/>
                  </a:cubicBezTo>
                  <a:lnTo>
                    <a:pt x="513603" y="523673"/>
                  </a:lnTo>
                  <a:cubicBezTo>
                    <a:pt x="529716" y="523673"/>
                    <a:pt x="543815" y="510582"/>
                    <a:pt x="543815" y="493461"/>
                  </a:cubicBezTo>
                  <a:lnTo>
                    <a:pt x="543815" y="463249"/>
                  </a:lnTo>
                  <a:cubicBezTo>
                    <a:pt x="543815" y="457207"/>
                    <a:pt x="539786" y="453179"/>
                    <a:pt x="533744" y="453179"/>
                  </a:cubicBezTo>
                  <a:cubicBezTo>
                    <a:pt x="527702" y="453179"/>
                    <a:pt x="523673" y="457207"/>
                    <a:pt x="523673" y="463249"/>
                  </a:cubicBezTo>
                  <a:lnTo>
                    <a:pt x="523673" y="493461"/>
                  </a:lnTo>
                  <a:cubicBezTo>
                    <a:pt x="523673" y="498497"/>
                    <a:pt x="519645" y="503532"/>
                    <a:pt x="513603" y="503532"/>
                  </a:cubicBezTo>
                  <a:lnTo>
                    <a:pt x="503532" y="503532"/>
                  </a:lnTo>
                  <a:lnTo>
                    <a:pt x="503532" y="492454"/>
                  </a:lnTo>
                  <a:cubicBezTo>
                    <a:pt x="503532" y="459221"/>
                    <a:pt x="476341" y="433038"/>
                    <a:pt x="442101" y="433038"/>
                  </a:cubicBezTo>
                  <a:cubicBezTo>
                    <a:pt x="423974" y="433038"/>
                    <a:pt x="422967" y="417932"/>
                    <a:pt x="422967" y="412896"/>
                  </a:cubicBezTo>
                  <a:lnTo>
                    <a:pt x="422967" y="372614"/>
                  </a:lnTo>
                  <a:cubicBezTo>
                    <a:pt x="422967" y="327296"/>
                    <a:pt x="389734" y="305140"/>
                    <a:pt x="388727" y="304133"/>
                  </a:cubicBezTo>
                  <a:lnTo>
                    <a:pt x="318232" y="253780"/>
                  </a:lnTo>
                  <a:cubicBezTo>
                    <a:pt x="313197" y="250759"/>
                    <a:pt x="296077" y="236660"/>
                    <a:pt x="301112" y="226589"/>
                  </a:cubicBezTo>
                  <a:cubicBezTo>
                    <a:pt x="306147" y="217526"/>
                    <a:pt x="313197" y="219540"/>
                    <a:pt x="318232" y="220547"/>
                  </a:cubicBezTo>
                  <a:cubicBezTo>
                    <a:pt x="319239" y="220547"/>
                    <a:pt x="319239" y="220547"/>
                    <a:pt x="320246" y="221554"/>
                  </a:cubicBezTo>
                  <a:lnTo>
                    <a:pt x="355494" y="231625"/>
                  </a:lnTo>
                  <a:cubicBezTo>
                    <a:pt x="403833" y="250759"/>
                    <a:pt x="436059" y="238674"/>
                    <a:pt x="447136" y="219540"/>
                  </a:cubicBezTo>
                  <a:cubicBezTo>
                    <a:pt x="455193" y="204434"/>
                    <a:pt x="453179" y="181272"/>
                    <a:pt x="429009" y="165159"/>
                  </a:cubicBezTo>
                  <a:lnTo>
                    <a:pt x="333338" y="84593"/>
                  </a:lnTo>
                  <a:lnTo>
                    <a:pt x="362543" y="25177"/>
                  </a:lnTo>
                  <a:cubicBezTo>
                    <a:pt x="363550" y="22155"/>
                    <a:pt x="363550" y="19134"/>
                    <a:pt x="362543" y="17120"/>
                  </a:cubicBezTo>
                  <a:cubicBezTo>
                    <a:pt x="361536" y="14099"/>
                    <a:pt x="359522" y="12085"/>
                    <a:pt x="356501" y="11078"/>
                  </a:cubicBezTo>
                  <a:cubicBezTo>
                    <a:pt x="336359" y="3021"/>
                    <a:pt x="317225" y="0"/>
                    <a:pt x="297084" y="0"/>
                  </a:cubicBezTo>
                  <a:cubicBezTo>
                    <a:pt x="194363" y="0"/>
                    <a:pt x="110777" y="83586"/>
                    <a:pt x="110777" y="186307"/>
                  </a:cubicBezTo>
                  <a:cubicBezTo>
                    <a:pt x="110777" y="191342"/>
                    <a:pt x="110777" y="196378"/>
                    <a:pt x="111784" y="201413"/>
                  </a:cubicBezTo>
                  <a:lnTo>
                    <a:pt x="80565" y="201413"/>
                  </a:lnTo>
                  <a:cubicBezTo>
                    <a:pt x="58410" y="201413"/>
                    <a:pt x="40283" y="219540"/>
                    <a:pt x="40283" y="241695"/>
                  </a:cubicBezTo>
                  <a:lnTo>
                    <a:pt x="40283" y="543815"/>
                  </a:lnTo>
                  <a:lnTo>
                    <a:pt x="10071" y="543815"/>
                  </a:lnTo>
                  <a:cubicBezTo>
                    <a:pt x="4028" y="543815"/>
                    <a:pt x="0" y="547843"/>
                    <a:pt x="0" y="553885"/>
                  </a:cubicBezTo>
                  <a:lnTo>
                    <a:pt x="0" y="589133"/>
                  </a:lnTo>
                  <a:cubicBezTo>
                    <a:pt x="0" y="604238"/>
                    <a:pt x="21148" y="624380"/>
                    <a:pt x="45318" y="624380"/>
                  </a:cubicBezTo>
                  <a:lnTo>
                    <a:pt x="579062" y="624380"/>
                  </a:lnTo>
                  <a:cubicBezTo>
                    <a:pt x="604238" y="624380"/>
                    <a:pt x="624380" y="604238"/>
                    <a:pt x="624380" y="579062"/>
                  </a:cubicBezTo>
                  <a:lnTo>
                    <a:pt x="624380" y="553885"/>
                  </a:lnTo>
                  <a:cubicBezTo>
                    <a:pt x="624380" y="547843"/>
                    <a:pt x="620351" y="543815"/>
                    <a:pt x="614309" y="543815"/>
                  </a:cubicBezTo>
                  <a:close/>
                  <a:moveTo>
                    <a:pt x="429009" y="209469"/>
                  </a:moveTo>
                  <a:cubicBezTo>
                    <a:pt x="422967" y="221554"/>
                    <a:pt x="398797" y="227596"/>
                    <a:pt x="362543" y="212491"/>
                  </a:cubicBezTo>
                  <a:cubicBezTo>
                    <a:pt x="362543" y="212491"/>
                    <a:pt x="361536" y="212491"/>
                    <a:pt x="361536" y="212491"/>
                  </a:cubicBezTo>
                  <a:lnTo>
                    <a:pt x="326289" y="202420"/>
                  </a:lnTo>
                  <a:cubicBezTo>
                    <a:pt x="314204" y="197385"/>
                    <a:pt x="294063" y="196378"/>
                    <a:pt x="283992" y="217526"/>
                  </a:cubicBezTo>
                  <a:cubicBezTo>
                    <a:pt x="272914" y="239681"/>
                    <a:pt x="294063" y="261837"/>
                    <a:pt x="307155" y="270900"/>
                  </a:cubicBezTo>
                  <a:lnTo>
                    <a:pt x="377649" y="321253"/>
                  </a:lnTo>
                  <a:cubicBezTo>
                    <a:pt x="377649" y="321253"/>
                    <a:pt x="403833" y="338374"/>
                    <a:pt x="403833" y="373621"/>
                  </a:cubicBezTo>
                  <a:lnTo>
                    <a:pt x="403833" y="413903"/>
                  </a:lnTo>
                  <a:cubicBezTo>
                    <a:pt x="403833" y="430016"/>
                    <a:pt x="413903" y="453179"/>
                    <a:pt x="443108" y="454186"/>
                  </a:cubicBezTo>
                  <a:cubicBezTo>
                    <a:pt x="466271" y="454186"/>
                    <a:pt x="484398" y="471306"/>
                    <a:pt x="484398" y="493461"/>
                  </a:cubicBezTo>
                  <a:lnTo>
                    <a:pt x="484398" y="503532"/>
                  </a:lnTo>
                  <a:lnTo>
                    <a:pt x="140989" y="503532"/>
                  </a:lnTo>
                  <a:lnTo>
                    <a:pt x="140989" y="492454"/>
                  </a:lnTo>
                  <a:cubicBezTo>
                    <a:pt x="140989" y="470299"/>
                    <a:pt x="159116" y="453179"/>
                    <a:pt x="182279" y="453179"/>
                  </a:cubicBezTo>
                  <a:cubicBezTo>
                    <a:pt x="211483" y="452172"/>
                    <a:pt x="221554" y="429009"/>
                    <a:pt x="221554" y="412896"/>
                  </a:cubicBezTo>
                  <a:lnTo>
                    <a:pt x="221554" y="372614"/>
                  </a:lnTo>
                  <a:cubicBezTo>
                    <a:pt x="221554" y="346430"/>
                    <a:pt x="210476" y="334345"/>
                    <a:pt x="200406" y="328303"/>
                  </a:cubicBezTo>
                  <a:cubicBezTo>
                    <a:pt x="194363" y="324275"/>
                    <a:pt x="191342" y="318232"/>
                    <a:pt x="191342" y="312190"/>
                  </a:cubicBezTo>
                  <a:lnTo>
                    <a:pt x="191342" y="191342"/>
                  </a:lnTo>
                  <a:cubicBezTo>
                    <a:pt x="191342" y="131925"/>
                    <a:pt x="238674" y="82579"/>
                    <a:pt x="298091" y="80565"/>
                  </a:cubicBezTo>
                  <a:lnTo>
                    <a:pt x="414910" y="179257"/>
                  </a:lnTo>
                  <a:cubicBezTo>
                    <a:pt x="428002" y="188321"/>
                    <a:pt x="433038" y="200406"/>
                    <a:pt x="429009" y="209469"/>
                  </a:cubicBezTo>
                  <a:close/>
                  <a:moveTo>
                    <a:pt x="380670" y="563956"/>
                  </a:moveTo>
                  <a:cubicBezTo>
                    <a:pt x="376642" y="573019"/>
                    <a:pt x="366571" y="574027"/>
                    <a:pt x="362543" y="574027"/>
                  </a:cubicBezTo>
                  <a:lnTo>
                    <a:pt x="261837" y="574027"/>
                  </a:lnTo>
                  <a:cubicBezTo>
                    <a:pt x="258815" y="574027"/>
                    <a:pt x="248745" y="573019"/>
                    <a:pt x="243710" y="563956"/>
                  </a:cubicBezTo>
                  <a:lnTo>
                    <a:pt x="380670" y="563956"/>
                  </a:lnTo>
                  <a:close/>
                  <a:moveTo>
                    <a:pt x="604238" y="579062"/>
                  </a:moveTo>
                  <a:cubicBezTo>
                    <a:pt x="604238" y="593161"/>
                    <a:pt x="593161" y="604238"/>
                    <a:pt x="579062" y="604238"/>
                  </a:cubicBezTo>
                  <a:lnTo>
                    <a:pt x="45318" y="604238"/>
                  </a:lnTo>
                  <a:cubicBezTo>
                    <a:pt x="31219" y="604238"/>
                    <a:pt x="20141" y="593161"/>
                    <a:pt x="20141" y="589133"/>
                  </a:cubicBezTo>
                  <a:lnTo>
                    <a:pt x="20141" y="563956"/>
                  </a:lnTo>
                  <a:lnTo>
                    <a:pt x="222561" y="563956"/>
                  </a:lnTo>
                  <a:cubicBezTo>
                    <a:pt x="227596" y="586111"/>
                    <a:pt x="247738" y="594168"/>
                    <a:pt x="261837" y="594168"/>
                  </a:cubicBezTo>
                  <a:lnTo>
                    <a:pt x="362543" y="594168"/>
                  </a:lnTo>
                  <a:cubicBezTo>
                    <a:pt x="376642" y="594168"/>
                    <a:pt x="396783" y="586111"/>
                    <a:pt x="401819" y="563956"/>
                  </a:cubicBezTo>
                  <a:lnTo>
                    <a:pt x="604238" y="563956"/>
                  </a:lnTo>
                  <a:lnTo>
                    <a:pt x="604238" y="579062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EA23F677-B19A-4FE7-B019-44BBE4ECC14E}"/>
                </a:ext>
              </a:extLst>
            </p:cNvPr>
            <p:cNvSpPr/>
            <p:nvPr/>
          </p:nvSpPr>
          <p:spPr>
            <a:xfrm>
              <a:off x="6644757" y="2665616"/>
              <a:ext cx="70494" cy="70494"/>
            </a:xfrm>
            <a:custGeom>
              <a:avLst/>
              <a:gdLst>
                <a:gd name="connsiteX0" fmla="*/ 10071 w 70494"/>
                <a:gd name="connsiteY0" fmla="*/ 70494 h 70494"/>
                <a:gd name="connsiteX1" fmla="*/ 20141 w 70494"/>
                <a:gd name="connsiteY1" fmla="*/ 60424 h 70494"/>
                <a:gd name="connsiteX2" fmla="*/ 20141 w 70494"/>
                <a:gd name="connsiteY2" fmla="*/ 30212 h 70494"/>
                <a:gd name="connsiteX3" fmla="*/ 30212 w 70494"/>
                <a:gd name="connsiteY3" fmla="*/ 20141 h 70494"/>
                <a:gd name="connsiteX4" fmla="*/ 60424 w 70494"/>
                <a:gd name="connsiteY4" fmla="*/ 20141 h 70494"/>
                <a:gd name="connsiteX5" fmla="*/ 70494 w 70494"/>
                <a:gd name="connsiteY5" fmla="*/ 10071 h 70494"/>
                <a:gd name="connsiteX6" fmla="*/ 60424 w 70494"/>
                <a:gd name="connsiteY6" fmla="*/ 0 h 70494"/>
                <a:gd name="connsiteX7" fmla="*/ 30212 w 70494"/>
                <a:gd name="connsiteY7" fmla="*/ 0 h 70494"/>
                <a:gd name="connsiteX8" fmla="*/ 0 w 70494"/>
                <a:gd name="connsiteY8" fmla="*/ 30212 h 70494"/>
                <a:gd name="connsiteX9" fmla="*/ 0 w 70494"/>
                <a:gd name="connsiteY9" fmla="*/ 60424 h 70494"/>
                <a:gd name="connsiteX10" fmla="*/ 10071 w 70494"/>
                <a:gd name="connsiteY10" fmla="*/ 70494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10071" y="70494"/>
                  </a:moveTo>
                  <a:cubicBezTo>
                    <a:pt x="16113" y="70494"/>
                    <a:pt x="20141" y="66466"/>
                    <a:pt x="20141" y="60424"/>
                  </a:cubicBezTo>
                  <a:lnTo>
                    <a:pt x="20141" y="30212"/>
                  </a:lnTo>
                  <a:cubicBezTo>
                    <a:pt x="20141" y="25177"/>
                    <a:pt x="24170" y="20141"/>
                    <a:pt x="30212" y="20141"/>
                  </a:cubicBezTo>
                  <a:lnTo>
                    <a:pt x="60424" y="20141"/>
                  </a:lnTo>
                  <a:cubicBezTo>
                    <a:pt x="66466" y="20141"/>
                    <a:pt x="70494" y="16113"/>
                    <a:pt x="70494" y="10071"/>
                  </a:cubicBezTo>
                  <a:cubicBezTo>
                    <a:pt x="70494" y="4028"/>
                    <a:pt x="66466" y="0"/>
                    <a:pt x="60424" y="0"/>
                  </a:cubicBezTo>
                  <a:lnTo>
                    <a:pt x="30212" y="0"/>
                  </a:lnTo>
                  <a:cubicBezTo>
                    <a:pt x="14099" y="0"/>
                    <a:pt x="0" y="13092"/>
                    <a:pt x="0" y="30212"/>
                  </a:cubicBezTo>
                  <a:lnTo>
                    <a:pt x="0" y="60424"/>
                  </a:lnTo>
                  <a:cubicBezTo>
                    <a:pt x="0" y="66466"/>
                    <a:pt x="4028" y="70494"/>
                    <a:pt x="10071" y="7049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E3A2042-01A4-43C7-89B4-8E504DA9B7A7}"/>
                </a:ext>
              </a:extLst>
            </p:cNvPr>
            <p:cNvSpPr/>
            <p:nvPr/>
          </p:nvSpPr>
          <p:spPr>
            <a:xfrm>
              <a:off x="7037512" y="2665616"/>
              <a:ext cx="70494" cy="70494"/>
            </a:xfrm>
            <a:custGeom>
              <a:avLst/>
              <a:gdLst>
                <a:gd name="connsiteX0" fmla="*/ 60424 w 70494"/>
                <a:gd name="connsiteY0" fmla="*/ 70494 h 70494"/>
                <a:gd name="connsiteX1" fmla="*/ 70494 w 70494"/>
                <a:gd name="connsiteY1" fmla="*/ 60424 h 70494"/>
                <a:gd name="connsiteX2" fmla="*/ 70494 w 70494"/>
                <a:gd name="connsiteY2" fmla="*/ 30212 h 70494"/>
                <a:gd name="connsiteX3" fmla="*/ 40283 w 70494"/>
                <a:gd name="connsiteY3" fmla="*/ 0 h 70494"/>
                <a:gd name="connsiteX4" fmla="*/ 10071 w 70494"/>
                <a:gd name="connsiteY4" fmla="*/ 0 h 70494"/>
                <a:gd name="connsiteX5" fmla="*/ 0 w 70494"/>
                <a:gd name="connsiteY5" fmla="*/ 10071 h 70494"/>
                <a:gd name="connsiteX6" fmla="*/ 10071 w 70494"/>
                <a:gd name="connsiteY6" fmla="*/ 20141 h 70494"/>
                <a:gd name="connsiteX7" fmla="*/ 40283 w 70494"/>
                <a:gd name="connsiteY7" fmla="*/ 20141 h 70494"/>
                <a:gd name="connsiteX8" fmla="*/ 50353 w 70494"/>
                <a:gd name="connsiteY8" fmla="*/ 30212 h 70494"/>
                <a:gd name="connsiteX9" fmla="*/ 50353 w 70494"/>
                <a:gd name="connsiteY9" fmla="*/ 60424 h 70494"/>
                <a:gd name="connsiteX10" fmla="*/ 60424 w 70494"/>
                <a:gd name="connsiteY10" fmla="*/ 70494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0494" h="70494">
                  <a:moveTo>
                    <a:pt x="60424" y="70494"/>
                  </a:moveTo>
                  <a:cubicBezTo>
                    <a:pt x="66466" y="70494"/>
                    <a:pt x="70494" y="66466"/>
                    <a:pt x="70494" y="60424"/>
                  </a:cubicBezTo>
                  <a:lnTo>
                    <a:pt x="70494" y="30212"/>
                  </a:lnTo>
                  <a:cubicBezTo>
                    <a:pt x="70494" y="14099"/>
                    <a:pt x="57403" y="0"/>
                    <a:pt x="4028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40283" y="20141"/>
                  </a:lnTo>
                  <a:cubicBezTo>
                    <a:pt x="45318" y="20141"/>
                    <a:pt x="50353" y="24170"/>
                    <a:pt x="50353" y="30212"/>
                  </a:cubicBezTo>
                  <a:lnTo>
                    <a:pt x="50353" y="60424"/>
                  </a:lnTo>
                  <a:cubicBezTo>
                    <a:pt x="50353" y="66466"/>
                    <a:pt x="54381" y="70494"/>
                    <a:pt x="60424" y="7049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99EEC37-3FD0-48B8-AA79-01B68F596701}"/>
                </a:ext>
              </a:extLst>
            </p:cNvPr>
            <p:cNvSpPr/>
            <p:nvPr/>
          </p:nvSpPr>
          <p:spPr>
            <a:xfrm>
              <a:off x="6805888" y="2856958"/>
              <a:ext cx="140988" cy="20141"/>
            </a:xfrm>
            <a:custGeom>
              <a:avLst/>
              <a:gdLst>
                <a:gd name="connsiteX0" fmla="*/ 0 w 140988"/>
                <a:gd name="connsiteY0" fmla="*/ 10071 h 20141"/>
                <a:gd name="connsiteX1" fmla="*/ 10071 w 140988"/>
                <a:gd name="connsiteY1" fmla="*/ 20141 h 20141"/>
                <a:gd name="connsiteX2" fmla="*/ 130918 w 140988"/>
                <a:gd name="connsiteY2" fmla="*/ 20141 h 20141"/>
                <a:gd name="connsiteX3" fmla="*/ 140989 w 140988"/>
                <a:gd name="connsiteY3" fmla="*/ 10071 h 20141"/>
                <a:gd name="connsiteX4" fmla="*/ 130918 w 140988"/>
                <a:gd name="connsiteY4" fmla="*/ 0 h 20141"/>
                <a:gd name="connsiteX5" fmla="*/ 10071 w 140988"/>
                <a:gd name="connsiteY5" fmla="*/ 0 h 20141"/>
                <a:gd name="connsiteX6" fmla="*/ 0 w 140988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988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130918" y="20141"/>
                  </a:lnTo>
                  <a:cubicBezTo>
                    <a:pt x="136961" y="20141"/>
                    <a:pt x="140989" y="16113"/>
                    <a:pt x="140989" y="10071"/>
                  </a:cubicBezTo>
                  <a:cubicBezTo>
                    <a:pt x="140989" y="4028"/>
                    <a:pt x="136961" y="0"/>
                    <a:pt x="130918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3" name="Graphic 70">
            <a:extLst>
              <a:ext uri="{FF2B5EF4-FFF2-40B4-BE49-F238E27FC236}">
                <a16:creationId xmlns:a16="http://schemas.microsoft.com/office/drawing/2014/main" id="{85CADBB3-7FA0-44D6-9680-A0D319B57AE7}"/>
              </a:ext>
            </a:extLst>
          </p:cNvPr>
          <p:cNvGrpSpPr/>
          <p:nvPr/>
        </p:nvGrpSpPr>
        <p:grpSpPr>
          <a:xfrm>
            <a:off x="5207808" y="2776667"/>
            <a:ext cx="563955" cy="553885"/>
            <a:chOff x="5207808" y="2459167"/>
            <a:chExt cx="563955" cy="553885"/>
          </a:xfrm>
          <a:solidFill>
            <a:schemeClr val="accent6">
              <a:lumMod val="50000"/>
            </a:schemeClr>
          </a:solidFill>
        </p:grpSpPr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09170399-419C-4C91-913B-A8E56DAD69DB}"/>
                </a:ext>
              </a:extLst>
            </p:cNvPr>
            <p:cNvSpPr/>
            <p:nvPr/>
          </p:nvSpPr>
          <p:spPr>
            <a:xfrm>
              <a:off x="5207808" y="2459167"/>
              <a:ext cx="563955" cy="553885"/>
            </a:xfrm>
            <a:custGeom>
              <a:avLst/>
              <a:gdLst>
                <a:gd name="connsiteX0" fmla="*/ 513603 w 563955"/>
                <a:gd name="connsiteY0" fmla="*/ 0 h 553885"/>
                <a:gd name="connsiteX1" fmla="*/ 342402 w 563955"/>
                <a:gd name="connsiteY1" fmla="*/ 0 h 553885"/>
                <a:gd name="connsiteX2" fmla="*/ 292049 w 563955"/>
                <a:gd name="connsiteY2" fmla="*/ 50353 h 553885"/>
                <a:gd name="connsiteX3" fmla="*/ 292049 w 563955"/>
                <a:gd name="connsiteY3" fmla="*/ 221554 h 553885"/>
                <a:gd name="connsiteX4" fmla="*/ 302119 w 563955"/>
                <a:gd name="connsiteY4" fmla="*/ 231625 h 553885"/>
                <a:gd name="connsiteX5" fmla="*/ 312190 w 563955"/>
                <a:gd name="connsiteY5" fmla="*/ 221554 h 553885"/>
                <a:gd name="connsiteX6" fmla="*/ 312190 w 563955"/>
                <a:gd name="connsiteY6" fmla="*/ 50353 h 553885"/>
                <a:gd name="connsiteX7" fmla="*/ 342402 w 563955"/>
                <a:gd name="connsiteY7" fmla="*/ 20141 h 553885"/>
                <a:gd name="connsiteX8" fmla="*/ 513603 w 563955"/>
                <a:gd name="connsiteY8" fmla="*/ 20141 h 553885"/>
                <a:gd name="connsiteX9" fmla="*/ 543815 w 563955"/>
                <a:gd name="connsiteY9" fmla="*/ 50353 h 553885"/>
                <a:gd name="connsiteX10" fmla="*/ 543815 w 563955"/>
                <a:gd name="connsiteY10" fmla="*/ 392755 h 553885"/>
                <a:gd name="connsiteX11" fmla="*/ 312190 w 563955"/>
                <a:gd name="connsiteY11" fmla="*/ 392755 h 553885"/>
                <a:gd name="connsiteX12" fmla="*/ 312190 w 563955"/>
                <a:gd name="connsiteY12" fmla="*/ 281978 h 553885"/>
                <a:gd name="connsiteX13" fmla="*/ 332331 w 563955"/>
                <a:gd name="connsiteY13" fmla="*/ 281978 h 553885"/>
                <a:gd name="connsiteX14" fmla="*/ 372614 w 563955"/>
                <a:gd name="connsiteY14" fmla="*/ 241695 h 553885"/>
                <a:gd name="connsiteX15" fmla="*/ 372614 w 563955"/>
                <a:gd name="connsiteY15" fmla="*/ 208462 h 553885"/>
                <a:gd name="connsiteX16" fmla="*/ 382684 w 563955"/>
                <a:gd name="connsiteY16" fmla="*/ 191342 h 553885"/>
                <a:gd name="connsiteX17" fmla="*/ 362543 w 563955"/>
                <a:gd name="connsiteY17" fmla="*/ 171201 h 553885"/>
                <a:gd name="connsiteX18" fmla="*/ 342402 w 563955"/>
                <a:gd name="connsiteY18" fmla="*/ 191342 h 553885"/>
                <a:gd name="connsiteX19" fmla="*/ 352472 w 563955"/>
                <a:gd name="connsiteY19" fmla="*/ 208462 h 553885"/>
                <a:gd name="connsiteX20" fmla="*/ 352472 w 563955"/>
                <a:gd name="connsiteY20" fmla="*/ 241695 h 553885"/>
                <a:gd name="connsiteX21" fmla="*/ 332331 w 563955"/>
                <a:gd name="connsiteY21" fmla="*/ 261837 h 553885"/>
                <a:gd name="connsiteX22" fmla="*/ 271907 w 563955"/>
                <a:gd name="connsiteY22" fmla="*/ 261837 h 553885"/>
                <a:gd name="connsiteX23" fmla="*/ 271907 w 563955"/>
                <a:gd name="connsiteY23" fmla="*/ 140989 h 553885"/>
                <a:gd name="connsiteX24" fmla="*/ 221554 w 563955"/>
                <a:gd name="connsiteY24" fmla="*/ 90636 h 553885"/>
                <a:gd name="connsiteX25" fmla="*/ 50353 w 563955"/>
                <a:gd name="connsiteY25" fmla="*/ 90636 h 553885"/>
                <a:gd name="connsiteX26" fmla="*/ 0 w 563955"/>
                <a:gd name="connsiteY26" fmla="*/ 140989 h 553885"/>
                <a:gd name="connsiteX27" fmla="*/ 0 w 563955"/>
                <a:gd name="connsiteY27" fmla="*/ 503532 h 553885"/>
                <a:gd name="connsiteX28" fmla="*/ 50353 w 563955"/>
                <a:gd name="connsiteY28" fmla="*/ 553885 h 553885"/>
                <a:gd name="connsiteX29" fmla="*/ 221554 w 563955"/>
                <a:gd name="connsiteY29" fmla="*/ 553885 h 553885"/>
                <a:gd name="connsiteX30" fmla="*/ 271907 w 563955"/>
                <a:gd name="connsiteY30" fmla="*/ 503532 h 553885"/>
                <a:gd name="connsiteX31" fmla="*/ 271907 w 563955"/>
                <a:gd name="connsiteY31" fmla="*/ 322261 h 553885"/>
                <a:gd name="connsiteX32" fmla="*/ 261837 w 563955"/>
                <a:gd name="connsiteY32" fmla="*/ 312190 h 553885"/>
                <a:gd name="connsiteX33" fmla="*/ 251766 w 563955"/>
                <a:gd name="connsiteY33" fmla="*/ 322261 h 553885"/>
                <a:gd name="connsiteX34" fmla="*/ 251766 w 563955"/>
                <a:gd name="connsiteY34" fmla="*/ 483391 h 553885"/>
                <a:gd name="connsiteX35" fmla="*/ 20141 w 563955"/>
                <a:gd name="connsiteY35" fmla="*/ 483391 h 553885"/>
                <a:gd name="connsiteX36" fmla="*/ 20141 w 563955"/>
                <a:gd name="connsiteY36" fmla="*/ 140989 h 553885"/>
                <a:gd name="connsiteX37" fmla="*/ 50353 w 563955"/>
                <a:gd name="connsiteY37" fmla="*/ 110777 h 553885"/>
                <a:gd name="connsiteX38" fmla="*/ 221554 w 563955"/>
                <a:gd name="connsiteY38" fmla="*/ 110777 h 553885"/>
                <a:gd name="connsiteX39" fmla="*/ 251766 w 563955"/>
                <a:gd name="connsiteY39" fmla="*/ 140989 h 553885"/>
                <a:gd name="connsiteX40" fmla="*/ 251766 w 563955"/>
                <a:gd name="connsiteY40" fmla="*/ 261837 h 553885"/>
                <a:gd name="connsiteX41" fmla="*/ 231625 w 563955"/>
                <a:gd name="connsiteY41" fmla="*/ 261837 h 553885"/>
                <a:gd name="connsiteX42" fmla="*/ 191342 w 563955"/>
                <a:gd name="connsiteY42" fmla="*/ 302119 h 553885"/>
                <a:gd name="connsiteX43" fmla="*/ 191342 w 563955"/>
                <a:gd name="connsiteY43" fmla="*/ 355494 h 553885"/>
                <a:gd name="connsiteX44" fmla="*/ 181272 w 563955"/>
                <a:gd name="connsiteY44" fmla="*/ 372614 h 553885"/>
                <a:gd name="connsiteX45" fmla="*/ 201413 w 563955"/>
                <a:gd name="connsiteY45" fmla="*/ 392755 h 553885"/>
                <a:gd name="connsiteX46" fmla="*/ 221554 w 563955"/>
                <a:gd name="connsiteY46" fmla="*/ 372614 h 553885"/>
                <a:gd name="connsiteX47" fmla="*/ 211483 w 563955"/>
                <a:gd name="connsiteY47" fmla="*/ 355494 h 553885"/>
                <a:gd name="connsiteX48" fmla="*/ 211483 w 563955"/>
                <a:gd name="connsiteY48" fmla="*/ 302119 h 553885"/>
                <a:gd name="connsiteX49" fmla="*/ 231625 w 563955"/>
                <a:gd name="connsiteY49" fmla="*/ 281978 h 553885"/>
                <a:gd name="connsiteX50" fmla="*/ 292049 w 563955"/>
                <a:gd name="connsiteY50" fmla="*/ 281978 h 553885"/>
                <a:gd name="connsiteX51" fmla="*/ 292049 w 563955"/>
                <a:gd name="connsiteY51" fmla="*/ 412896 h 553885"/>
                <a:gd name="connsiteX52" fmla="*/ 342402 w 563955"/>
                <a:gd name="connsiteY52" fmla="*/ 463249 h 553885"/>
                <a:gd name="connsiteX53" fmla="*/ 513603 w 563955"/>
                <a:gd name="connsiteY53" fmla="*/ 463249 h 553885"/>
                <a:gd name="connsiteX54" fmla="*/ 563956 w 563955"/>
                <a:gd name="connsiteY54" fmla="*/ 412896 h 553885"/>
                <a:gd name="connsiteX55" fmla="*/ 563956 w 563955"/>
                <a:gd name="connsiteY55" fmla="*/ 50353 h 553885"/>
                <a:gd name="connsiteX56" fmla="*/ 513603 w 563955"/>
                <a:gd name="connsiteY56" fmla="*/ 0 h 553885"/>
                <a:gd name="connsiteX57" fmla="*/ 251766 w 563955"/>
                <a:gd name="connsiteY57" fmla="*/ 503532 h 553885"/>
                <a:gd name="connsiteX58" fmla="*/ 221554 w 563955"/>
                <a:gd name="connsiteY58" fmla="*/ 533744 h 553885"/>
                <a:gd name="connsiteX59" fmla="*/ 50353 w 563955"/>
                <a:gd name="connsiteY59" fmla="*/ 533744 h 553885"/>
                <a:gd name="connsiteX60" fmla="*/ 20141 w 563955"/>
                <a:gd name="connsiteY60" fmla="*/ 503532 h 553885"/>
                <a:gd name="connsiteX61" fmla="*/ 251766 w 563955"/>
                <a:gd name="connsiteY61" fmla="*/ 503532 h 553885"/>
                <a:gd name="connsiteX62" fmla="*/ 513603 w 563955"/>
                <a:gd name="connsiteY62" fmla="*/ 443108 h 553885"/>
                <a:gd name="connsiteX63" fmla="*/ 342402 w 563955"/>
                <a:gd name="connsiteY63" fmla="*/ 443108 h 553885"/>
                <a:gd name="connsiteX64" fmla="*/ 312190 w 563955"/>
                <a:gd name="connsiteY64" fmla="*/ 412896 h 553885"/>
                <a:gd name="connsiteX65" fmla="*/ 543815 w 563955"/>
                <a:gd name="connsiteY65" fmla="*/ 412896 h 553885"/>
                <a:gd name="connsiteX66" fmla="*/ 513603 w 563955"/>
                <a:gd name="connsiteY66" fmla="*/ 443108 h 553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63955" h="553885">
                  <a:moveTo>
                    <a:pt x="513603" y="0"/>
                  </a:moveTo>
                  <a:lnTo>
                    <a:pt x="342402" y="0"/>
                  </a:lnTo>
                  <a:cubicBezTo>
                    <a:pt x="314204" y="0"/>
                    <a:pt x="292049" y="22155"/>
                    <a:pt x="292049" y="50353"/>
                  </a:cubicBezTo>
                  <a:lnTo>
                    <a:pt x="292049" y="221554"/>
                  </a:lnTo>
                  <a:cubicBezTo>
                    <a:pt x="292049" y="227596"/>
                    <a:pt x="296077" y="231625"/>
                    <a:pt x="302119" y="231625"/>
                  </a:cubicBezTo>
                  <a:cubicBezTo>
                    <a:pt x="308162" y="231625"/>
                    <a:pt x="312190" y="227596"/>
                    <a:pt x="312190" y="221554"/>
                  </a:cubicBezTo>
                  <a:lnTo>
                    <a:pt x="312190" y="50353"/>
                  </a:lnTo>
                  <a:cubicBezTo>
                    <a:pt x="312190" y="33233"/>
                    <a:pt x="325282" y="20141"/>
                    <a:pt x="342402" y="20141"/>
                  </a:cubicBezTo>
                  <a:lnTo>
                    <a:pt x="513603" y="20141"/>
                  </a:lnTo>
                  <a:cubicBezTo>
                    <a:pt x="530723" y="20141"/>
                    <a:pt x="543815" y="33233"/>
                    <a:pt x="543815" y="50353"/>
                  </a:cubicBezTo>
                  <a:lnTo>
                    <a:pt x="543815" y="392755"/>
                  </a:lnTo>
                  <a:lnTo>
                    <a:pt x="312190" y="392755"/>
                  </a:lnTo>
                  <a:lnTo>
                    <a:pt x="312190" y="281978"/>
                  </a:lnTo>
                  <a:lnTo>
                    <a:pt x="332331" y="281978"/>
                  </a:lnTo>
                  <a:cubicBezTo>
                    <a:pt x="348444" y="281978"/>
                    <a:pt x="372614" y="270900"/>
                    <a:pt x="372614" y="241695"/>
                  </a:cubicBezTo>
                  <a:lnTo>
                    <a:pt x="372614" y="208462"/>
                  </a:lnTo>
                  <a:cubicBezTo>
                    <a:pt x="378656" y="205441"/>
                    <a:pt x="382684" y="198392"/>
                    <a:pt x="382684" y="191342"/>
                  </a:cubicBezTo>
                  <a:cubicBezTo>
                    <a:pt x="382684" y="180264"/>
                    <a:pt x="373621" y="171201"/>
                    <a:pt x="362543" y="171201"/>
                  </a:cubicBezTo>
                  <a:cubicBezTo>
                    <a:pt x="351465" y="171201"/>
                    <a:pt x="342402" y="180264"/>
                    <a:pt x="342402" y="191342"/>
                  </a:cubicBezTo>
                  <a:cubicBezTo>
                    <a:pt x="342402" y="198392"/>
                    <a:pt x="346430" y="205441"/>
                    <a:pt x="352472" y="208462"/>
                  </a:cubicBezTo>
                  <a:lnTo>
                    <a:pt x="352472" y="241695"/>
                  </a:lnTo>
                  <a:cubicBezTo>
                    <a:pt x="352472" y="259823"/>
                    <a:pt x="337366" y="261837"/>
                    <a:pt x="332331" y="261837"/>
                  </a:cubicBezTo>
                  <a:lnTo>
                    <a:pt x="271907" y="261837"/>
                  </a:lnTo>
                  <a:lnTo>
                    <a:pt x="271907" y="140989"/>
                  </a:lnTo>
                  <a:cubicBezTo>
                    <a:pt x="271907" y="112791"/>
                    <a:pt x="249752" y="90636"/>
                    <a:pt x="221554" y="90636"/>
                  </a:cubicBezTo>
                  <a:lnTo>
                    <a:pt x="50353" y="90636"/>
                  </a:lnTo>
                  <a:cubicBezTo>
                    <a:pt x="22155" y="90636"/>
                    <a:pt x="0" y="112791"/>
                    <a:pt x="0" y="140989"/>
                  </a:cubicBezTo>
                  <a:lnTo>
                    <a:pt x="0" y="503532"/>
                  </a:lnTo>
                  <a:cubicBezTo>
                    <a:pt x="0" y="531730"/>
                    <a:pt x="22155" y="553885"/>
                    <a:pt x="50353" y="553885"/>
                  </a:cubicBezTo>
                  <a:lnTo>
                    <a:pt x="221554" y="553885"/>
                  </a:lnTo>
                  <a:cubicBezTo>
                    <a:pt x="249752" y="553885"/>
                    <a:pt x="271907" y="531730"/>
                    <a:pt x="271907" y="503532"/>
                  </a:cubicBezTo>
                  <a:lnTo>
                    <a:pt x="271907" y="322261"/>
                  </a:lnTo>
                  <a:cubicBezTo>
                    <a:pt x="271907" y="316218"/>
                    <a:pt x="267879" y="312190"/>
                    <a:pt x="261837" y="312190"/>
                  </a:cubicBezTo>
                  <a:cubicBezTo>
                    <a:pt x="255794" y="312190"/>
                    <a:pt x="251766" y="316218"/>
                    <a:pt x="251766" y="322261"/>
                  </a:cubicBezTo>
                  <a:lnTo>
                    <a:pt x="251766" y="483391"/>
                  </a:lnTo>
                  <a:lnTo>
                    <a:pt x="20141" y="483391"/>
                  </a:lnTo>
                  <a:lnTo>
                    <a:pt x="20141" y="140989"/>
                  </a:lnTo>
                  <a:cubicBezTo>
                    <a:pt x="20141" y="123869"/>
                    <a:pt x="33233" y="110777"/>
                    <a:pt x="50353" y="110777"/>
                  </a:cubicBezTo>
                  <a:lnTo>
                    <a:pt x="221554" y="110777"/>
                  </a:lnTo>
                  <a:cubicBezTo>
                    <a:pt x="238674" y="110777"/>
                    <a:pt x="251766" y="123869"/>
                    <a:pt x="251766" y="140989"/>
                  </a:cubicBezTo>
                  <a:lnTo>
                    <a:pt x="251766" y="261837"/>
                  </a:lnTo>
                  <a:lnTo>
                    <a:pt x="231625" y="261837"/>
                  </a:lnTo>
                  <a:cubicBezTo>
                    <a:pt x="202420" y="261837"/>
                    <a:pt x="191342" y="286006"/>
                    <a:pt x="191342" y="302119"/>
                  </a:cubicBezTo>
                  <a:lnTo>
                    <a:pt x="191342" y="355494"/>
                  </a:lnTo>
                  <a:cubicBezTo>
                    <a:pt x="185300" y="358515"/>
                    <a:pt x="181272" y="365564"/>
                    <a:pt x="181272" y="372614"/>
                  </a:cubicBezTo>
                  <a:cubicBezTo>
                    <a:pt x="181272" y="383691"/>
                    <a:pt x="190335" y="392755"/>
                    <a:pt x="201413" y="392755"/>
                  </a:cubicBezTo>
                  <a:cubicBezTo>
                    <a:pt x="212491" y="392755"/>
                    <a:pt x="221554" y="383691"/>
                    <a:pt x="221554" y="372614"/>
                  </a:cubicBezTo>
                  <a:cubicBezTo>
                    <a:pt x="221554" y="365564"/>
                    <a:pt x="217526" y="358515"/>
                    <a:pt x="211483" y="355494"/>
                  </a:cubicBezTo>
                  <a:lnTo>
                    <a:pt x="211483" y="302119"/>
                  </a:lnTo>
                  <a:cubicBezTo>
                    <a:pt x="211483" y="299098"/>
                    <a:pt x="212491" y="281978"/>
                    <a:pt x="231625" y="281978"/>
                  </a:cubicBezTo>
                  <a:lnTo>
                    <a:pt x="292049" y="281978"/>
                  </a:lnTo>
                  <a:lnTo>
                    <a:pt x="292049" y="412896"/>
                  </a:lnTo>
                  <a:cubicBezTo>
                    <a:pt x="292049" y="441094"/>
                    <a:pt x="314204" y="463249"/>
                    <a:pt x="342402" y="463249"/>
                  </a:cubicBezTo>
                  <a:lnTo>
                    <a:pt x="513603" y="463249"/>
                  </a:lnTo>
                  <a:cubicBezTo>
                    <a:pt x="541800" y="463249"/>
                    <a:pt x="563956" y="441094"/>
                    <a:pt x="563956" y="412896"/>
                  </a:cubicBezTo>
                  <a:lnTo>
                    <a:pt x="563956" y="50353"/>
                  </a:lnTo>
                  <a:cubicBezTo>
                    <a:pt x="563956" y="22155"/>
                    <a:pt x="541800" y="0"/>
                    <a:pt x="513603" y="0"/>
                  </a:cubicBezTo>
                  <a:close/>
                  <a:moveTo>
                    <a:pt x="251766" y="503532"/>
                  </a:moveTo>
                  <a:cubicBezTo>
                    <a:pt x="251766" y="520652"/>
                    <a:pt x="238674" y="533744"/>
                    <a:pt x="221554" y="533744"/>
                  </a:cubicBezTo>
                  <a:lnTo>
                    <a:pt x="50353" y="533744"/>
                  </a:lnTo>
                  <a:cubicBezTo>
                    <a:pt x="33233" y="533744"/>
                    <a:pt x="20141" y="520652"/>
                    <a:pt x="20141" y="503532"/>
                  </a:cubicBezTo>
                  <a:lnTo>
                    <a:pt x="251766" y="503532"/>
                  </a:lnTo>
                  <a:close/>
                  <a:moveTo>
                    <a:pt x="513603" y="443108"/>
                  </a:moveTo>
                  <a:lnTo>
                    <a:pt x="342402" y="443108"/>
                  </a:lnTo>
                  <a:cubicBezTo>
                    <a:pt x="325282" y="443108"/>
                    <a:pt x="312190" y="430016"/>
                    <a:pt x="312190" y="412896"/>
                  </a:cubicBezTo>
                  <a:lnTo>
                    <a:pt x="543815" y="412896"/>
                  </a:lnTo>
                  <a:cubicBezTo>
                    <a:pt x="543815" y="430016"/>
                    <a:pt x="530723" y="443108"/>
                    <a:pt x="513603" y="44310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C974CF16-DF62-465A-A506-8591FC2449EC}"/>
                </a:ext>
              </a:extLst>
            </p:cNvPr>
            <p:cNvSpPr/>
            <p:nvPr/>
          </p:nvSpPr>
          <p:spPr>
            <a:xfrm>
              <a:off x="5540139" y="249945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1620570-52B8-4D3A-B353-2E1D7212273F}"/>
                </a:ext>
              </a:extLst>
            </p:cNvPr>
            <p:cNvSpPr/>
            <p:nvPr/>
          </p:nvSpPr>
          <p:spPr>
            <a:xfrm>
              <a:off x="5580422" y="249945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0DFFD66C-EA37-423A-B01C-F6F33903D559}"/>
                </a:ext>
              </a:extLst>
            </p:cNvPr>
            <p:cNvSpPr/>
            <p:nvPr/>
          </p:nvSpPr>
          <p:spPr>
            <a:xfrm>
              <a:off x="5620704" y="249945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B68ACA8E-913C-44D0-8210-14AD14598A42}"/>
                </a:ext>
              </a:extLst>
            </p:cNvPr>
            <p:cNvSpPr/>
            <p:nvPr/>
          </p:nvSpPr>
          <p:spPr>
            <a:xfrm>
              <a:off x="5248091" y="259008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311AE6FF-7626-438F-BF9B-31BF01AE647D}"/>
                </a:ext>
              </a:extLst>
            </p:cNvPr>
            <p:cNvSpPr/>
            <p:nvPr/>
          </p:nvSpPr>
          <p:spPr>
            <a:xfrm>
              <a:off x="5288373" y="259008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CB9BB06D-26B7-4A34-8475-55F556D32107}"/>
                </a:ext>
              </a:extLst>
            </p:cNvPr>
            <p:cNvSpPr/>
            <p:nvPr/>
          </p:nvSpPr>
          <p:spPr>
            <a:xfrm>
              <a:off x="5328656" y="259008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DD1A6E62-D03E-48AC-AB77-00BECB8CD9C0}"/>
                </a:ext>
              </a:extLst>
            </p:cNvPr>
            <p:cNvSpPr/>
            <p:nvPr/>
          </p:nvSpPr>
          <p:spPr>
            <a:xfrm>
              <a:off x="5248091" y="2650510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90683059-41DF-4B9A-BBB3-BEB557549FF0}"/>
                </a:ext>
              </a:extLst>
            </p:cNvPr>
            <p:cNvSpPr/>
            <p:nvPr/>
          </p:nvSpPr>
          <p:spPr>
            <a:xfrm>
              <a:off x="5248091" y="2731075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021E2213-4BF1-403D-A906-D73F483B86D0}"/>
                </a:ext>
              </a:extLst>
            </p:cNvPr>
            <p:cNvSpPr/>
            <p:nvPr/>
          </p:nvSpPr>
          <p:spPr>
            <a:xfrm>
              <a:off x="5248091" y="2882134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B4CC69C-B65D-4360-B09A-9376F4605FEA}"/>
                </a:ext>
              </a:extLst>
            </p:cNvPr>
            <p:cNvSpPr/>
            <p:nvPr/>
          </p:nvSpPr>
          <p:spPr>
            <a:xfrm>
              <a:off x="5248091" y="2691799"/>
              <a:ext cx="120847" cy="20141"/>
            </a:xfrm>
            <a:custGeom>
              <a:avLst/>
              <a:gdLst>
                <a:gd name="connsiteX0" fmla="*/ 120848 w 120847"/>
                <a:gd name="connsiteY0" fmla="*/ 10071 h 20141"/>
                <a:gd name="connsiteX1" fmla="*/ 110777 w 120847"/>
                <a:gd name="connsiteY1" fmla="*/ 0 h 20141"/>
                <a:gd name="connsiteX2" fmla="*/ 10071 w 120847"/>
                <a:gd name="connsiteY2" fmla="*/ 0 h 20141"/>
                <a:gd name="connsiteX3" fmla="*/ 0 w 120847"/>
                <a:gd name="connsiteY3" fmla="*/ 10071 h 20141"/>
                <a:gd name="connsiteX4" fmla="*/ 10071 w 120847"/>
                <a:gd name="connsiteY4" fmla="*/ 20141 h 20141"/>
                <a:gd name="connsiteX5" fmla="*/ 110777 w 120847"/>
                <a:gd name="connsiteY5" fmla="*/ 20141 h 20141"/>
                <a:gd name="connsiteX6" fmla="*/ 120848 w 120847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47" h="20141">
                  <a:moveTo>
                    <a:pt x="120848" y="10071"/>
                  </a:moveTo>
                  <a:cubicBezTo>
                    <a:pt x="120848" y="4028"/>
                    <a:pt x="116819" y="0"/>
                    <a:pt x="110777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10777" y="20141"/>
                  </a:lnTo>
                  <a:cubicBezTo>
                    <a:pt x="116819" y="20141"/>
                    <a:pt x="120848" y="15106"/>
                    <a:pt x="120848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E4BA134-369C-4AE3-A3AD-2EE62DFFBF8F}"/>
                </a:ext>
              </a:extLst>
            </p:cNvPr>
            <p:cNvSpPr/>
            <p:nvPr/>
          </p:nvSpPr>
          <p:spPr>
            <a:xfrm>
              <a:off x="5600563" y="2559874"/>
              <a:ext cx="60423" cy="20141"/>
            </a:xfrm>
            <a:custGeom>
              <a:avLst/>
              <a:gdLst>
                <a:gd name="connsiteX0" fmla="*/ 0 w 60423"/>
                <a:gd name="connsiteY0" fmla="*/ 10071 h 20141"/>
                <a:gd name="connsiteX1" fmla="*/ 10071 w 60423"/>
                <a:gd name="connsiteY1" fmla="*/ 20141 h 20141"/>
                <a:gd name="connsiteX2" fmla="*/ 50353 w 60423"/>
                <a:gd name="connsiteY2" fmla="*/ 20141 h 20141"/>
                <a:gd name="connsiteX3" fmla="*/ 60424 w 60423"/>
                <a:gd name="connsiteY3" fmla="*/ 10071 h 20141"/>
                <a:gd name="connsiteX4" fmla="*/ 50353 w 60423"/>
                <a:gd name="connsiteY4" fmla="*/ 0 h 20141"/>
                <a:gd name="connsiteX5" fmla="*/ 10071 w 60423"/>
                <a:gd name="connsiteY5" fmla="*/ 0 h 20141"/>
                <a:gd name="connsiteX6" fmla="*/ 0 w 60423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A9A8BEDA-8C35-4FC9-BCBD-4359F345D9B8}"/>
                </a:ext>
              </a:extLst>
            </p:cNvPr>
            <p:cNvSpPr/>
            <p:nvPr/>
          </p:nvSpPr>
          <p:spPr>
            <a:xfrm>
              <a:off x="5600563" y="2600156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7" y="20141"/>
                    <a:pt x="90636" y="16113"/>
                    <a:pt x="90636" y="10071"/>
                  </a:cubicBezTo>
                  <a:cubicBezTo>
                    <a:pt x="90636" y="4028"/>
                    <a:pt x="86607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0EC0BB91-8BB9-4A00-B497-4769EC80D33D}"/>
                </a:ext>
              </a:extLst>
            </p:cNvPr>
            <p:cNvSpPr/>
            <p:nvPr/>
          </p:nvSpPr>
          <p:spPr>
            <a:xfrm>
              <a:off x="5600563" y="2640439"/>
              <a:ext cx="60423" cy="20141"/>
            </a:xfrm>
            <a:custGeom>
              <a:avLst/>
              <a:gdLst>
                <a:gd name="connsiteX0" fmla="*/ 50353 w 60423"/>
                <a:gd name="connsiteY0" fmla="*/ 0 h 20141"/>
                <a:gd name="connsiteX1" fmla="*/ 10071 w 60423"/>
                <a:gd name="connsiteY1" fmla="*/ 0 h 20141"/>
                <a:gd name="connsiteX2" fmla="*/ 0 w 60423"/>
                <a:gd name="connsiteY2" fmla="*/ 10071 h 20141"/>
                <a:gd name="connsiteX3" fmla="*/ 10071 w 60423"/>
                <a:gd name="connsiteY3" fmla="*/ 20141 h 20141"/>
                <a:gd name="connsiteX4" fmla="*/ 50353 w 60423"/>
                <a:gd name="connsiteY4" fmla="*/ 20141 h 20141"/>
                <a:gd name="connsiteX5" fmla="*/ 60424 w 60423"/>
                <a:gd name="connsiteY5" fmla="*/ 10071 h 20141"/>
                <a:gd name="connsiteX6" fmla="*/ 50353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5035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8D2FC6FF-31F7-47B3-9FA1-2948579AA987}"/>
                </a:ext>
              </a:extLst>
            </p:cNvPr>
            <p:cNvSpPr/>
            <p:nvPr/>
          </p:nvSpPr>
          <p:spPr>
            <a:xfrm>
              <a:off x="5671058" y="2640439"/>
              <a:ext cx="40282" cy="20141"/>
            </a:xfrm>
            <a:custGeom>
              <a:avLst/>
              <a:gdLst>
                <a:gd name="connsiteX0" fmla="*/ 0 w 40282"/>
                <a:gd name="connsiteY0" fmla="*/ 10071 h 20141"/>
                <a:gd name="connsiteX1" fmla="*/ 10071 w 40282"/>
                <a:gd name="connsiteY1" fmla="*/ 20141 h 20141"/>
                <a:gd name="connsiteX2" fmla="*/ 30212 w 40282"/>
                <a:gd name="connsiteY2" fmla="*/ 20141 h 20141"/>
                <a:gd name="connsiteX3" fmla="*/ 40283 w 40282"/>
                <a:gd name="connsiteY3" fmla="*/ 10071 h 20141"/>
                <a:gd name="connsiteX4" fmla="*/ 30212 w 40282"/>
                <a:gd name="connsiteY4" fmla="*/ 0 h 20141"/>
                <a:gd name="connsiteX5" fmla="*/ 10071 w 40282"/>
                <a:gd name="connsiteY5" fmla="*/ 0 h 20141"/>
                <a:gd name="connsiteX6" fmla="*/ 0 w 40282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D631E843-733E-43E4-8BE7-964D69ADA9D3}"/>
                </a:ext>
              </a:extLst>
            </p:cNvPr>
            <p:cNvSpPr/>
            <p:nvPr/>
          </p:nvSpPr>
          <p:spPr>
            <a:xfrm>
              <a:off x="5600563" y="2721004"/>
              <a:ext cx="60423" cy="20141"/>
            </a:xfrm>
            <a:custGeom>
              <a:avLst/>
              <a:gdLst>
                <a:gd name="connsiteX0" fmla="*/ 60424 w 60423"/>
                <a:gd name="connsiteY0" fmla="*/ 10071 h 20141"/>
                <a:gd name="connsiteX1" fmla="*/ 50353 w 60423"/>
                <a:gd name="connsiteY1" fmla="*/ 0 h 20141"/>
                <a:gd name="connsiteX2" fmla="*/ 10071 w 60423"/>
                <a:gd name="connsiteY2" fmla="*/ 0 h 20141"/>
                <a:gd name="connsiteX3" fmla="*/ 0 w 60423"/>
                <a:gd name="connsiteY3" fmla="*/ 10071 h 20141"/>
                <a:gd name="connsiteX4" fmla="*/ 10071 w 60423"/>
                <a:gd name="connsiteY4" fmla="*/ 20141 h 20141"/>
                <a:gd name="connsiteX5" fmla="*/ 50353 w 60423"/>
                <a:gd name="connsiteY5" fmla="*/ 20141 h 20141"/>
                <a:gd name="connsiteX6" fmla="*/ 60424 w 60423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60424" y="10071"/>
                  </a:move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3AD83CD-1833-4EC3-BF7B-1C095CEF1BE3}"/>
                </a:ext>
              </a:extLst>
            </p:cNvPr>
            <p:cNvSpPr/>
            <p:nvPr/>
          </p:nvSpPr>
          <p:spPr>
            <a:xfrm>
              <a:off x="5600563" y="2761287"/>
              <a:ext cx="40282" cy="20141"/>
            </a:xfrm>
            <a:custGeom>
              <a:avLst/>
              <a:gdLst>
                <a:gd name="connsiteX0" fmla="*/ 10071 w 40282"/>
                <a:gd name="connsiteY0" fmla="*/ 0 h 20141"/>
                <a:gd name="connsiteX1" fmla="*/ 0 w 40282"/>
                <a:gd name="connsiteY1" fmla="*/ 10071 h 20141"/>
                <a:gd name="connsiteX2" fmla="*/ 10071 w 40282"/>
                <a:gd name="connsiteY2" fmla="*/ 20141 h 20141"/>
                <a:gd name="connsiteX3" fmla="*/ 30212 w 40282"/>
                <a:gd name="connsiteY3" fmla="*/ 20141 h 20141"/>
                <a:gd name="connsiteX4" fmla="*/ 40283 w 40282"/>
                <a:gd name="connsiteY4" fmla="*/ 10071 h 20141"/>
                <a:gd name="connsiteX5" fmla="*/ 30212 w 40282"/>
                <a:gd name="connsiteY5" fmla="*/ 0 h 20141"/>
                <a:gd name="connsiteX6" fmla="*/ 10071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1" name="Graphic 74">
            <a:extLst>
              <a:ext uri="{FF2B5EF4-FFF2-40B4-BE49-F238E27FC236}">
                <a16:creationId xmlns:a16="http://schemas.microsoft.com/office/drawing/2014/main" id="{02344045-2C50-4F07-9A46-85951ABEF411}"/>
              </a:ext>
            </a:extLst>
          </p:cNvPr>
          <p:cNvGrpSpPr/>
          <p:nvPr/>
        </p:nvGrpSpPr>
        <p:grpSpPr>
          <a:xfrm>
            <a:off x="3780928" y="2751491"/>
            <a:ext cx="644521" cy="605245"/>
            <a:chOff x="3780928" y="2433991"/>
            <a:chExt cx="644521" cy="605245"/>
          </a:xfrm>
          <a:solidFill>
            <a:schemeClr val="accent6">
              <a:lumMod val="50000"/>
            </a:schemeClr>
          </a:solidFill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DC808FD-F87F-40BE-B0AC-25AF852F79AB}"/>
                </a:ext>
              </a:extLst>
            </p:cNvPr>
            <p:cNvSpPr/>
            <p:nvPr/>
          </p:nvSpPr>
          <p:spPr>
            <a:xfrm>
              <a:off x="3821210" y="2564909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41F8B44-5AB6-487B-BB67-951FC9B6344E}"/>
                </a:ext>
              </a:extLst>
            </p:cNvPr>
            <p:cNvSpPr/>
            <p:nvPr/>
          </p:nvSpPr>
          <p:spPr>
            <a:xfrm>
              <a:off x="3861493" y="2564909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B44A4795-3AB2-4FE9-8A61-1D44EFD1DD96}"/>
                </a:ext>
              </a:extLst>
            </p:cNvPr>
            <p:cNvSpPr/>
            <p:nvPr/>
          </p:nvSpPr>
          <p:spPr>
            <a:xfrm>
              <a:off x="3901775" y="2564909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22E1AA80-4767-4A51-9C55-EAA131E589CE}"/>
                </a:ext>
              </a:extLst>
            </p:cNvPr>
            <p:cNvSpPr/>
            <p:nvPr/>
          </p:nvSpPr>
          <p:spPr>
            <a:xfrm>
              <a:off x="3780928" y="2433991"/>
              <a:ext cx="644521" cy="605245"/>
            </a:xfrm>
            <a:custGeom>
              <a:avLst/>
              <a:gdLst>
                <a:gd name="connsiteX0" fmla="*/ 634450 w 644521"/>
                <a:gd name="connsiteY0" fmla="*/ 342402 h 605245"/>
                <a:gd name="connsiteX1" fmla="*/ 604238 w 644521"/>
                <a:gd name="connsiteY1" fmla="*/ 342402 h 605245"/>
                <a:gd name="connsiteX2" fmla="*/ 604238 w 644521"/>
                <a:gd name="connsiteY2" fmla="*/ 50353 h 605245"/>
                <a:gd name="connsiteX3" fmla="*/ 553885 w 644521"/>
                <a:gd name="connsiteY3" fmla="*/ 0 h 605245"/>
                <a:gd name="connsiteX4" fmla="*/ 392755 w 644521"/>
                <a:gd name="connsiteY4" fmla="*/ 0 h 605245"/>
                <a:gd name="connsiteX5" fmla="*/ 342402 w 644521"/>
                <a:gd name="connsiteY5" fmla="*/ 50353 h 605245"/>
                <a:gd name="connsiteX6" fmla="*/ 342402 w 644521"/>
                <a:gd name="connsiteY6" fmla="*/ 90636 h 605245"/>
                <a:gd name="connsiteX7" fmla="*/ 50353 w 644521"/>
                <a:gd name="connsiteY7" fmla="*/ 90636 h 605245"/>
                <a:gd name="connsiteX8" fmla="*/ 0 w 644521"/>
                <a:gd name="connsiteY8" fmla="*/ 140989 h 605245"/>
                <a:gd name="connsiteX9" fmla="*/ 0 w 644521"/>
                <a:gd name="connsiteY9" fmla="*/ 463249 h 605245"/>
                <a:gd name="connsiteX10" fmla="*/ 50353 w 644521"/>
                <a:gd name="connsiteY10" fmla="*/ 513603 h 605245"/>
                <a:gd name="connsiteX11" fmla="*/ 292049 w 644521"/>
                <a:gd name="connsiteY11" fmla="*/ 513603 h 605245"/>
                <a:gd name="connsiteX12" fmla="*/ 292049 w 644521"/>
                <a:gd name="connsiteY12" fmla="*/ 553885 h 605245"/>
                <a:gd name="connsiteX13" fmla="*/ 322261 w 644521"/>
                <a:gd name="connsiteY13" fmla="*/ 584097 h 605245"/>
                <a:gd name="connsiteX14" fmla="*/ 329310 w 644521"/>
                <a:gd name="connsiteY14" fmla="*/ 581076 h 605245"/>
                <a:gd name="connsiteX15" fmla="*/ 357508 w 644521"/>
                <a:gd name="connsiteY15" fmla="*/ 552878 h 605245"/>
                <a:gd name="connsiteX16" fmla="*/ 400812 w 644521"/>
                <a:gd name="connsiteY16" fmla="*/ 596182 h 605245"/>
                <a:gd name="connsiteX17" fmla="*/ 421960 w 644521"/>
                <a:gd name="connsiteY17" fmla="*/ 605246 h 605245"/>
                <a:gd name="connsiteX18" fmla="*/ 443108 w 644521"/>
                <a:gd name="connsiteY18" fmla="*/ 596182 h 605245"/>
                <a:gd name="connsiteX19" fmla="*/ 443108 w 644521"/>
                <a:gd name="connsiteY19" fmla="*/ 553885 h 605245"/>
                <a:gd name="connsiteX20" fmla="*/ 443108 w 644521"/>
                <a:gd name="connsiteY20" fmla="*/ 553885 h 605245"/>
                <a:gd name="connsiteX21" fmla="*/ 404840 w 644521"/>
                <a:gd name="connsiteY21" fmla="*/ 513603 h 605245"/>
                <a:gd name="connsiteX22" fmla="*/ 473320 w 644521"/>
                <a:gd name="connsiteY22" fmla="*/ 513603 h 605245"/>
                <a:gd name="connsiteX23" fmla="*/ 523673 w 644521"/>
                <a:gd name="connsiteY23" fmla="*/ 463249 h 605245"/>
                <a:gd name="connsiteX24" fmla="*/ 523673 w 644521"/>
                <a:gd name="connsiteY24" fmla="*/ 402826 h 605245"/>
                <a:gd name="connsiteX25" fmla="*/ 594168 w 644521"/>
                <a:gd name="connsiteY25" fmla="*/ 402826 h 605245"/>
                <a:gd name="connsiteX26" fmla="*/ 644521 w 644521"/>
                <a:gd name="connsiteY26" fmla="*/ 352472 h 605245"/>
                <a:gd name="connsiteX27" fmla="*/ 634450 w 644521"/>
                <a:gd name="connsiteY27" fmla="*/ 342402 h 605245"/>
                <a:gd name="connsiteX28" fmla="*/ 362543 w 644521"/>
                <a:gd name="connsiteY28" fmla="*/ 50353 h 605245"/>
                <a:gd name="connsiteX29" fmla="*/ 392755 w 644521"/>
                <a:gd name="connsiteY29" fmla="*/ 20141 h 605245"/>
                <a:gd name="connsiteX30" fmla="*/ 553885 w 644521"/>
                <a:gd name="connsiteY30" fmla="*/ 20141 h 605245"/>
                <a:gd name="connsiteX31" fmla="*/ 584097 w 644521"/>
                <a:gd name="connsiteY31" fmla="*/ 50353 h 605245"/>
                <a:gd name="connsiteX32" fmla="*/ 584097 w 644521"/>
                <a:gd name="connsiteY32" fmla="*/ 342402 h 605245"/>
                <a:gd name="connsiteX33" fmla="*/ 433038 w 644521"/>
                <a:gd name="connsiteY33" fmla="*/ 342402 h 605245"/>
                <a:gd name="connsiteX34" fmla="*/ 422967 w 644521"/>
                <a:gd name="connsiteY34" fmla="*/ 352472 h 605245"/>
                <a:gd name="connsiteX35" fmla="*/ 392755 w 644521"/>
                <a:gd name="connsiteY35" fmla="*/ 382684 h 605245"/>
                <a:gd name="connsiteX36" fmla="*/ 362543 w 644521"/>
                <a:gd name="connsiteY36" fmla="*/ 352472 h 605245"/>
                <a:gd name="connsiteX37" fmla="*/ 362543 w 644521"/>
                <a:gd name="connsiteY37" fmla="*/ 50353 h 605245"/>
                <a:gd name="connsiteX38" fmla="*/ 430016 w 644521"/>
                <a:gd name="connsiteY38" fmla="*/ 581076 h 605245"/>
                <a:gd name="connsiteX39" fmla="*/ 415917 w 644521"/>
                <a:gd name="connsiteY39" fmla="*/ 581076 h 605245"/>
                <a:gd name="connsiteX40" fmla="*/ 365564 w 644521"/>
                <a:gd name="connsiteY40" fmla="*/ 530723 h 605245"/>
                <a:gd name="connsiteX41" fmla="*/ 358515 w 644521"/>
                <a:gd name="connsiteY41" fmla="*/ 527702 h 605245"/>
                <a:gd name="connsiteX42" fmla="*/ 358515 w 644521"/>
                <a:gd name="connsiteY42" fmla="*/ 527702 h 605245"/>
                <a:gd name="connsiteX43" fmla="*/ 351465 w 644521"/>
                <a:gd name="connsiteY43" fmla="*/ 530723 h 605245"/>
                <a:gd name="connsiteX44" fmla="*/ 319239 w 644521"/>
                <a:gd name="connsiteY44" fmla="*/ 562949 h 605245"/>
                <a:gd name="connsiteX45" fmla="*/ 312190 w 644521"/>
                <a:gd name="connsiteY45" fmla="*/ 552878 h 605245"/>
                <a:gd name="connsiteX46" fmla="*/ 312190 w 644521"/>
                <a:gd name="connsiteY46" fmla="*/ 472313 h 605245"/>
                <a:gd name="connsiteX47" fmla="*/ 322261 w 644521"/>
                <a:gd name="connsiteY47" fmla="*/ 462242 h 605245"/>
                <a:gd name="connsiteX48" fmla="*/ 400812 w 644521"/>
                <a:gd name="connsiteY48" fmla="*/ 462242 h 605245"/>
                <a:gd name="connsiteX49" fmla="*/ 410882 w 644521"/>
                <a:gd name="connsiteY49" fmla="*/ 469292 h 605245"/>
                <a:gd name="connsiteX50" fmla="*/ 378656 w 644521"/>
                <a:gd name="connsiteY50" fmla="*/ 501518 h 605245"/>
                <a:gd name="connsiteX51" fmla="*/ 378656 w 644521"/>
                <a:gd name="connsiteY51" fmla="*/ 515617 h 605245"/>
                <a:gd name="connsiteX52" fmla="*/ 429009 w 644521"/>
                <a:gd name="connsiteY52" fmla="*/ 565970 h 605245"/>
                <a:gd name="connsiteX53" fmla="*/ 430016 w 644521"/>
                <a:gd name="connsiteY53" fmla="*/ 581076 h 605245"/>
                <a:gd name="connsiteX54" fmla="*/ 503532 w 644521"/>
                <a:gd name="connsiteY54" fmla="*/ 463249 h 605245"/>
                <a:gd name="connsiteX55" fmla="*/ 473320 w 644521"/>
                <a:gd name="connsiteY55" fmla="*/ 493461 h 605245"/>
                <a:gd name="connsiteX56" fmla="*/ 415917 w 644521"/>
                <a:gd name="connsiteY56" fmla="*/ 493461 h 605245"/>
                <a:gd name="connsiteX57" fmla="*/ 429009 w 644521"/>
                <a:gd name="connsiteY57" fmla="*/ 480370 h 605245"/>
                <a:gd name="connsiteX58" fmla="*/ 432031 w 644521"/>
                <a:gd name="connsiteY58" fmla="*/ 473320 h 605245"/>
                <a:gd name="connsiteX59" fmla="*/ 401819 w 644521"/>
                <a:gd name="connsiteY59" fmla="*/ 443108 h 605245"/>
                <a:gd name="connsiteX60" fmla="*/ 322261 w 644521"/>
                <a:gd name="connsiteY60" fmla="*/ 443108 h 605245"/>
                <a:gd name="connsiteX61" fmla="*/ 292049 w 644521"/>
                <a:gd name="connsiteY61" fmla="*/ 473320 h 605245"/>
                <a:gd name="connsiteX62" fmla="*/ 292049 w 644521"/>
                <a:gd name="connsiteY62" fmla="*/ 493461 h 605245"/>
                <a:gd name="connsiteX63" fmla="*/ 50353 w 644521"/>
                <a:gd name="connsiteY63" fmla="*/ 493461 h 605245"/>
                <a:gd name="connsiteX64" fmla="*/ 20141 w 644521"/>
                <a:gd name="connsiteY64" fmla="*/ 463249 h 605245"/>
                <a:gd name="connsiteX65" fmla="*/ 20141 w 644521"/>
                <a:gd name="connsiteY65" fmla="*/ 140989 h 605245"/>
                <a:gd name="connsiteX66" fmla="*/ 50353 w 644521"/>
                <a:gd name="connsiteY66" fmla="*/ 110777 h 605245"/>
                <a:gd name="connsiteX67" fmla="*/ 342402 w 644521"/>
                <a:gd name="connsiteY67" fmla="*/ 110777 h 605245"/>
                <a:gd name="connsiteX68" fmla="*/ 342402 w 644521"/>
                <a:gd name="connsiteY68" fmla="*/ 352472 h 605245"/>
                <a:gd name="connsiteX69" fmla="*/ 392755 w 644521"/>
                <a:gd name="connsiteY69" fmla="*/ 402826 h 605245"/>
                <a:gd name="connsiteX70" fmla="*/ 503532 w 644521"/>
                <a:gd name="connsiteY70" fmla="*/ 402826 h 605245"/>
                <a:gd name="connsiteX71" fmla="*/ 503532 w 644521"/>
                <a:gd name="connsiteY71" fmla="*/ 463249 h 605245"/>
                <a:gd name="connsiteX72" fmla="*/ 594168 w 644521"/>
                <a:gd name="connsiteY72" fmla="*/ 382684 h 605245"/>
                <a:gd name="connsiteX73" fmla="*/ 434045 w 644521"/>
                <a:gd name="connsiteY73" fmla="*/ 382684 h 605245"/>
                <a:gd name="connsiteX74" fmla="*/ 442101 w 644521"/>
                <a:gd name="connsiteY74" fmla="*/ 362543 h 605245"/>
                <a:gd name="connsiteX75" fmla="*/ 623373 w 644521"/>
                <a:gd name="connsiteY75" fmla="*/ 362543 h 605245"/>
                <a:gd name="connsiteX76" fmla="*/ 594168 w 644521"/>
                <a:gd name="connsiteY76" fmla="*/ 382684 h 605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44521" h="605245">
                  <a:moveTo>
                    <a:pt x="634450" y="342402"/>
                  </a:moveTo>
                  <a:lnTo>
                    <a:pt x="604238" y="342402"/>
                  </a:lnTo>
                  <a:lnTo>
                    <a:pt x="604238" y="50353"/>
                  </a:lnTo>
                  <a:cubicBezTo>
                    <a:pt x="604238" y="22155"/>
                    <a:pt x="582083" y="0"/>
                    <a:pt x="553885" y="0"/>
                  </a:cubicBezTo>
                  <a:lnTo>
                    <a:pt x="392755" y="0"/>
                  </a:lnTo>
                  <a:cubicBezTo>
                    <a:pt x="364557" y="0"/>
                    <a:pt x="342402" y="22155"/>
                    <a:pt x="342402" y="50353"/>
                  </a:cubicBezTo>
                  <a:lnTo>
                    <a:pt x="342402" y="90636"/>
                  </a:lnTo>
                  <a:lnTo>
                    <a:pt x="50353" y="90636"/>
                  </a:lnTo>
                  <a:cubicBezTo>
                    <a:pt x="22155" y="90636"/>
                    <a:pt x="0" y="112791"/>
                    <a:pt x="0" y="140989"/>
                  </a:cubicBezTo>
                  <a:lnTo>
                    <a:pt x="0" y="463249"/>
                  </a:lnTo>
                  <a:cubicBezTo>
                    <a:pt x="0" y="491447"/>
                    <a:pt x="22155" y="513603"/>
                    <a:pt x="50353" y="513603"/>
                  </a:cubicBezTo>
                  <a:lnTo>
                    <a:pt x="292049" y="513603"/>
                  </a:lnTo>
                  <a:lnTo>
                    <a:pt x="292049" y="553885"/>
                  </a:lnTo>
                  <a:cubicBezTo>
                    <a:pt x="292049" y="571005"/>
                    <a:pt x="306147" y="584097"/>
                    <a:pt x="322261" y="584097"/>
                  </a:cubicBezTo>
                  <a:cubicBezTo>
                    <a:pt x="325282" y="584097"/>
                    <a:pt x="327296" y="583090"/>
                    <a:pt x="329310" y="581076"/>
                  </a:cubicBezTo>
                  <a:lnTo>
                    <a:pt x="357508" y="552878"/>
                  </a:lnTo>
                  <a:lnTo>
                    <a:pt x="400812" y="596182"/>
                  </a:lnTo>
                  <a:cubicBezTo>
                    <a:pt x="406854" y="602224"/>
                    <a:pt x="414910" y="605246"/>
                    <a:pt x="421960" y="605246"/>
                  </a:cubicBezTo>
                  <a:cubicBezTo>
                    <a:pt x="430016" y="605246"/>
                    <a:pt x="437066" y="602224"/>
                    <a:pt x="443108" y="596182"/>
                  </a:cubicBezTo>
                  <a:cubicBezTo>
                    <a:pt x="455193" y="584097"/>
                    <a:pt x="455193" y="564963"/>
                    <a:pt x="443108" y="553885"/>
                  </a:cubicBezTo>
                  <a:cubicBezTo>
                    <a:pt x="443108" y="553885"/>
                    <a:pt x="443108" y="553885"/>
                    <a:pt x="443108" y="553885"/>
                  </a:cubicBezTo>
                  <a:lnTo>
                    <a:pt x="404840" y="513603"/>
                  </a:lnTo>
                  <a:lnTo>
                    <a:pt x="473320" y="513603"/>
                  </a:lnTo>
                  <a:cubicBezTo>
                    <a:pt x="501518" y="513603"/>
                    <a:pt x="523673" y="491447"/>
                    <a:pt x="523673" y="463249"/>
                  </a:cubicBezTo>
                  <a:lnTo>
                    <a:pt x="523673" y="402826"/>
                  </a:lnTo>
                  <a:lnTo>
                    <a:pt x="594168" y="402826"/>
                  </a:lnTo>
                  <a:cubicBezTo>
                    <a:pt x="611288" y="402826"/>
                    <a:pt x="644521" y="392755"/>
                    <a:pt x="644521" y="352472"/>
                  </a:cubicBezTo>
                  <a:cubicBezTo>
                    <a:pt x="644521" y="346430"/>
                    <a:pt x="640493" y="342402"/>
                    <a:pt x="634450" y="342402"/>
                  </a:cubicBezTo>
                  <a:close/>
                  <a:moveTo>
                    <a:pt x="362543" y="50353"/>
                  </a:moveTo>
                  <a:cubicBezTo>
                    <a:pt x="362543" y="33233"/>
                    <a:pt x="375635" y="20141"/>
                    <a:pt x="392755" y="20141"/>
                  </a:cubicBezTo>
                  <a:lnTo>
                    <a:pt x="553885" y="20141"/>
                  </a:lnTo>
                  <a:cubicBezTo>
                    <a:pt x="571005" y="20141"/>
                    <a:pt x="584097" y="33233"/>
                    <a:pt x="584097" y="50353"/>
                  </a:cubicBezTo>
                  <a:lnTo>
                    <a:pt x="584097" y="342402"/>
                  </a:lnTo>
                  <a:lnTo>
                    <a:pt x="433038" y="342402"/>
                  </a:lnTo>
                  <a:cubicBezTo>
                    <a:pt x="426995" y="342402"/>
                    <a:pt x="422967" y="346430"/>
                    <a:pt x="422967" y="352472"/>
                  </a:cubicBezTo>
                  <a:cubicBezTo>
                    <a:pt x="422967" y="380670"/>
                    <a:pt x="397790" y="382684"/>
                    <a:pt x="392755" y="382684"/>
                  </a:cubicBezTo>
                  <a:cubicBezTo>
                    <a:pt x="375635" y="382684"/>
                    <a:pt x="362543" y="369593"/>
                    <a:pt x="362543" y="352472"/>
                  </a:cubicBezTo>
                  <a:lnTo>
                    <a:pt x="362543" y="50353"/>
                  </a:lnTo>
                  <a:close/>
                  <a:moveTo>
                    <a:pt x="430016" y="581076"/>
                  </a:moveTo>
                  <a:cubicBezTo>
                    <a:pt x="425988" y="585104"/>
                    <a:pt x="419946" y="585104"/>
                    <a:pt x="415917" y="581076"/>
                  </a:cubicBezTo>
                  <a:lnTo>
                    <a:pt x="365564" y="530723"/>
                  </a:lnTo>
                  <a:cubicBezTo>
                    <a:pt x="363550" y="528709"/>
                    <a:pt x="361536" y="527702"/>
                    <a:pt x="358515" y="527702"/>
                  </a:cubicBezTo>
                  <a:cubicBezTo>
                    <a:pt x="358515" y="527702"/>
                    <a:pt x="358515" y="527702"/>
                    <a:pt x="358515" y="527702"/>
                  </a:cubicBezTo>
                  <a:cubicBezTo>
                    <a:pt x="355494" y="527702"/>
                    <a:pt x="353479" y="528709"/>
                    <a:pt x="351465" y="530723"/>
                  </a:cubicBezTo>
                  <a:lnTo>
                    <a:pt x="319239" y="562949"/>
                  </a:lnTo>
                  <a:cubicBezTo>
                    <a:pt x="315211" y="561942"/>
                    <a:pt x="312190" y="557914"/>
                    <a:pt x="312190" y="552878"/>
                  </a:cubicBezTo>
                  <a:lnTo>
                    <a:pt x="312190" y="472313"/>
                  </a:lnTo>
                  <a:cubicBezTo>
                    <a:pt x="312190" y="466271"/>
                    <a:pt x="317225" y="462242"/>
                    <a:pt x="322261" y="462242"/>
                  </a:cubicBezTo>
                  <a:lnTo>
                    <a:pt x="400812" y="462242"/>
                  </a:lnTo>
                  <a:cubicBezTo>
                    <a:pt x="404840" y="462242"/>
                    <a:pt x="408868" y="465264"/>
                    <a:pt x="410882" y="469292"/>
                  </a:cubicBezTo>
                  <a:lnTo>
                    <a:pt x="378656" y="501518"/>
                  </a:lnTo>
                  <a:cubicBezTo>
                    <a:pt x="374628" y="505546"/>
                    <a:pt x="374628" y="511589"/>
                    <a:pt x="378656" y="515617"/>
                  </a:cubicBezTo>
                  <a:lnTo>
                    <a:pt x="429009" y="565970"/>
                  </a:lnTo>
                  <a:cubicBezTo>
                    <a:pt x="434045" y="571005"/>
                    <a:pt x="434045" y="577048"/>
                    <a:pt x="430016" y="581076"/>
                  </a:cubicBezTo>
                  <a:close/>
                  <a:moveTo>
                    <a:pt x="503532" y="463249"/>
                  </a:moveTo>
                  <a:cubicBezTo>
                    <a:pt x="503532" y="480370"/>
                    <a:pt x="490440" y="493461"/>
                    <a:pt x="473320" y="493461"/>
                  </a:cubicBezTo>
                  <a:lnTo>
                    <a:pt x="415917" y="493461"/>
                  </a:lnTo>
                  <a:lnTo>
                    <a:pt x="429009" y="480370"/>
                  </a:lnTo>
                  <a:cubicBezTo>
                    <a:pt x="431023" y="478355"/>
                    <a:pt x="432031" y="476341"/>
                    <a:pt x="432031" y="473320"/>
                  </a:cubicBezTo>
                  <a:cubicBezTo>
                    <a:pt x="432031" y="456200"/>
                    <a:pt x="417932" y="443108"/>
                    <a:pt x="401819" y="443108"/>
                  </a:cubicBezTo>
                  <a:lnTo>
                    <a:pt x="322261" y="443108"/>
                  </a:lnTo>
                  <a:cubicBezTo>
                    <a:pt x="305140" y="443108"/>
                    <a:pt x="292049" y="457207"/>
                    <a:pt x="292049" y="473320"/>
                  </a:cubicBezTo>
                  <a:lnTo>
                    <a:pt x="292049" y="493461"/>
                  </a:lnTo>
                  <a:lnTo>
                    <a:pt x="50353" y="493461"/>
                  </a:lnTo>
                  <a:cubicBezTo>
                    <a:pt x="33233" y="493461"/>
                    <a:pt x="20141" y="480370"/>
                    <a:pt x="20141" y="463249"/>
                  </a:cubicBezTo>
                  <a:lnTo>
                    <a:pt x="20141" y="140989"/>
                  </a:lnTo>
                  <a:cubicBezTo>
                    <a:pt x="20141" y="123869"/>
                    <a:pt x="33233" y="110777"/>
                    <a:pt x="50353" y="110777"/>
                  </a:cubicBezTo>
                  <a:lnTo>
                    <a:pt x="342402" y="110777"/>
                  </a:lnTo>
                  <a:lnTo>
                    <a:pt x="342402" y="352472"/>
                  </a:lnTo>
                  <a:cubicBezTo>
                    <a:pt x="342402" y="380670"/>
                    <a:pt x="364557" y="402826"/>
                    <a:pt x="392755" y="402826"/>
                  </a:cubicBezTo>
                  <a:lnTo>
                    <a:pt x="503532" y="402826"/>
                  </a:lnTo>
                  <a:lnTo>
                    <a:pt x="503532" y="463249"/>
                  </a:lnTo>
                  <a:close/>
                  <a:moveTo>
                    <a:pt x="594168" y="382684"/>
                  </a:moveTo>
                  <a:lnTo>
                    <a:pt x="434045" y="382684"/>
                  </a:lnTo>
                  <a:cubicBezTo>
                    <a:pt x="438073" y="377649"/>
                    <a:pt x="441094" y="370600"/>
                    <a:pt x="442101" y="362543"/>
                  </a:cubicBezTo>
                  <a:lnTo>
                    <a:pt x="623373" y="362543"/>
                  </a:lnTo>
                  <a:cubicBezTo>
                    <a:pt x="618337" y="381677"/>
                    <a:pt x="598196" y="382684"/>
                    <a:pt x="594168" y="38268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432014C8-8F9E-4925-AD78-70DEFCF8EFEB}"/>
                </a:ext>
              </a:extLst>
            </p:cNvPr>
            <p:cNvSpPr/>
            <p:nvPr/>
          </p:nvSpPr>
          <p:spPr>
            <a:xfrm>
              <a:off x="4173682" y="2484344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9EC21296-F833-4F0C-9FD8-B64DDAE621FD}"/>
                </a:ext>
              </a:extLst>
            </p:cNvPr>
            <p:cNvSpPr/>
            <p:nvPr/>
          </p:nvSpPr>
          <p:spPr>
            <a:xfrm>
              <a:off x="4173682" y="2524627"/>
              <a:ext cx="90635" cy="20141"/>
            </a:xfrm>
            <a:custGeom>
              <a:avLst/>
              <a:gdLst>
                <a:gd name="connsiteX0" fmla="*/ 10071 w 90635"/>
                <a:gd name="connsiteY0" fmla="*/ 20141 h 20141"/>
                <a:gd name="connsiteX1" fmla="*/ 80565 w 90635"/>
                <a:gd name="connsiteY1" fmla="*/ 20141 h 20141"/>
                <a:gd name="connsiteX2" fmla="*/ 90636 w 90635"/>
                <a:gd name="connsiteY2" fmla="*/ 10071 h 20141"/>
                <a:gd name="connsiteX3" fmla="*/ 80565 w 90635"/>
                <a:gd name="connsiteY3" fmla="*/ 0 h 20141"/>
                <a:gd name="connsiteX4" fmla="*/ 10071 w 90635"/>
                <a:gd name="connsiteY4" fmla="*/ 0 h 20141"/>
                <a:gd name="connsiteX5" fmla="*/ 0 w 90635"/>
                <a:gd name="connsiteY5" fmla="*/ 10071 h 20141"/>
                <a:gd name="connsiteX6" fmla="*/ 10071 w 90635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10071" y="20141"/>
                  </a:moveTo>
                  <a:lnTo>
                    <a:pt x="80565" y="20141"/>
                  </a:lnTo>
                  <a:cubicBezTo>
                    <a:pt x="86607" y="20141"/>
                    <a:pt x="90636" y="16113"/>
                    <a:pt x="90636" y="10071"/>
                  </a:cubicBezTo>
                  <a:cubicBezTo>
                    <a:pt x="90636" y="4028"/>
                    <a:pt x="86607" y="0"/>
                    <a:pt x="80565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4E76643-203F-49F3-928F-8A7073D08296}"/>
                </a:ext>
              </a:extLst>
            </p:cNvPr>
            <p:cNvSpPr/>
            <p:nvPr/>
          </p:nvSpPr>
          <p:spPr>
            <a:xfrm>
              <a:off x="4173682" y="2564909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A3F7403C-FD54-44BA-9A65-02D18824CC57}"/>
                </a:ext>
              </a:extLst>
            </p:cNvPr>
            <p:cNvSpPr/>
            <p:nvPr/>
          </p:nvSpPr>
          <p:spPr>
            <a:xfrm>
              <a:off x="4244177" y="2564909"/>
              <a:ext cx="40282" cy="20141"/>
            </a:xfrm>
            <a:custGeom>
              <a:avLst/>
              <a:gdLst>
                <a:gd name="connsiteX0" fmla="*/ 0 w 40282"/>
                <a:gd name="connsiteY0" fmla="*/ 10071 h 20141"/>
                <a:gd name="connsiteX1" fmla="*/ 10071 w 40282"/>
                <a:gd name="connsiteY1" fmla="*/ 20141 h 20141"/>
                <a:gd name="connsiteX2" fmla="*/ 30212 w 40282"/>
                <a:gd name="connsiteY2" fmla="*/ 20141 h 20141"/>
                <a:gd name="connsiteX3" fmla="*/ 40283 w 40282"/>
                <a:gd name="connsiteY3" fmla="*/ 10071 h 20141"/>
                <a:gd name="connsiteX4" fmla="*/ 30212 w 40282"/>
                <a:gd name="connsiteY4" fmla="*/ 0 h 20141"/>
                <a:gd name="connsiteX5" fmla="*/ 10071 w 40282"/>
                <a:gd name="connsiteY5" fmla="*/ 0 h 20141"/>
                <a:gd name="connsiteX6" fmla="*/ 0 w 40282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045371D8-4197-44C5-BF1F-76095539A902}"/>
                </a:ext>
              </a:extLst>
            </p:cNvPr>
            <p:cNvSpPr/>
            <p:nvPr/>
          </p:nvSpPr>
          <p:spPr>
            <a:xfrm>
              <a:off x="4173682" y="2695827"/>
              <a:ext cx="70494" cy="20141"/>
            </a:xfrm>
            <a:custGeom>
              <a:avLst/>
              <a:gdLst>
                <a:gd name="connsiteX0" fmla="*/ 10071 w 70494"/>
                <a:gd name="connsiteY0" fmla="*/ 20141 h 20141"/>
                <a:gd name="connsiteX1" fmla="*/ 60424 w 70494"/>
                <a:gd name="connsiteY1" fmla="*/ 20141 h 20141"/>
                <a:gd name="connsiteX2" fmla="*/ 70494 w 70494"/>
                <a:gd name="connsiteY2" fmla="*/ 10071 h 20141"/>
                <a:gd name="connsiteX3" fmla="*/ 60424 w 70494"/>
                <a:gd name="connsiteY3" fmla="*/ 0 h 20141"/>
                <a:gd name="connsiteX4" fmla="*/ 10071 w 70494"/>
                <a:gd name="connsiteY4" fmla="*/ 0 h 20141"/>
                <a:gd name="connsiteX5" fmla="*/ 0 w 70494"/>
                <a:gd name="connsiteY5" fmla="*/ 10071 h 20141"/>
                <a:gd name="connsiteX6" fmla="*/ 10071 w 70494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494" h="20141">
                  <a:moveTo>
                    <a:pt x="10071" y="20141"/>
                  </a:moveTo>
                  <a:lnTo>
                    <a:pt x="60424" y="20141"/>
                  </a:lnTo>
                  <a:cubicBezTo>
                    <a:pt x="66466" y="20141"/>
                    <a:pt x="70494" y="16113"/>
                    <a:pt x="70494" y="10071"/>
                  </a:cubicBezTo>
                  <a:cubicBezTo>
                    <a:pt x="70494" y="4028"/>
                    <a:pt x="66466" y="0"/>
                    <a:pt x="60424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546853B8-1AFF-4825-B7E0-041D480A7777}"/>
                </a:ext>
              </a:extLst>
            </p:cNvPr>
            <p:cNvSpPr/>
            <p:nvPr/>
          </p:nvSpPr>
          <p:spPr>
            <a:xfrm>
              <a:off x="3821210" y="2635404"/>
              <a:ext cx="281977" cy="161130"/>
            </a:xfrm>
            <a:custGeom>
              <a:avLst/>
              <a:gdLst>
                <a:gd name="connsiteX0" fmla="*/ 271907 w 281977"/>
                <a:gd name="connsiteY0" fmla="*/ 0 h 161130"/>
                <a:gd name="connsiteX1" fmla="*/ 221554 w 281977"/>
                <a:gd name="connsiteY1" fmla="*/ 0 h 161130"/>
                <a:gd name="connsiteX2" fmla="*/ 211483 w 281977"/>
                <a:gd name="connsiteY2" fmla="*/ 10071 h 161130"/>
                <a:gd name="connsiteX3" fmla="*/ 221554 w 281977"/>
                <a:gd name="connsiteY3" fmla="*/ 20141 h 161130"/>
                <a:gd name="connsiteX4" fmla="*/ 247738 w 281977"/>
                <a:gd name="connsiteY4" fmla="*/ 20141 h 161130"/>
                <a:gd name="connsiteX5" fmla="*/ 140989 w 281977"/>
                <a:gd name="connsiteY5" fmla="*/ 126890 h 161130"/>
                <a:gd name="connsiteX6" fmla="*/ 87615 w 281977"/>
                <a:gd name="connsiteY6" fmla="*/ 73516 h 161130"/>
                <a:gd name="connsiteX7" fmla="*/ 73516 w 281977"/>
                <a:gd name="connsiteY7" fmla="*/ 73516 h 161130"/>
                <a:gd name="connsiteX8" fmla="*/ 3021 w 281977"/>
                <a:gd name="connsiteY8" fmla="*/ 144010 h 161130"/>
                <a:gd name="connsiteX9" fmla="*/ 3021 w 281977"/>
                <a:gd name="connsiteY9" fmla="*/ 158109 h 161130"/>
                <a:gd name="connsiteX10" fmla="*/ 10071 w 281977"/>
                <a:gd name="connsiteY10" fmla="*/ 161130 h 161130"/>
                <a:gd name="connsiteX11" fmla="*/ 17120 w 281977"/>
                <a:gd name="connsiteY11" fmla="*/ 158109 h 161130"/>
                <a:gd name="connsiteX12" fmla="*/ 80565 w 281977"/>
                <a:gd name="connsiteY12" fmla="*/ 94664 h 161130"/>
                <a:gd name="connsiteX13" fmla="*/ 133940 w 281977"/>
                <a:gd name="connsiteY13" fmla="*/ 148038 h 161130"/>
                <a:gd name="connsiteX14" fmla="*/ 148038 w 281977"/>
                <a:gd name="connsiteY14" fmla="*/ 148038 h 161130"/>
                <a:gd name="connsiteX15" fmla="*/ 261837 w 281977"/>
                <a:gd name="connsiteY15" fmla="*/ 34240 h 161130"/>
                <a:gd name="connsiteX16" fmla="*/ 261837 w 281977"/>
                <a:gd name="connsiteY16" fmla="*/ 60424 h 161130"/>
                <a:gd name="connsiteX17" fmla="*/ 271907 w 281977"/>
                <a:gd name="connsiteY17" fmla="*/ 70494 h 161130"/>
                <a:gd name="connsiteX18" fmla="*/ 281978 w 281977"/>
                <a:gd name="connsiteY18" fmla="*/ 60424 h 161130"/>
                <a:gd name="connsiteX19" fmla="*/ 281978 w 281977"/>
                <a:gd name="connsiteY19" fmla="*/ 10071 h 161130"/>
                <a:gd name="connsiteX20" fmla="*/ 271907 w 281977"/>
                <a:gd name="connsiteY20" fmla="*/ 0 h 161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1977" h="161130">
                  <a:moveTo>
                    <a:pt x="271907" y="0"/>
                  </a:moveTo>
                  <a:lnTo>
                    <a:pt x="221554" y="0"/>
                  </a:lnTo>
                  <a:cubicBezTo>
                    <a:pt x="215512" y="0"/>
                    <a:pt x="211483" y="4028"/>
                    <a:pt x="211483" y="10071"/>
                  </a:cubicBezTo>
                  <a:cubicBezTo>
                    <a:pt x="211483" y="16113"/>
                    <a:pt x="215512" y="20141"/>
                    <a:pt x="221554" y="20141"/>
                  </a:cubicBezTo>
                  <a:lnTo>
                    <a:pt x="247738" y="20141"/>
                  </a:lnTo>
                  <a:lnTo>
                    <a:pt x="140989" y="126890"/>
                  </a:lnTo>
                  <a:lnTo>
                    <a:pt x="87615" y="73516"/>
                  </a:lnTo>
                  <a:cubicBezTo>
                    <a:pt x="83586" y="69487"/>
                    <a:pt x="77544" y="69487"/>
                    <a:pt x="73516" y="73516"/>
                  </a:cubicBezTo>
                  <a:lnTo>
                    <a:pt x="3021" y="144010"/>
                  </a:lnTo>
                  <a:cubicBezTo>
                    <a:pt x="-1007" y="148038"/>
                    <a:pt x="-1007" y="154081"/>
                    <a:pt x="3021" y="158109"/>
                  </a:cubicBezTo>
                  <a:cubicBezTo>
                    <a:pt x="5035" y="160123"/>
                    <a:pt x="7049" y="161130"/>
                    <a:pt x="10071" y="161130"/>
                  </a:cubicBezTo>
                  <a:cubicBezTo>
                    <a:pt x="13092" y="161130"/>
                    <a:pt x="15106" y="160123"/>
                    <a:pt x="17120" y="158109"/>
                  </a:cubicBezTo>
                  <a:lnTo>
                    <a:pt x="80565" y="94664"/>
                  </a:lnTo>
                  <a:lnTo>
                    <a:pt x="133940" y="148038"/>
                  </a:lnTo>
                  <a:cubicBezTo>
                    <a:pt x="137968" y="152067"/>
                    <a:pt x="144010" y="152067"/>
                    <a:pt x="148038" y="148038"/>
                  </a:cubicBezTo>
                  <a:lnTo>
                    <a:pt x="261837" y="34240"/>
                  </a:lnTo>
                  <a:lnTo>
                    <a:pt x="261837" y="60424"/>
                  </a:lnTo>
                  <a:cubicBezTo>
                    <a:pt x="261837" y="66466"/>
                    <a:pt x="265865" y="70494"/>
                    <a:pt x="271907" y="70494"/>
                  </a:cubicBezTo>
                  <a:cubicBezTo>
                    <a:pt x="277950" y="70494"/>
                    <a:pt x="281978" y="66466"/>
                    <a:pt x="281978" y="60424"/>
                  </a:cubicBezTo>
                  <a:lnTo>
                    <a:pt x="281978" y="10071"/>
                  </a:lnTo>
                  <a:cubicBezTo>
                    <a:pt x="281978" y="4028"/>
                    <a:pt x="277950" y="0"/>
                    <a:pt x="271907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9C006662-7561-4D8A-B75C-DDD5312BDAC0}"/>
                </a:ext>
              </a:extLst>
            </p:cNvPr>
            <p:cNvSpPr/>
            <p:nvPr/>
          </p:nvSpPr>
          <p:spPr>
            <a:xfrm>
              <a:off x="3841351" y="2766322"/>
              <a:ext cx="60423" cy="130918"/>
            </a:xfrm>
            <a:custGeom>
              <a:avLst/>
              <a:gdLst>
                <a:gd name="connsiteX0" fmla="*/ 50353 w 60423"/>
                <a:gd name="connsiteY0" fmla="*/ 0 h 130918"/>
                <a:gd name="connsiteX1" fmla="*/ 40283 w 60423"/>
                <a:gd name="connsiteY1" fmla="*/ 10071 h 130918"/>
                <a:gd name="connsiteX2" fmla="*/ 40283 w 60423"/>
                <a:gd name="connsiteY2" fmla="*/ 110777 h 130918"/>
                <a:gd name="connsiteX3" fmla="*/ 20141 w 60423"/>
                <a:gd name="connsiteY3" fmla="*/ 110777 h 130918"/>
                <a:gd name="connsiteX4" fmla="*/ 20141 w 60423"/>
                <a:gd name="connsiteY4" fmla="*/ 50353 h 130918"/>
                <a:gd name="connsiteX5" fmla="*/ 10071 w 60423"/>
                <a:gd name="connsiteY5" fmla="*/ 40283 h 130918"/>
                <a:gd name="connsiteX6" fmla="*/ 0 w 60423"/>
                <a:gd name="connsiteY6" fmla="*/ 50353 h 130918"/>
                <a:gd name="connsiteX7" fmla="*/ 0 w 60423"/>
                <a:gd name="connsiteY7" fmla="*/ 120848 h 130918"/>
                <a:gd name="connsiteX8" fmla="*/ 10071 w 60423"/>
                <a:gd name="connsiteY8" fmla="*/ 130918 h 130918"/>
                <a:gd name="connsiteX9" fmla="*/ 50353 w 60423"/>
                <a:gd name="connsiteY9" fmla="*/ 130918 h 130918"/>
                <a:gd name="connsiteX10" fmla="*/ 60424 w 60423"/>
                <a:gd name="connsiteY10" fmla="*/ 120848 h 130918"/>
                <a:gd name="connsiteX11" fmla="*/ 60424 w 60423"/>
                <a:gd name="connsiteY11" fmla="*/ 10071 h 130918"/>
                <a:gd name="connsiteX12" fmla="*/ 50353 w 60423"/>
                <a:gd name="connsiteY12" fmla="*/ 0 h 13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23" h="130918">
                  <a:moveTo>
                    <a:pt x="50353" y="0"/>
                  </a:moveTo>
                  <a:cubicBezTo>
                    <a:pt x="44311" y="0"/>
                    <a:pt x="40283" y="4028"/>
                    <a:pt x="40283" y="10071"/>
                  </a:cubicBezTo>
                  <a:lnTo>
                    <a:pt x="40283" y="110777"/>
                  </a:lnTo>
                  <a:lnTo>
                    <a:pt x="20141" y="110777"/>
                  </a:lnTo>
                  <a:lnTo>
                    <a:pt x="20141" y="50353"/>
                  </a:lnTo>
                  <a:cubicBezTo>
                    <a:pt x="20141" y="44311"/>
                    <a:pt x="16113" y="40283"/>
                    <a:pt x="10071" y="40283"/>
                  </a:cubicBezTo>
                  <a:cubicBezTo>
                    <a:pt x="4028" y="40283"/>
                    <a:pt x="0" y="44311"/>
                    <a:pt x="0" y="50353"/>
                  </a:cubicBezTo>
                  <a:lnTo>
                    <a:pt x="0" y="120848"/>
                  </a:lnTo>
                  <a:cubicBezTo>
                    <a:pt x="0" y="126890"/>
                    <a:pt x="4028" y="130918"/>
                    <a:pt x="10071" y="130918"/>
                  </a:cubicBezTo>
                  <a:lnTo>
                    <a:pt x="50353" y="130918"/>
                  </a:lnTo>
                  <a:cubicBezTo>
                    <a:pt x="56396" y="130918"/>
                    <a:pt x="60424" y="126890"/>
                    <a:pt x="60424" y="120848"/>
                  </a:cubicBezTo>
                  <a:lnTo>
                    <a:pt x="60424" y="10071"/>
                  </a:ln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DB51D846-2348-4AAA-A277-F1EAA4B18713}"/>
                </a:ext>
              </a:extLst>
            </p:cNvPr>
            <p:cNvSpPr/>
            <p:nvPr/>
          </p:nvSpPr>
          <p:spPr>
            <a:xfrm>
              <a:off x="3921916" y="2786463"/>
              <a:ext cx="60423" cy="110777"/>
            </a:xfrm>
            <a:custGeom>
              <a:avLst/>
              <a:gdLst>
                <a:gd name="connsiteX0" fmla="*/ 50353 w 60423"/>
                <a:gd name="connsiteY0" fmla="*/ 20141 h 110777"/>
                <a:gd name="connsiteX1" fmla="*/ 40283 w 60423"/>
                <a:gd name="connsiteY1" fmla="*/ 30212 h 110777"/>
                <a:gd name="connsiteX2" fmla="*/ 40283 w 60423"/>
                <a:gd name="connsiteY2" fmla="*/ 90636 h 110777"/>
                <a:gd name="connsiteX3" fmla="*/ 20141 w 60423"/>
                <a:gd name="connsiteY3" fmla="*/ 90636 h 110777"/>
                <a:gd name="connsiteX4" fmla="*/ 20141 w 60423"/>
                <a:gd name="connsiteY4" fmla="*/ 10071 h 110777"/>
                <a:gd name="connsiteX5" fmla="*/ 10071 w 60423"/>
                <a:gd name="connsiteY5" fmla="*/ 0 h 110777"/>
                <a:gd name="connsiteX6" fmla="*/ 0 w 60423"/>
                <a:gd name="connsiteY6" fmla="*/ 10071 h 110777"/>
                <a:gd name="connsiteX7" fmla="*/ 0 w 60423"/>
                <a:gd name="connsiteY7" fmla="*/ 100706 h 110777"/>
                <a:gd name="connsiteX8" fmla="*/ 10071 w 60423"/>
                <a:gd name="connsiteY8" fmla="*/ 110777 h 110777"/>
                <a:gd name="connsiteX9" fmla="*/ 50353 w 60423"/>
                <a:gd name="connsiteY9" fmla="*/ 110777 h 110777"/>
                <a:gd name="connsiteX10" fmla="*/ 60424 w 60423"/>
                <a:gd name="connsiteY10" fmla="*/ 100706 h 110777"/>
                <a:gd name="connsiteX11" fmla="*/ 60424 w 60423"/>
                <a:gd name="connsiteY11" fmla="*/ 30212 h 110777"/>
                <a:gd name="connsiteX12" fmla="*/ 50353 w 60423"/>
                <a:gd name="connsiteY12" fmla="*/ 20141 h 11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23" h="110777">
                  <a:moveTo>
                    <a:pt x="50353" y="20141"/>
                  </a:moveTo>
                  <a:cubicBezTo>
                    <a:pt x="44311" y="20141"/>
                    <a:pt x="40283" y="24170"/>
                    <a:pt x="40283" y="30212"/>
                  </a:cubicBezTo>
                  <a:lnTo>
                    <a:pt x="40283" y="90636"/>
                  </a:lnTo>
                  <a:lnTo>
                    <a:pt x="20141" y="90636"/>
                  </a:ln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100706"/>
                  </a:lnTo>
                  <a:cubicBezTo>
                    <a:pt x="0" y="106749"/>
                    <a:pt x="4028" y="110777"/>
                    <a:pt x="10071" y="110777"/>
                  </a:cubicBezTo>
                  <a:lnTo>
                    <a:pt x="50353" y="110777"/>
                  </a:lnTo>
                  <a:cubicBezTo>
                    <a:pt x="56396" y="110777"/>
                    <a:pt x="60424" y="106749"/>
                    <a:pt x="60424" y="100706"/>
                  </a:cubicBezTo>
                  <a:lnTo>
                    <a:pt x="60424" y="30212"/>
                  </a:lnTo>
                  <a:cubicBezTo>
                    <a:pt x="60424" y="24170"/>
                    <a:pt x="56396" y="20141"/>
                    <a:pt x="50353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9F4D673-DD96-4B82-9F95-BE393F978299}"/>
                </a:ext>
              </a:extLst>
            </p:cNvPr>
            <p:cNvSpPr/>
            <p:nvPr/>
          </p:nvSpPr>
          <p:spPr>
            <a:xfrm>
              <a:off x="4002482" y="2726039"/>
              <a:ext cx="60423" cy="171200"/>
            </a:xfrm>
            <a:custGeom>
              <a:avLst/>
              <a:gdLst>
                <a:gd name="connsiteX0" fmla="*/ 50353 w 60423"/>
                <a:gd name="connsiteY0" fmla="*/ 0 h 171200"/>
                <a:gd name="connsiteX1" fmla="*/ 40283 w 60423"/>
                <a:gd name="connsiteY1" fmla="*/ 10071 h 171200"/>
                <a:gd name="connsiteX2" fmla="*/ 40283 w 60423"/>
                <a:gd name="connsiteY2" fmla="*/ 151060 h 171200"/>
                <a:gd name="connsiteX3" fmla="*/ 20141 w 60423"/>
                <a:gd name="connsiteY3" fmla="*/ 151060 h 171200"/>
                <a:gd name="connsiteX4" fmla="*/ 20141 w 60423"/>
                <a:gd name="connsiteY4" fmla="*/ 50353 h 171200"/>
                <a:gd name="connsiteX5" fmla="*/ 10071 w 60423"/>
                <a:gd name="connsiteY5" fmla="*/ 40283 h 171200"/>
                <a:gd name="connsiteX6" fmla="*/ 0 w 60423"/>
                <a:gd name="connsiteY6" fmla="*/ 50353 h 171200"/>
                <a:gd name="connsiteX7" fmla="*/ 0 w 60423"/>
                <a:gd name="connsiteY7" fmla="*/ 161130 h 171200"/>
                <a:gd name="connsiteX8" fmla="*/ 10071 w 60423"/>
                <a:gd name="connsiteY8" fmla="*/ 171201 h 171200"/>
                <a:gd name="connsiteX9" fmla="*/ 50353 w 60423"/>
                <a:gd name="connsiteY9" fmla="*/ 171201 h 171200"/>
                <a:gd name="connsiteX10" fmla="*/ 60424 w 60423"/>
                <a:gd name="connsiteY10" fmla="*/ 161130 h 171200"/>
                <a:gd name="connsiteX11" fmla="*/ 60424 w 60423"/>
                <a:gd name="connsiteY11" fmla="*/ 10071 h 171200"/>
                <a:gd name="connsiteX12" fmla="*/ 50353 w 60423"/>
                <a:gd name="connsiteY12" fmla="*/ 0 h 17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423" h="171200">
                  <a:moveTo>
                    <a:pt x="50353" y="0"/>
                  </a:moveTo>
                  <a:cubicBezTo>
                    <a:pt x="44311" y="0"/>
                    <a:pt x="40283" y="4028"/>
                    <a:pt x="40283" y="10071"/>
                  </a:cubicBezTo>
                  <a:lnTo>
                    <a:pt x="40283" y="151060"/>
                  </a:lnTo>
                  <a:lnTo>
                    <a:pt x="20141" y="151060"/>
                  </a:lnTo>
                  <a:lnTo>
                    <a:pt x="20141" y="50353"/>
                  </a:lnTo>
                  <a:cubicBezTo>
                    <a:pt x="20141" y="44311"/>
                    <a:pt x="16113" y="40283"/>
                    <a:pt x="10071" y="40283"/>
                  </a:cubicBezTo>
                  <a:cubicBezTo>
                    <a:pt x="4028" y="40283"/>
                    <a:pt x="0" y="44311"/>
                    <a:pt x="0" y="50353"/>
                  </a:cubicBezTo>
                  <a:lnTo>
                    <a:pt x="0" y="161130"/>
                  </a:lnTo>
                  <a:cubicBezTo>
                    <a:pt x="0" y="167173"/>
                    <a:pt x="4028" y="171201"/>
                    <a:pt x="10071" y="171201"/>
                  </a:cubicBezTo>
                  <a:lnTo>
                    <a:pt x="50353" y="171201"/>
                  </a:lnTo>
                  <a:cubicBezTo>
                    <a:pt x="56396" y="171201"/>
                    <a:pt x="60424" y="167173"/>
                    <a:pt x="60424" y="161130"/>
                  </a:cubicBezTo>
                  <a:lnTo>
                    <a:pt x="60424" y="10071"/>
                  </a:ln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5" name="Graphic 78">
            <a:extLst>
              <a:ext uri="{FF2B5EF4-FFF2-40B4-BE49-F238E27FC236}">
                <a16:creationId xmlns:a16="http://schemas.microsoft.com/office/drawing/2014/main" id="{581969DE-07E7-4FC0-AFFD-AAB08C08AD27}"/>
              </a:ext>
            </a:extLst>
          </p:cNvPr>
          <p:cNvGrpSpPr/>
          <p:nvPr/>
        </p:nvGrpSpPr>
        <p:grpSpPr>
          <a:xfrm>
            <a:off x="10738084" y="1607407"/>
            <a:ext cx="616323" cy="560934"/>
            <a:chOff x="10738084" y="1289907"/>
            <a:chExt cx="616323" cy="560934"/>
          </a:xfrm>
          <a:solidFill>
            <a:schemeClr val="accent6">
              <a:lumMod val="50000"/>
            </a:schemeClr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57C594DE-0837-4AC4-A2B3-492931B70D82}"/>
                </a:ext>
              </a:extLst>
            </p:cNvPr>
            <p:cNvSpPr/>
            <p:nvPr/>
          </p:nvSpPr>
          <p:spPr>
            <a:xfrm>
              <a:off x="10738084" y="1289907"/>
              <a:ext cx="616323" cy="560934"/>
            </a:xfrm>
            <a:custGeom>
              <a:avLst/>
              <a:gdLst>
                <a:gd name="connsiteX0" fmla="*/ 604238 w 616323"/>
                <a:gd name="connsiteY0" fmla="*/ 492454 h 560934"/>
                <a:gd name="connsiteX1" fmla="*/ 539786 w 616323"/>
                <a:gd name="connsiteY1" fmla="*/ 428002 h 560934"/>
                <a:gd name="connsiteX2" fmla="*/ 510581 w 616323"/>
                <a:gd name="connsiteY2" fmla="*/ 415917 h 560934"/>
                <a:gd name="connsiteX3" fmla="*/ 510581 w 616323"/>
                <a:gd name="connsiteY3" fmla="*/ 415917 h 560934"/>
                <a:gd name="connsiteX4" fmla="*/ 483391 w 616323"/>
                <a:gd name="connsiteY4" fmla="*/ 388727 h 560934"/>
                <a:gd name="connsiteX5" fmla="*/ 495476 w 616323"/>
                <a:gd name="connsiteY5" fmla="*/ 241695 h 560934"/>
                <a:gd name="connsiteX6" fmla="*/ 543815 w 616323"/>
                <a:gd name="connsiteY6" fmla="*/ 241695 h 560934"/>
                <a:gd name="connsiteX7" fmla="*/ 594168 w 616323"/>
                <a:gd name="connsiteY7" fmla="*/ 191342 h 560934"/>
                <a:gd name="connsiteX8" fmla="*/ 594168 w 616323"/>
                <a:gd name="connsiteY8" fmla="*/ 50353 h 560934"/>
                <a:gd name="connsiteX9" fmla="*/ 543815 w 616323"/>
                <a:gd name="connsiteY9" fmla="*/ 0 h 560934"/>
                <a:gd name="connsiteX10" fmla="*/ 50353 w 616323"/>
                <a:gd name="connsiteY10" fmla="*/ 0 h 560934"/>
                <a:gd name="connsiteX11" fmla="*/ 0 w 616323"/>
                <a:gd name="connsiteY11" fmla="*/ 50353 h 560934"/>
                <a:gd name="connsiteX12" fmla="*/ 0 w 616323"/>
                <a:gd name="connsiteY12" fmla="*/ 191342 h 560934"/>
                <a:gd name="connsiteX13" fmla="*/ 50353 w 616323"/>
                <a:gd name="connsiteY13" fmla="*/ 241695 h 560934"/>
                <a:gd name="connsiteX14" fmla="*/ 217526 w 616323"/>
                <a:gd name="connsiteY14" fmla="*/ 241695 h 560934"/>
                <a:gd name="connsiteX15" fmla="*/ 248745 w 616323"/>
                <a:gd name="connsiteY15" fmla="*/ 411889 h 560934"/>
                <a:gd name="connsiteX16" fmla="*/ 356501 w 616323"/>
                <a:gd name="connsiteY16" fmla="*/ 457207 h 560934"/>
                <a:gd name="connsiteX17" fmla="*/ 445122 w 616323"/>
                <a:gd name="connsiteY17" fmla="*/ 429009 h 560934"/>
                <a:gd name="connsiteX18" fmla="*/ 446129 w 616323"/>
                <a:gd name="connsiteY18" fmla="*/ 430016 h 560934"/>
                <a:gd name="connsiteX19" fmla="*/ 471306 w 616323"/>
                <a:gd name="connsiteY19" fmla="*/ 455193 h 560934"/>
                <a:gd name="connsiteX20" fmla="*/ 483391 w 616323"/>
                <a:gd name="connsiteY20" fmla="*/ 484398 h 560934"/>
                <a:gd name="connsiteX21" fmla="*/ 547843 w 616323"/>
                <a:gd name="connsiteY21" fmla="*/ 548850 h 560934"/>
                <a:gd name="connsiteX22" fmla="*/ 576041 w 616323"/>
                <a:gd name="connsiteY22" fmla="*/ 560935 h 560934"/>
                <a:gd name="connsiteX23" fmla="*/ 604238 w 616323"/>
                <a:gd name="connsiteY23" fmla="*/ 548850 h 560934"/>
                <a:gd name="connsiteX24" fmla="*/ 604238 w 616323"/>
                <a:gd name="connsiteY24" fmla="*/ 492454 h 560934"/>
                <a:gd name="connsiteX25" fmla="*/ 50353 w 616323"/>
                <a:gd name="connsiteY25" fmla="*/ 222561 h 560934"/>
                <a:gd name="connsiteX26" fmla="*/ 20141 w 616323"/>
                <a:gd name="connsiteY26" fmla="*/ 192349 h 560934"/>
                <a:gd name="connsiteX27" fmla="*/ 20141 w 616323"/>
                <a:gd name="connsiteY27" fmla="*/ 51360 h 560934"/>
                <a:gd name="connsiteX28" fmla="*/ 50353 w 616323"/>
                <a:gd name="connsiteY28" fmla="*/ 21148 h 560934"/>
                <a:gd name="connsiteX29" fmla="*/ 543815 w 616323"/>
                <a:gd name="connsiteY29" fmla="*/ 21148 h 560934"/>
                <a:gd name="connsiteX30" fmla="*/ 574027 w 616323"/>
                <a:gd name="connsiteY30" fmla="*/ 51360 h 560934"/>
                <a:gd name="connsiteX31" fmla="*/ 574027 w 616323"/>
                <a:gd name="connsiteY31" fmla="*/ 192349 h 560934"/>
                <a:gd name="connsiteX32" fmla="*/ 543815 w 616323"/>
                <a:gd name="connsiteY32" fmla="*/ 222561 h 560934"/>
                <a:gd name="connsiteX33" fmla="*/ 485405 w 616323"/>
                <a:gd name="connsiteY33" fmla="*/ 222561 h 560934"/>
                <a:gd name="connsiteX34" fmla="*/ 465264 w 616323"/>
                <a:gd name="connsiteY34" fmla="*/ 197385 h 560934"/>
                <a:gd name="connsiteX35" fmla="*/ 357508 w 616323"/>
                <a:gd name="connsiteY35" fmla="*/ 152067 h 560934"/>
                <a:gd name="connsiteX36" fmla="*/ 249752 w 616323"/>
                <a:gd name="connsiteY36" fmla="*/ 197385 h 560934"/>
                <a:gd name="connsiteX37" fmla="*/ 229611 w 616323"/>
                <a:gd name="connsiteY37" fmla="*/ 222561 h 560934"/>
                <a:gd name="connsiteX38" fmla="*/ 50353 w 616323"/>
                <a:gd name="connsiteY38" fmla="*/ 222561 h 560934"/>
                <a:gd name="connsiteX39" fmla="*/ 262844 w 616323"/>
                <a:gd name="connsiteY39" fmla="*/ 398797 h 560934"/>
                <a:gd name="connsiteX40" fmla="*/ 262844 w 616323"/>
                <a:gd name="connsiteY40" fmla="*/ 210476 h 560934"/>
                <a:gd name="connsiteX41" fmla="*/ 356501 w 616323"/>
                <a:gd name="connsiteY41" fmla="*/ 171201 h 560934"/>
                <a:gd name="connsiteX42" fmla="*/ 450158 w 616323"/>
                <a:gd name="connsiteY42" fmla="*/ 210476 h 560934"/>
                <a:gd name="connsiteX43" fmla="*/ 450158 w 616323"/>
                <a:gd name="connsiteY43" fmla="*/ 398797 h 560934"/>
                <a:gd name="connsiteX44" fmla="*/ 356501 w 616323"/>
                <a:gd name="connsiteY44" fmla="*/ 438073 h 560934"/>
                <a:gd name="connsiteX45" fmla="*/ 262844 w 616323"/>
                <a:gd name="connsiteY45" fmla="*/ 398797 h 560934"/>
                <a:gd name="connsiteX46" fmla="*/ 460228 w 616323"/>
                <a:gd name="connsiteY46" fmla="*/ 416925 h 560934"/>
                <a:gd name="connsiteX47" fmla="*/ 464257 w 616323"/>
                <a:gd name="connsiteY47" fmla="*/ 412896 h 560934"/>
                <a:gd name="connsiteX48" fmla="*/ 471306 w 616323"/>
                <a:gd name="connsiteY48" fmla="*/ 405847 h 560934"/>
                <a:gd name="connsiteX49" fmla="*/ 489433 w 616323"/>
                <a:gd name="connsiteY49" fmla="*/ 423974 h 560934"/>
                <a:gd name="connsiteX50" fmla="*/ 483391 w 616323"/>
                <a:gd name="connsiteY50" fmla="*/ 429009 h 560934"/>
                <a:gd name="connsiteX51" fmla="*/ 478355 w 616323"/>
                <a:gd name="connsiteY51" fmla="*/ 435052 h 560934"/>
                <a:gd name="connsiteX52" fmla="*/ 460228 w 616323"/>
                <a:gd name="connsiteY52" fmla="*/ 416925 h 560934"/>
                <a:gd name="connsiteX53" fmla="*/ 590140 w 616323"/>
                <a:gd name="connsiteY53" fmla="*/ 535758 h 560934"/>
                <a:gd name="connsiteX54" fmla="*/ 561942 w 616323"/>
                <a:gd name="connsiteY54" fmla="*/ 535758 h 560934"/>
                <a:gd name="connsiteX55" fmla="*/ 497490 w 616323"/>
                <a:gd name="connsiteY55" fmla="*/ 471306 h 560934"/>
                <a:gd name="connsiteX56" fmla="*/ 497490 w 616323"/>
                <a:gd name="connsiteY56" fmla="*/ 443108 h 560934"/>
                <a:gd name="connsiteX57" fmla="*/ 511589 w 616323"/>
                <a:gd name="connsiteY57" fmla="*/ 437066 h 560934"/>
                <a:gd name="connsiteX58" fmla="*/ 525687 w 616323"/>
                <a:gd name="connsiteY58" fmla="*/ 443108 h 560934"/>
                <a:gd name="connsiteX59" fmla="*/ 590140 w 616323"/>
                <a:gd name="connsiteY59" fmla="*/ 507560 h 560934"/>
                <a:gd name="connsiteX60" fmla="*/ 590140 w 616323"/>
                <a:gd name="connsiteY60" fmla="*/ 535758 h 560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616323" h="560934">
                  <a:moveTo>
                    <a:pt x="604238" y="492454"/>
                  </a:moveTo>
                  <a:lnTo>
                    <a:pt x="539786" y="428002"/>
                  </a:lnTo>
                  <a:cubicBezTo>
                    <a:pt x="531730" y="419946"/>
                    <a:pt x="520652" y="415917"/>
                    <a:pt x="510581" y="415917"/>
                  </a:cubicBezTo>
                  <a:cubicBezTo>
                    <a:pt x="510581" y="415917"/>
                    <a:pt x="510581" y="415917"/>
                    <a:pt x="510581" y="415917"/>
                  </a:cubicBezTo>
                  <a:lnTo>
                    <a:pt x="483391" y="388727"/>
                  </a:lnTo>
                  <a:cubicBezTo>
                    <a:pt x="512596" y="344416"/>
                    <a:pt x="516624" y="289027"/>
                    <a:pt x="495476" y="241695"/>
                  </a:cubicBezTo>
                  <a:lnTo>
                    <a:pt x="543815" y="241695"/>
                  </a:lnTo>
                  <a:cubicBezTo>
                    <a:pt x="572012" y="241695"/>
                    <a:pt x="594168" y="219540"/>
                    <a:pt x="594168" y="191342"/>
                  </a:cubicBezTo>
                  <a:lnTo>
                    <a:pt x="594168" y="50353"/>
                  </a:lnTo>
                  <a:cubicBezTo>
                    <a:pt x="594168" y="22155"/>
                    <a:pt x="572012" y="0"/>
                    <a:pt x="543815" y="0"/>
                  </a:cubicBezTo>
                  <a:lnTo>
                    <a:pt x="50353" y="0"/>
                  </a:lnTo>
                  <a:cubicBezTo>
                    <a:pt x="22155" y="0"/>
                    <a:pt x="0" y="22155"/>
                    <a:pt x="0" y="50353"/>
                  </a:cubicBezTo>
                  <a:lnTo>
                    <a:pt x="0" y="191342"/>
                  </a:lnTo>
                  <a:cubicBezTo>
                    <a:pt x="0" y="219540"/>
                    <a:pt x="22155" y="241695"/>
                    <a:pt x="50353" y="241695"/>
                  </a:cubicBezTo>
                  <a:lnTo>
                    <a:pt x="217526" y="241695"/>
                  </a:lnTo>
                  <a:cubicBezTo>
                    <a:pt x="192349" y="298091"/>
                    <a:pt x="202420" y="366571"/>
                    <a:pt x="248745" y="411889"/>
                  </a:cubicBezTo>
                  <a:cubicBezTo>
                    <a:pt x="277950" y="441094"/>
                    <a:pt x="316218" y="457207"/>
                    <a:pt x="356501" y="457207"/>
                  </a:cubicBezTo>
                  <a:cubicBezTo>
                    <a:pt x="388727" y="457207"/>
                    <a:pt x="418939" y="447136"/>
                    <a:pt x="445122" y="429009"/>
                  </a:cubicBezTo>
                  <a:cubicBezTo>
                    <a:pt x="445122" y="429009"/>
                    <a:pt x="446129" y="430016"/>
                    <a:pt x="446129" y="430016"/>
                  </a:cubicBezTo>
                  <a:lnTo>
                    <a:pt x="471306" y="455193"/>
                  </a:lnTo>
                  <a:cubicBezTo>
                    <a:pt x="471306" y="465264"/>
                    <a:pt x="475334" y="476341"/>
                    <a:pt x="483391" y="484398"/>
                  </a:cubicBezTo>
                  <a:lnTo>
                    <a:pt x="547843" y="548850"/>
                  </a:lnTo>
                  <a:cubicBezTo>
                    <a:pt x="555899" y="556906"/>
                    <a:pt x="565970" y="560935"/>
                    <a:pt x="576041" y="560935"/>
                  </a:cubicBezTo>
                  <a:cubicBezTo>
                    <a:pt x="586111" y="560935"/>
                    <a:pt x="596182" y="556906"/>
                    <a:pt x="604238" y="548850"/>
                  </a:cubicBezTo>
                  <a:cubicBezTo>
                    <a:pt x="620351" y="533744"/>
                    <a:pt x="620351" y="508567"/>
                    <a:pt x="604238" y="492454"/>
                  </a:cubicBezTo>
                  <a:close/>
                  <a:moveTo>
                    <a:pt x="50353" y="222561"/>
                  </a:moveTo>
                  <a:cubicBezTo>
                    <a:pt x="33233" y="222561"/>
                    <a:pt x="20141" y="209469"/>
                    <a:pt x="20141" y="192349"/>
                  </a:cubicBezTo>
                  <a:lnTo>
                    <a:pt x="20141" y="51360"/>
                  </a:lnTo>
                  <a:cubicBezTo>
                    <a:pt x="20141" y="34240"/>
                    <a:pt x="33233" y="21148"/>
                    <a:pt x="50353" y="21148"/>
                  </a:cubicBezTo>
                  <a:lnTo>
                    <a:pt x="543815" y="21148"/>
                  </a:lnTo>
                  <a:cubicBezTo>
                    <a:pt x="560935" y="21148"/>
                    <a:pt x="574027" y="34240"/>
                    <a:pt x="574027" y="51360"/>
                  </a:cubicBezTo>
                  <a:lnTo>
                    <a:pt x="574027" y="192349"/>
                  </a:lnTo>
                  <a:cubicBezTo>
                    <a:pt x="574027" y="209469"/>
                    <a:pt x="560935" y="222561"/>
                    <a:pt x="543815" y="222561"/>
                  </a:cubicBezTo>
                  <a:lnTo>
                    <a:pt x="485405" y="222561"/>
                  </a:lnTo>
                  <a:cubicBezTo>
                    <a:pt x="479363" y="213498"/>
                    <a:pt x="473320" y="204434"/>
                    <a:pt x="465264" y="197385"/>
                  </a:cubicBezTo>
                  <a:cubicBezTo>
                    <a:pt x="436059" y="168180"/>
                    <a:pt x="397790" y="152067"/>
                    <a:pt x="357508" y="152067"/>
                  </a:cubicBezTo>
                  <a:cubicBezTo>
                    <a:pt x="317225" y="152067"/>
                    <a:pt x="277950" y="168180"/>
                    <a:pt x="249752" y="197385"/>
                  </a:cubicBezTo>
                  <a:cubicBezTo>
                    <a:pt x="241695" y="205441"/>
                    <a:pt x="234646" y="213498"/>
                    <a:pt x="229611" y="222561"/>
                  </a:cubicBezTo>
                  <a:lnTo>
                    <a:pt x="50353" y="222561"/>
                  </a:lnTo>
                  <a:close/>
                  <a:moveTo>
                    <a:pt x="262844" y="398797"/>
                  </a:moveTo>
                  <a:cubicBezTo>
                    <a:pt x="211483" y="347437"/>
                    <a:pt x="211483" y="262844"/>
                    <a:pt x="262844" y="210476"/>
                  </a:cubicBezTo>
                  <a:cubicBezTo>
                    <a:pt x="288020" y="185300"/>
                    <a:pt x="321253" y="171201"/>
                    <a:pt x="356501" y="171201"/>
                  </a:cubicBezTo>
                  <a:cubicBezTo>
                    <a:pt x="391748" y="171201"/>
                    <a:pt x="424981" y="185300"/>
                    <a:pt x="450158" y="210476"/>
                  </a:cubicBezTo>
                  <a:cubicBezTo>
                    <a:pt x="501518" y="261837"/>
                    <a:pt x="501518" y="346430"/>
                    <a:pt x="450158" y="398797"/>
                  </a:cubicBezTo>
                  <a:cubicBezTo>
                    <a:pt x="424981" y="423974"/>
                    <a:pt x="391748" y="438073"/>
                    <a:pt x="356501" y="438073"/>
                  </a:cubicBezTo>
                  <a:cubicBezTo>
                    <a:pt x="321253" y="438073"/>
                    <a:pt x="288020" y="423974"/>
                    <a:pt x="262844" y="398797"/>
                  </a:cubicBezTo>
                  <a:close/>
                  <a:moveTo>
                    <a:pt x="460228" y="416925"/>
                  </a:moveTo>
                  <a:cubicBezTo>
                    <a:pt x="461235" y="415917"/>
                    <a:pt x="463249" y="414910"/>
                    <a:pt x="464257" y="412896"/>
                  </a:cubicBezTo>
                  <a:cubicBezTo>
                    <a:pt x="466271" y="410882"/>
                    <a:pt x="468285" y="407861"/>
                    <a:pt x="471306" y="405847"/>
                  </a:cubicBezTo>
                  <a:lnTo>
                    <a:pt x="489433" y="423974"/>
                  </a:lnTo>
                  <a:cubicBezTo>
                    <a:pt x="487419" y="424981"/>
                    <a:pt x="485405" y="426995"/>
                    <a:pt x="483391" y="429009"/>
                  </a:cubicBezTo>
                  <a:cubicBezTo>
                    <a:pt x="481377" y="431023"/>
                    <a:pt x="480370" y="433038"/>
                    <a:pt x="478355" y="435052"/>
                  </a:cubicBezTo>
                  <a:lnTo>
                    <a:pt x="460228" y="416925"/>
                  </a:lnTo>
                  <a:close/>
                  <a:moveTo>
                    <a:pt x="590140" y="535758"/>
                  </a:moveTo>
                  <a:cubicBezTo>
                    <a:pt x="582083" y="543815"/>
                    <a:pt x="569998" y="543815"/>
                    <a:pt x="561942" y="535758"/>
                  </a:cubicBezTo>
                  <a:lnTo>
                    <a:pt x="497490" y="471306"/>
                  </a:lnTo>
                  <a:cubicBezTo>
                    <a:pt x="489433" y="463249"/>
                    <a:pt x="489433" y="451165"/>
                    <a:pt x="497490" y="443108"/>
                  </a:cubicBezTo>
                  <a:cubicBezTo>
                    <a:pt x="501518" y="439080"/>
                    <a:pt x="506553" y="437066"/>
                    <a:pt x="511589" y="437066"/>
                  </a:cubicBezTo>
                  <a:cubicBezTo>
                    <a:pt x="516624" y="437066"/>
                    <a:pt x="521659" y="439080"/>
                    <a:pt x="525687" y="443108"/>
                  </a:cubicBezTo>
                  <a:lnTo>
                    <a:pt x="590140" y="507560"/>
                  </a:lnTo>
                  <a:cubicBezTo>
                    <a:pt x="598196" y="514610"/>
                    <a:pt x="598196" y="527702"/>
                    <a:pt x="590140" y="53575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3F65413-BC4C-4318-BCFD-2F1EAF8864F8}"/>
                </a:ext>
              </a:extLst>
            </p:cNvPr>
            <p:cNvSpPr/>
            <p:nvPr/>
          </p:nvSpPr>
          <p:spPr>
            <a:xfrm>
              <a:off x="11174737" y="1601942"/>
              <a:ext cx="30779" cy="50765"/>
            </a:xfrm>
            <a:custGeom>
              <a:avLst/>
              <a:gdLst>
                <a:gd name="connsiteX0" fmla="*/ 19547 w 30779"/>
                <a:gd name="connsiteY0" fmla="*/ 45473 h 50765"/>
                <a:gd name="connsiteX1" fmla="*/ 30624 w 30779"/>
                <a:gd name="connsiteY1" fmla="*/ 12240 h 50765"/>
                <a:gd name="connsiteX2" fmla="*/ 22568 w 30779"/>
                <a:gd name="connsiteY2" fmla="*/ 155 h 50765"/>
                <a:gd name="connsiteX3" fmla="*/ 10483 w 30779"/>
                <a:gd name="connsiteY3" fmla="*/ 8212 h 50765"/>
                <a:gd name="connsiteX4" fmla="*/ 1420 w 30779"/>
                <a:gd name="connsiteY4" fmla="*/ 35403 h 50765"/>
                <a:gd name="connsiteX5" fmla="*/ 5448 w 30779"/>
                <a:gd name="connsiteY5" fmla="*/ 49502 h 50765"/>
                <a:gd name="connsiteX6" fmla="*/ 10483 w 30779"/>
                <a:gd name="connsiteY6" fmla="*/ 50509 h 50765"/>
                <a:gd name="connsiteX7" fmla="*/ 19547 w 30779"/>
                <a:gd name="connsiteY7" fmla="*/ 45473 h 50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779" h="50765">
                  <a:moveTo>
                    <a:pt x="19547" y="45473"/>
                  </a:moveTo>
                  <a:cubicBezTo>
                    <a:pt x="24582" y="35403"/>
                    <a:pt x="28610" y="24325"/>
                    <a:pt x="30624" y="12240"/>
                  </a:cubicBezTo>
                  <a:cubicBezTo>
                    <a:pt x="31631" y="7205"/>
                    <a:pt x="27603" y="1162"/>
                    <a:pt x="22568" y="155"/>
                  </a:cubicBezTo>
                  <a:cubicBezTo>
                    <a:pt x="16525" y="-852"/>
                    <a:pt x="11490" y="3177"/>
                    <a:pt x="10483" y="8212"/>
                  </a:cubicBezTo>
                  <a:cubicBezTo>
                    <a:pt x="8469" y="17275"/>
                    <a:pt x="5448" y="27346"/>
                    <a:pt x="1420" y="35403"/>
                  </a:cubicBezTo>
                  <a:cubicBezTo>
                    <a:pt x="-1602" y="40438"/>
                    <a:pt x="412" y="46480"/>
                    <a:pt x="5448" y="49502"/>
                  </a:cubicBezTo>
                  <a:cubicBezTo>
                    <a:pt x="6455" y="50509"/>
                    <a:pt x="8469" y="50509"/>
                    <a:pt x="10483" y="50509"/>
                  </a:cubicBezTo>
                  <a:cubicBezTo>
                    <a:pt x="13504" y="51516"/>
                    <a:pt x="17533" y="49502"/>
                    <a:pt x="19547" y="4547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C53B02D2-6BED-4E31-BBE9-4A344ED4FA04}"/>
                </a:ext>
              </a:extLst>
            </p:cNvPr>
            <p:cNvSpPr/>
            <p:nvPr/>
          </p:nvSpPr>
          <p:spPr>
            <a:xfrm>
              <a:off x="11012005" y="1657486"/>
              <a:ext cx="158659" cy="50353"/>
            </a:xfrm>
            <a:custGeom>
              <a:avLst/>
              <a:gdLst>
                <a:gd name="connsiteX0" fmla="*/ 141996 w 158659"/>
                <a:gd name="connsiteY0" fmla="*/ 8057 h 50353"/>
                <a:gd name="connsiteX1" fmla="*/ 17120 w 158659"/>
                <a:gd name="connsiteY1" fmla="*/ 3021 h 50353"/>
                <a:gd name="connsiteX2" fmla="*/ 3021 w 158659"/>
                <a:gd name="connsiteY2" fmla="*/ 3021 h 50353"/>
                <a:gd name="connsiteX3" fmla="*/ 3021 w 158659"/>
                <a:gd name="connsiteY3" fmla="*/ 17120 h 50353"/>
                <a:gd name="connsiteX4" fmla="*/ 82579 w 158659"/>
                <a:gd name="connsiteY4" fmla="*/ 50353 h 50353"/>
                <a:gd name="connsiteX5" fmla="*/ 155088 w 158659"/>
                <a:gd name="connsiteY5" fmla="*/ 24170 h 50353"/>
                <a:gd name="connsiteX6" fmla="*/ 156095 w 158659"/>
                <a:gd name="connsiteY6" fmla="*/ 10071 h 50353"/>
                <a:gd name="connsiteX7" fmla="*/ 141996 w 158659"/>
                <a:gd name="connsiteY7" fmla="*/ 8057 h 5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8659" h="50353">
                  <a:moveTo>
                    <a:pt x="141996" y="8057"/>
                  </a:moveTo>
                  <a:cubicBezTo>
                    <a:pt x="105742" y="38268"/>
                    <a:pt x="51360" y="36254"/>
                    <a:pt x="17120" y="3021"/>
                  </a:cubicBez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cubicBezTo>
                    <a:pt x="25177" y="39275"/>
                    <a:pt x="53374" y="50353"/>
                    <a:pt x="82579" y="50353"/>
                  </a:cubicBezTo>
                  <a:cubicBezTo>
                    <a:pt x="108763" y="50353"/>
                    <a:pt x="133940" y="41290"/>
                    <a:pt x="155088" y="24170"/>
                  </a:cubicBezTo>
                  <a:cubicBezTo>
                    <a:pt x="159116" y="20141"/>
                    <a:pt x="160123" y="14099"/>
                    <a:pt x="156095" y="10071"/>
                  </a:cubicBezTo>
                  <a:cubicBezTo>
                    <a:pt x="153074" y="5035"/>
                    <a:pt x="146024" y="4028"/>
                    <a:pt x="141996" y="8057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C66C7963-4F7F-41C2-BD30-A87429795B27}"/>
                </a:ext>
              </a:extLst>
            </p:cNvPr>
            <p:cNvSpPr/>
            <p:nvPr/>
          </p:nvSpPr>
          <p:spPr>
            <a:xfrm>
              <a:off x="10788437" y="1462115"/>
              <a:ext cx="120847" cy="20141"/>
            </a:xfrm>
            <a:custGeom>
              <a:avLst/>
              <a:gdLst>
                <a:gd name="connsiteX0" fmla="*/ 110777 w 120847"/>
                <a:gd name="connsiteY0" fmla="*/ 0 h 20141"/>
                <a:gd name="connsiteX1" fmla="*/ 10071 w 120847"/>
                <a:gd name="connsiteY1" fmla="*/ 0 h 20141"/>
                <a:gd name="connsiteX2" fmla="*/ 0 w 120847"/>
                <a:gd name="connsiteY2" fmla="*/ 10071 h 20141"/>
                <a:gd name="connsiteX3" fmla="*/ 10071 w 120847"/>
                <a:gd name="connsiteY3" fmla="*/ 20141 h 20141"/>
                <a:gd name="connsiteX4" fmla="*/ 110777 w 120847"/>
                <a:gd name="connsiteY4" fmla="*/ 20141 h 20141"/>
                <a:gd name="connsiteX5" fmla="*/ 120848 w 120847"/>
                <a:gd name="connsiteY5" fmla="*/ 10071 h 20141"/>
                <a:gd name="connsiteX6" fmla="*/ 110777 w 120847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47" h="20141">
                  <a:moveTo>
                    <a:pt x="110777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10777" y="20141"/>
                  </a:lnTo>
                  <a:cubicBezTo>
                    <a:pt x="116819" y="20141"/>
                    <a:pt x="120848" y="16113"/>
                    <a:pt x="120848" y="10071"/>
                  </a:cubicBezTo>
                  <a:cubicBezTo>
                    <a:pt x="120848" y="4028"/>
                    <a:pt x="116819" y="0"/>
                    <a:pt x="110777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FE86F7CE-542B-427A-B563-7EC0A3FFAC4A}"/>
                </a:ext>
              </a:extLst>
            </p:cNvPr>
            <p:cNvSpPr/>
            <p:nvPr/>
          </p:nvSpPr>
          <p:spPr>
            <a:xfrm>
              <a:off x="10788437" y="1582963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5035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1EC9EAA8-B5F0-4419-B3C6-5B882B83A13E}"/>
                </a:ext>
              </a:extLst>
            </p:cNvPr>
            <p:cNvSpPr/>
            <p:nvPr/>
          </p:nvSpPr>
          <p:spPr>
            <a:xfrm>
              <a:off x="10788437" y="1663528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6EBF4358-0D96-4ABF-8EC7-3BFE85CC1120}"/>
                </a:ext>
              </a:extLst>
            </p:cNvPr>
            <p:cNvSpPr/>
            <p:nvPr/>
          </p:nvSpPr>
          <p:spPr>
            <a:xfrm>
              <a:off x="10788437" y="1623245"/>
              <a:ext cx="120847" cy="20141"/>
            </a:xfrm>
            <a:custGeom>
              <a:avLst/>
              <a:gdLst>
                <a:gd name="connsiteX0" fmla="*/ 110777 w 120847"/>
                <a:gd name="connsiteY0" fmla="*/ 0 h 20141"/>
                <a:gd name="connsiteX1" fmla="*/ 10071 w 120847"/>
                <a:gd name="connsiteY1" fmla="*/ 0 h 20141"/>
                <a:gd name="connsiteX2" fmla="*/ 0 w 120847"/>
                <a:gd name="connsiteY2" fmla="*/ 10071 h 20141"/>
                <a:gd name="connsiteX3" fmla="*/ 10071 w 120847"/>
                <a:gd name="connsiteY3" fmla="*/ 20141 h 20141"/>
                <a:gd name="connsiteX4" fmla="*/ 110777 w 120847"/>
                <a:gd name="connsiteY4" fmla="*/ 20141 h 20141"/>
                <a:gd name="connsiteX5" fmla="*/ 120848 w 120847"/>
                <a:gd name="connsiteY5" fmla="*/ 10071 h 20141"/>
                <a:gd name="connsiteX6" fmla="*/ 110777 w 120847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47" h="20141">
                  <a:moveTo>
                    <a:pt x="110777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10777" y="20141"/>
                  </a:lnTo>
                  <a:cubicBezTo>
                    <a:pt x="116819" y="20141"/>
                    <a:pt x="120848" y="16113"/>
                    <a:pt x="120848" y="10071"/>
                  </a:cubicBezTo>
                  <a:cubicBezTo>
                    <a:pt x="120848" y="4028"/>
                    <a:pt x="116819" y="0"/>
                    <a:pt x="110777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3" name="Graphic 82">
            <a:extLst>
              <a:ext uri="{FF2B5EF4-FFF2-40B4-BE49-F238E27FC236}">
                <a16:creationId xmlns:a16="http://schemas.microsoft.com/office/drawing/2014/main" id="{0E673333-F875-4CBC-A0E6-D1F51C361CC3}"/>
              </a:ext>
            </a:extLst>
          </p:cNvPr>
          <p:cNvGrpSpPr/>
          <p:nvPr/>
        </p:nvGrpSpPr>
        <p:grpSpPr>
          <a:xfrm>
            <a:off x="9407881" y="1566118"/>
            <a:ext cx="483390" cy="644521"/>
            <a:chOff x="9407881" y="1248618"/>
            <a:chExt cx="483390" cy="644521"/>
          </a:xfrm>
          <a:solidFill>
            <a:schemeClr val="accent6">
              <a:lumMod val="50000"/>
            </a:schemeClr>
          </a:solidFill>
        </p:grpSpPr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72CF8482-29C5-4521-8C2E-362280D97B2D}"/>
                </a:ext>
              </a:extLst>
            </p:cNvPr>
            <p:cNvSpPr/>
            <p:nvPr/>
          </p:nvSpPr>
          <p:spPr>
            <a:xfrm>
              <a:off x="9407881" y="1248618"/>
              <a:ext cx="483390" cy="644521"/>
            </a:xfrm>
            <a:custGeom>
              <a:avLst/>
              <a:gdLst>
                <a:gd name="connsiteX0" fmla="*/ 483391 w 483390"/>
                <a:gd name="connsiteY0" fmla="*/ 281978 h 644521"/>
                <a:gd name="connsiteX1" fmla="*/ 483391 w 483390"/>
                <a:gd name="connsiteY1" fmla="*/ 50353 h 644521"/>
                <a:gd name="connsiteX2" fmla="*/ 438073 w 483390"/>
                <a:gd name="connsiteY2" fmla="*/ 0 h 644521"/>
                <a:gd name="connsiteX3" fmla="*/ 45318 w 483390"/>
                <a:gd name="connsiteY3" fmla="*/ 0 h 644521"/>
                <a:gd name="connsiteX4" fmla="*/ 0 w 483390"/>
                <a:gd name="connsiteY4" fmla="*/ 50353 h 644521"/>
                <a:gd name="connsiteX5" fmla="*/ 0 w 483390"/>
                <a:gd name="connsiteY5" fmla="*/ 281978 h 644521"/>
                <a:gd name="connsiteX6" fmla="*/ 45318 w 483390"/>
                <a:gd name="connsiteY6" fmla="*/ 332331 h 644521"/>
                <a:gd name="connsiteX7" fmla="*/ 96678 w 483390"/>
                <a:gd name="connsiteY7" fmla="*/ 332331 h 644521"/>
                <a:gd name="connsiteX8" fmla="*/ 66466 w 483390"/>
                <a:gd name="connsiteY8" fmla="*/ 343409 h 644521"/>
                <a:gd name="connsiteX9" fmla="*/ 65459 w 483390"/>
                <a:gd name="connsiteY9" fmla="*/ 343409 h 644521"/>
                <a:gd name="connsiteX10" fmla="*/ 63445 w 483390"/>
                <a:gd name="connsiteY10" fmla="*/ 344416 h 644521"/>
                <a:gd name="connsiteX11" fmla="*/ 62438 w 483390"/>
                <a:gd name="connsiteY11" fmla="*/ 345423 h 644521"/>
                <a:gd name="connsiteX12" fmla="*/ 61431 w 483390"/>
                <a:gd name="connsiteY12" fmla="*/ 346430 h 644521"/>
                <a:gd name="connsiteX13" fmla="*/ 11078 w 483390"/>
                <a:gd name="connsiteY13" fmla="*/ 406854 h 644521"/>
                <a:gd name="connsiteX14" fmla="*/ 10071 w 483390"/>
                <a:gd name="connsiteY14" fmla="*/ 415917 h 644521"/>
                <a:gd name="connsiteX15" fmla="*/ 16113 w 483390"/>
                <a:gd name="connsiteY15" fmla="*/ 422967 h 644521"/>
                <a:gd name="connsiteX16" fmla="*/ 59417 w 483390"/>
                <a:gd name="connsiteY16" fmla="*/ 438073 h 644521"/>
                <a:gd name="connsiteX17" fmla="*/ 59417 w 483390"/>
                <a:gd name="connsiteY17" fmla="*/ 574027 h 644521"/>
                <a:gd name="connsiteX18" fmla="*/ 66466 w 483390"/>
                <a:gd name="connsiteY18" fmla="*/ 583090 h 644521"/>
                <a:gd name="connsiteX19" fmla="*/ 237667 w 483390"/>
                <a:gd name="connsiteY19" fmla="*/ 643514 h 644521"/>
                <a:gd name="connsiteX20" fmla="*/ 237667 w 483390"/>
                <a:gd name="connsiteY20" fmla="*/ 643514 h 644521"/>
                <a:gd name="connsiteX21" fmla="*/ 240688 w 483390"/>
                <a:gd name="connsiteY21" fmla="*/ 644521 h 644521"/>
                <a:gd name="connsiteX22" fmla="*/ 243710 w 483390"/>
                <a:gd name="connsiteY22" fmla="*/ 643514 h 644521"/>
                <a:gd name="connsiteX23" fmla="*/ 243710 w 483390"/>
                <a:gd name="connsiteY23" fmla="*/ 643514 h 644521"/>
                <a:gd name="connsiteX24" fmla="*/ 414910 w 483390"/>
                <a:gd name="connsiteY24" fmla="*/ 583090 h 644521"/>
                <a:gd name="connsiteX25" fmla="*/ 421960 w 483390"/>
                <a:gd name="connsiteY25" fmla="*/ 574027 h 644521"/>
                <a:gd name="connsiteX26" fmla="*/ 421960 w 483390"/>
                <a:gd name="connsiteY26" fmla="*/ 438073 h 644521"/>
                <a:gd name="connsiteX27" fmla="*/ 465264 w 483390"/>
                <a:gd name="connsiteY27" fmla="*/ 422967 h 644521"/>
                <a:gd name="connsiteX28" fmla="*/ 471306 w 483390"/>
                <a:gd name="connsiteY28" fmla="*/ 415917 h 644521"/>
                <a:gd name="connsiteX29" fmla="*/ 469292 w 483390"/>
                <a:gd name="connsiteY29" fmla="*/ 406854 h 644521"/>
                <a:gd name="connsiteX30" fmla="*/ 418939 w 483390"/>
                <a:gd name="connsiteY30" fmla="*/ 346430 h 644521"/>
                <a:gd name="connsiteX31" fmla="*/ 417932 w 483390"/>
                <a:gd name="connsiteY31" fmla="*/ 345423 h 644521"/>
                <a:gd name="connsiteX32" fmla="*/ 416925 w 483390"/>
                <a:gd name="connsiteY32" fmla="*/ 344416 h 644521"/>
                <a:gd name="connsiteX33" fmla="*/ 414910 w 483390"/>
                <a:gd name="connsiteY33" fmla="*/ 343409 h 644521"/>
                <a:gd name="connsiteX34" fmla="*/ 413903 w 483390"/>
                <a:gd name="connsiteY34" fmla="*/ 343409 h 644521"/>
                <a:gd name="connsiteX35" fmla="*/ 383691 w 483390"/>
                <a:gd name="connsiteY35" fmla="*/ 332331 h 644521"/>
                <a:gd name="connsiteX36" fmla="*/ 435052 w 483390"/>
                <a:gd name="connsiteY36" fmla="*/ 332331 h 644521"/>
                <a:gd name="connsiteX37" fmla="*/ 483391 w 483390"/>
                <a:gd name="connsiteY37" fmla="*/ 281978 h 644521"/>
                <a:gd name="connsiteX38" fmla="*/ 287013 w 483390"/>
                <a:gd name="connsiteY38" fmla="*/ 310176 h 644521"/>
                <a:gd name="connsiteX39" fmla="*/ 281978 w 483390"/>
                <a:gd name="connsiteY39" fmla="*/ 319239 h 644521"/>
                <a:gd name="connsiteX40" fmla="*/ 281978 w 483390"/>
                <a:gd name="connsiteY40" fmla="*/ 332331 h 644521"/>
                <a:gd name="connsiteX41" fmla="*/ 251766 w 483390"/>
                <a:gd name="connsiteY41" fmla="*/ 362543 h 644521"/>
                <a:gd name="connsiteX42" fmla="*/ 231625 w 483390"/>
                <a:gd name="connsiteY42" fmla="*/ 362543 h 644521"/>
                <a:gd name="connsiteX43" fmla="*/ 201413 w 483390"/>
                <a:gd name="connsiteY43" fmla="*/ 334345 h 644521"/>
                <a:gd name="connsiteX44" fmla="*/ 240688 w 483390"/>
                <a:gd name="connsiteY44" fmla="*/ 342402 h 644521"/>
                <a:gd name="connsiteX45" fmla="*/ 250759 w 483390"/>
                <a:gd name="connsiteY45" fmla="*/ 332331 h 644521"/>
                <a:gd name="connsiteX46" fmla="*/ 240688 w 483390"/>
                <a:gd name="connsiteY46" fmla="*/ 322261 h 644521"/>
                <a:gd name="connsiteX47" fmla="*/ 188321 w 483390"/>
                <a:gd name="connsiteY47" fmla="*/ 305140 h 644521"/>
                <a:gd name="connsiteX48" fmla="*/ 151060 w 483390"/>
                <a:gd name="connsiteY48" fmla="*/ 231625 h 644521"/>
                <a:gd name="connsiteX49" fmla="*/ 241695 w 483390"/>
                <a:gd name="connsiteY49" fmla="*/ 140989 h 644521"/>
                <a:gd name="connsiteX50" fmla="*/ 332331 w 483390"/>
                <a:gd name="connsiteY50" fmla="*/ 231625 h 644521"/>
                <a:gd name="connsiteX51" fmla="*/ 287013 w 483390"/>
                <a:gd name="connsiteY51" fmla="*/ 310176 h 644521"/>
                <a:gd name="connsiteX52" fmla="*/ 181272 w 483390"/>
                <a:gd name="connsiteY52" fmla="*/ 324275 h 644521"/>
                <a:gd name="connsiteX53" fmla="*/ 181272 w 483390"/>
                <a:gd name="connsiteY53" fmla="*/ 324275 h 644521"/>
                <a:gd name="connsiteX54" fmla="*/ 181272 w 483390"/>
                <a:gd name="connsiteY54" fmla="*/ 332331 h 644521"/>
                <a:gd name="connsiteX55" fmla="*/ 231625 w 483390"/>
                <a:gd name="connsiteY55" fmla="*/ 382684 h 644521"/>
                <a:gd name="connsiteX56" fmla="*/ 251766 w 483390"/>
                <a:gd name="connsiteY56" fmla="*/ 382684 h 644521"/>
                <a:gd name="connsiteX57" fmla="*/ 302119 w 483390"/>
                <a:gd name="connsiteY57" fmla="*/ 332331 h 644521"/>
                <a:gd name="connsiteX58" fmla="*/ 302119 w 483390"/>
                <a:gd name="connsiteY58" fmla="*/ 324275 h 644521"/>
                <a:gd name="connsiteX59" fmla="*/ 303126 w 483390"/>
                <a:gd name="connsiteY59" fmla="*/ 323268 h 644521"/>
                <a:gd name="connsiteX60" fmla="*/ 383691 w 483390"/>
                <a:gd name="connsiteY60" fmla="*/ 351465 h 644521"/>
                <a:gd name="connsiteX61" fmla="*/ 242702 w 483390"/>
                <a:gd name="connsiteY61" fmla="*/ 400812 h 644521"/>
                <a:gd name="connsiteX62" fmla="*/ 100706 w 483390"/>
                <a:gd name="connsiteY62" fmla="*/ 352472 h 644521"/>
                <a:gd name="connsiteX63" fmla="*/ 181272 w 483390"/>
                <a:gd name="connsiteY63" fmla="*/ 324275 h 644521"/>
                <a:gd name="connsiteX64" fmla="*/ 73516 w 483390"/>
                <a:gd name="connsiteY64" fmla="*/ 364557 h 644521"/>
                <a:gd name="connsiteX65" fmla="*/ 224575 w 483390"/>
                <a:gd name="connsiteY65" fmla="*/ 417932 h 644521"/>
                <a:gd name="connsiteX66" fmla="*/ 188321 w 483390"/>
                <a:gd name="connsiteY66" fmla="*/ 462242 h 644521"/>
                <a:gd name="connsiteX67" fmla="*/ 37261 w 483390"/>
                <a:gd name="connsiteY67" fmla="*/ 408868 h 644521"/>
                <a:gd name="connsiteX68" fmla="*/ 73516 w 483390"/>
                <a:gd name="connsiteY68" fmla="*/ 364557 h 644521"/>
                <a:gd name="connsiteX69" fmla="*/ 80565 w 483390"/>
                <a:gd name="connsiteY69" fmla="*/ 566977 h 644521"/>
                <a:gd name="connsiteX70" fmla="*/ 80565 w 483390"/>
                <a:gd name="connsiteY70" fmla="*/ 445122 h 644521"/>
                <a:gd name="connsiteX71" fmla="*/ 188321 w 483390"/>
                <a:gd name="connsiteY71" fmla="*/ 483391 h 644521"/>
                <a:gd name="connsiteX72" fmla="*/ 191342 w 483390"/>
                <a:gd name="connsiteY72" fmla="*/ 484398 h 644521"/>
                <a:gd name="connsiteX73" fmla="*/ 199399 w 483390"/>
                <a:gd name="connsiteY73" fmla="*/ 480370 h 644521"/>
                <a:gd name="connsiteX74" fmla="*/ 231625 w 483390"/>
                <a:gd name="connsiteY74" fmla="*/ 441094 h 644521"/>
                <a:gd name="connsiteX75" fmla="*/ 231625 w 483390"/>
                <a:gd name="connsiteY75" fmla="*/ 620351 h 644521"/>
                <a:gd name="connsiteX76" fmla="*/ 80565 w 483390"/>
                <a:gd name="connsiteY76" fmla="*/ 566977 h 644521"/>
                <a:gd name="connsiteX77" fmla="*/ 402826 w 483390"/>
                <a:gd name="connsiteY77" fmla="*/ 566977 h 644521"/>
                <a:gd name="connsiteX78" fmla="*/ 251766 w 483390"/>
                <a:gd name="connsiteY78" fmla="*/ 620351 h 644521"/>
                <a:gd name="connsiteX79" fmla="*/ 251766 w 483390"/>
                <a:gd name="connsiteY79" fmla="*/ 441094 h 644521"/>
                <a:gd name="connsiteX80" fmla="*/ 283992 w 483390"/>
                <a:gd name="connsiteY80" fmla="*/ 480370 h 644521"/>
                <a:gd name="connsiteX81" fmla="*/ 292049 w 483390"/>
                <a:gd name="connsiteY81" fmla="*/ 484398 h 644521"/>
                <a:gd name="connsiteX82" fmla="*/ 295070 w 483390"/>
                <a:gd name="connsiteY82" fmla="*/ 483391 h 644521"/>
                <a:gd name="connsiteX83" fmla="*/ 402826 w 483390"/>
                <a:gd name="connsiteY83" fmla="*/ 445122 h 644521"/>
                <a:gd name="connsiteX84" fmla="*/ 402826 w 483390"/>
                <a:gd name="connsiteY84" fmla="*/ 566977 h 644521"/>
                <a:gd name="connsiteX85" fmla="*/ 295070 w 483390"/>
                <a:gd name="connsiteY85" fmla="*/ 461235 h 644521"/>
                <a:gd name="connsiteX86" fmla="*/ 258815 w 483390"/>
                <a:gd name="connsiteY86" fmla="*/ 416925 h 644521"/>
                <a:gd name="connsiteX87" fmla="*/ 409875 w 483390"/>
                <a:gd name="connsiteY87" fmla="*/ 363550 h 644521"/>
                <a:gd name="connsiteX88" fmla="*/ 446129 w 483390"/>
                <a:gd name="connsiteY88" fmla="*/ 407861 h 644521"/>
                <a:gd name="connsiteX89" fmla="*/ 295070 w 483390"/>
                <a:gd name="connsiteY89" fmla="*/ 461235 h 644521"/>
                <a:gd name="connsiteX90" fmla="*/ 320246 w 483390"/>
                <a:gd name="connsiteY90" fmla="*/ 309169 h 644521"/>
                <a:gd name="connsiteX91" fmla="*/ 352472 w 483390"/>
                <a:gd name="connsiteY91" fmla="*/ 231625 h 644521"/>
                <a:gd name="connsiteX92" fmla="*/ 241695 w 483390"/>
                <a:gd name="connsiteY92" fmla="*/ 120848 h 644521"/>
                <a:gd name="connsiteX93" fmla="*/ 130918 w 483390"/>
                <a:gd name="connsiteY93" fmla="*/ 231625 h 644521"/>
                <a:gd name="connsiteX94" fmla="*/ 163144 w 483390"/>
                <a:gd name="connsiteY94" fmla="*/ 309169 h 644521"/>
                <a:gd name="connsiteX95" fmla="*/ 153074 w 483390"/>
                <a:gd name="connsiteY95" fmla="*/ 312190 h 644521"/>
                <a:gd name="connsiteX96" fmla="*/ 151060 w 483390"/>
                <a:gd name="connsiteY96" fmla="*/ 312190 h 644521"/>
                <a:gd name="connsiteX97" fmla="*/ 45318 w 483390"/>
                <a:gd name="connsiteY97" fmla="*/ 312190 h 644521"/>
                <a:gd name="connsiteX98" fmla="*/ 20141 w 483390"/>
                <a:gd name="connsiteY98" fmla="*/ 281978 h 644521"/>
                <a:gd name="connsiteX99" fmla="*/ 20141 w 483390"/>
                <a:gd name="connsiteY99" fmla="*/ 50353 h 644521"/>
                <a:gd name="connsiteX100" fmla="*/ 45318 w 483390"/>
                <a:gd name="connsiteY100" fmla="*/ 20141 h 644521"/>
                <a:gd name="connsiteX101" fmla="*/ 437066 w 483390"/>
                <a:gd name="connsiteY101" fmla="*/ 20141 h 644521"/>
                <a:gd name="connsiteX102" fmla="*/ 463249 w 483390"/>
                <a:gd name="connsiteY102" fmla="*/ 50353 h 644521"/>
                <a:gd name="connsiteX103" fmla="*/ 463249 w 483390"/>
                <a:gd name="connsiteY103" fmla="*/ 281978 h 644521"/>
                <a:gd name="connsiteX104" fmla="*/ 438073 w 483390"/>
                <a:gd name="connsiteY104" fmla="*/ 312190 h 644521"/>
                <a:gd name="connsiteX105" fmla="*/ 332331 w 483390"/>
                <a:gd name="connsiteY105" fmla="*/ 312190 h 644521"/>
                <a:gd name="connsiteX106" fmla="*/ 330317 w 483390"/>
                <a:gd name="connsiteY106" fmla="*/ 312190 h 644521"/>
                <a:gd name="connsiteX107" fmla="*/ 320246 w 483390"/>
                <a:gd name="connsiteY107" fmla="*/ 309169 h 64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483390" h="644521">
                  <a:moveTo>
                    <a:pt x="483391" y="281978"/>
                  </a:moveTo>
                  <a:lnTo>
                    <a:pt x="483391" y="50353"/>
                  </a:lnTo>
                  <a:cubicBezTo>
                    <a:pt x="483391" y="22155"/>
                    <a:pt x="463249" y="0"/>
                    <a:pt x="438073" y="0"/>
                  </a:cubicBezTo>
                  <a:lnTo>
                    <a:pt x="45318" y="0"/>
                  </a:lnTo>
                  <a:cubicBezTo>
                    <a:pt x="20141" y="0"/>
                    <a:pt x="0" y="22155"/>
                    <a:pt x="0" y="50353"/>
                  </a:cubicBezTo>
                  <a:lnTo>
                    <a:pt x="0" y="281978"/>
                  </a:lnTo>
                  <a:cubicBezTo>
                    <a:pt x="0" y="310176"/>
                    <a:pt x="20141" y="332331"/>
                    <a:pt x="45318" y="332331"/>
                  </a:cubicBezTo>
                  <a:lnTo>
                    <a:pt x="96678" y="332331"/>
                  </a:lnTo>
                  <a:lnTo>
                    <a:pt x="66466" y="343409"/>
                  </a:lnTo>
                  <a:cubicBezTo>
                    <a:pt x="66466" y="343409"/>
                    <a:pt x="66466" y="343409"/>
                    <a:pt x="65459" y="343409"/>
                  </a:cubicBezTo>
                  <a:cubicBezTo>
                    <a:pt x="64452" y="343409"/>
                    <a:pt x="63445" y="344416"/>
                    <a:pt x="63445" y="344416"/>
                  </a:cubicBezTo>
                  <a:cubicBezTo>
                    <a:pt x="63445" y="344416"/>
                    <a:pt x="62438" y="344416"/>
                    <a:pt x="62438" y="345423"/>
                  </a:cubicBezTo>
                  <a:cubicBezTo>
                    <a:pt x="62438" y="345423"/>
                    <a:pt x="62438" y="345423"/>
                    <a:pt x="61431" y="346430"/>
                  </a:cubicBezTo>
                  <a:lnTo>
                    <a:pt x="11078" y="406854"/>
                  </a:lnTo>
                  <a:cubicBezTo>
                    <a:pt x="10071" y="408868"/>
                    <a:pt x="9064" y="411889"/>
                    <a:pt x="10071" y="415917"/>
                  </a:cubicBezTo>
                  <a:cubicBezTo>
                    <a:pt x="11078" y="418939"/>
                    <a:pt x="13092" y="421960"/>
                    <a:pt x="16113" y="422967"/>
                  </a:cubicBezTo>
                  <a:lnTo>
                    <a:pt x="59417" y="438073"/>
                  </a:lnTo>
                  <a:lnTo>
                    <a:pt x="59417" y="574027"/>
                  </a:lnTo>
                  <a:cubicBezTo>
                    <a:pt x="59417" y="578055"/>
                    <a:pt x="62438" y="582083"/>
                    <a:pt x="66466" y="583090"/>
                  </a:cubicBezTo>
                  <a:lnTo>
                    <a:pt x="237667" y="643514"/>
                  </a:lnTo>
                  <a:cubicBezTo>
                    <a:pt x="237667" y="643514"/>
                    <a:pt x="237667" y="643514"/>
                    <a:pt x="237667" y="643514"/>
                  </a:cubicBezTo>
                  <a:cubicBezTo>
                    <a:pt x="238674" y="643514"/>
                    <a:pt x="239681" y="644521"/>
                    <a:pt x="240688" y="644521"/>
                  </a:cubicBezTo>
                  <a:cubicBezTo>
                    <a:pt x="241695" y="644521"/>
                    <a:pt x="242702" y="644521"/>
                    <a:pt x="243710" y="643514"/>
                  </a:cubicBezTo>
                  <a:cubicBezTo>
                    <a:pt x="243710" y="643514"/>
                    <a:pt x="243710" y="643514"/>
                    <a:pt x="243710" y="643514"/>
                  </a:cubicBezTo>
                  <a:lnTo>
                    <a:pt x="414910" y="583090"/>
                  </a:lnTo>
                  <a:cubicBezTo>
                    <a:pt x="418939" y="582083"/>
                    <a:pt x="421960" y="578055"/>
                    <a:pt x="421960" y="574027"/>
                  </a:cubicBezTo>
                  <a:lnTo>
                    <a:pt x="421960" y="438073"/>
                  </a:lnTo>
                  <a:lnTo>
                    <a:pt x="465264" y="422967"/>
                  </a:lnTo>
                  <a:cubicBezTo>
                    <a:pt x="468285" y="421960"/>
                    <a:pt x="470299" y="418939"/>
                    <a:pt x="471306" y="415917"/>
                  </a:cubicBezTo>
                  <a:cubicBezTo>
                    <a:pt x="472313" y="412896"/>
                    <a:pt x="471306" y="408868"/>
                    <a:pt x="469292" y="406854"/>
                  </a:cubicBezTo>
                  <a:lnTo>
                    <a:pt x="418939" y="346430"/>
                  </a:lnTo>
                  <a:cubicBezTo>
                    <a:pt x="418939" y="346430"/>
                    <a:pt x="418939" y="346430"/>
                    <a:pt x="417932" y="345423"/>
                  </a:cubicBezTo>
                  <a:cubicBezTo>
                    <a:pt x="417932" y="345423"/>
                    <a:pt x="416925" y="344416"/>
                    <a:pt x="416925" y="344416"/>
                  </a:cubicBezTo>
                  <a:cubicBezTo>
                    <a:pt x="415917" y="343409"/>
                    <a:pt x="415917" y="343409"/>
                    <a:pt x="414910" y="343409"/>
                  </a:cubicBezTo>
                  <a:cubicBezTo>
                    <a:pt x="414910" y="343409"/>
                    <a:pt x="414910" y="343409"/>
                    <a:pt x="413903" y="343409"/>
                  </a:cubicBezTo>
                  <a:lnTo>
                    <a:pt x="383691" y="332331"/>
                  </a:lnTo>
                  <a:lnTo>
                    <a:pt x="435052" y="332331"/>
                  </a:lnTo>
                  <a:cubicBezTo>
                    <a:pt x="463249" y="332331"/>
                    <a:pt x="483391" y="310176"/>
                    <a:pt x="483391" y="281978"/>
                  </a:cubicBezTo>
                  <a:close/>
                  <a:moveTo>
                    <a:pt x="287013" y="310176"/>
                  </a:moveTo>
                  <a:cubicBezTo>
                    <a:pt x="282985" y="312190"/>
                    <a:pt x="281978" y="315211"/>
                    <a:pt x="281978" y="319239"/>
                  </a:cubicBezTo>
                  <a:lnTo>
                    <a:pt x="281978" y="332331"/>
                  </a:lnTo>
                  <a:cubicBezTo>
                    <a:pt x="281978" y="349451"/>
                    <a:pt x="268886" y="362543"/>
                    <a:pt x="251766" y="362543"/>
                  </a:cubicBezTo>
                  <a:lnTo>
                    <a:pt x="231625" y="362543"/>
                  </a:lnTo>
                  <a:cubicBezTo>
                    <a:pt x="215512" y="362543"/>
                    <a:pt x="202420" y="349451"/>
                    <a:pt x="201413" y="334345"/>
                  </a:cubicBezTo>
                  <a:cubicBezTo>
                    <a:pt x="212491" y="338374"/>
                    <a:pt x="226589" y="342402"/>
                    <a:pt x="240688" y="342402"/>
                  </a:cubicBezTo>
                  <a:cubicBezTo>
                    <a:pt x="246731" y="342402"/>
                    <a:pt x="250759" y="338374"/>
                    <a:pt x="250759" y="332331"/>
                  </a:cubicBezTo>
                  <a:cubicBezTo>
                    <a:pt x="250759" y="326289"/>
                    <a:pt x="246731" y="322261"/>
                    <a:pt x="240688" y="322261"/>
                  </a:cubicBezTo>
                  <a:cubicBezTo>
                    <a:pt x="218533" y="322261"/>
                    <a:pt x="196378" y="310176"/>
                    <a:pt x="188321" y="305140"/>
                  </a:cubicBezTo>
                  <a:cubicBezTo>
                    <a:pt x="165159" y="288020"/>
                    <a:pt x="151060" y="260830"/>
                    <a:pt x="151060" y="231625"/>
                  </a:cubicBezTo>
                  <a:cubicBezTo>
                    <a:pt x="151060" y="181272"/>
                    <a:pt x="191342" y="140989"/>
                    <a:pt x="241695" y="140989"/>
                  </a:cubicBezTo>
                  <a:cubicBezTo>
                    <a:pt x="292049" y="140989"/>
                    <a:pt x="332331" y="181272"/>
                    <a:pt x="332331" y="231625"/>
                  </a:cubicBezTo>
                  <a:cubicBezTo>
                    <a:pt x="332331" y="263851"/>
                    <a:pt x="315211" y="294063"/>
                    <a:pt x="287013" y="310176"/>
                  </a:cubicBezTo>
                  <a:close/>
                  <a:moveTo>
                    <a:pt x="181272" y="324275"/>
                  </a:moveTo>
                  <a:cubicBezTo>
                    <a:pt x="181272" y="324275"/>
                    <a:pt x="181272" y="324275"/>
                    <a:pt x="181272" y="324275"/>
                  </a:cubicBezTo>
                  <a:lnTo>
                    <a:pt x="181272" y="332331"/>
                  </a:lnTo>
                  <a:cubicBezTo>
                    <a:pt x="181272" y="360529"/>
                    <a:pt x="203427" y="382684"/>
                    <a:pt x="231625" y="382684"/>
                  </a:cubicBezTo>
                  <a:lnTo>
                    <a:pt x="251766" y="382684"/>
                  </a:lnTo>
                  <a:cubicBezTo>
                    <a:pt x="279964" y="382684"/>
                    <a:pt x="302119" y="360529"/>
                    <a:pt x="302119" y="332331"/>
                  </a:cubicBezTo>
                  <a:lnTo>
                    <a:pt x="302119" y="324275"/>
                  </a:lnTo>
                  <a:cubicBezTo>
                    <a:pt x="302119" y="324275"/>
                    <a:pt x="302119" y="324275"/>
                    <a:pt x="303126" y="323268"/>
                  </a:cubicBezTo>
                  <a:lnTo>
                    <a:pt x="383691" y="351465"/>
                  </a:lnTo>
                  <a:lnTo>
                    <a:pt x="242702" y="400812"/>
                  </a:lnTo>
                  <a:lnTo>
                    <a:pt x="100706" y="352472"/>
                  </a:lnTo>
                  <a:lnTo>
                    <a:pt x="181272" y="324275"/>
                  </a:lnTo>
                  <a:close/>
                  <a:moveTo>
                    <a:pt x="73516" y="364557"/>
                  </a:moveTo>
                  <a:lnTo>
                    <a:pt x="224575" y="417932"/>
                  </a:lnTo>
                  <a:lnTo>
                    <a:pt x="188321" y="462242"/>
                  </a:lnTo>
                  <a:lnTo>
                    <a:pt x="37261" y="408868"/>
                  </a:lnTo>
                  <a:lnTo>
                    <a:pt x="73516" y="364557"/>
                  </a:lnTo>
                  <a:close/>
                  <a:moveTo>
                    <a:pt x="80565" y="566977"/>
                  </a:moveTo>
                  <a:lnTo>
                    <a:pt x="80565" y="445122"/>
                  </a:lnTo>
                  <a:lnTo>
                    <a:pt x="188321" y="483391"/>
                  </a:lnTo>
                  <a:cubicBezTo>
                    <a:pt x="189328" y="483391"/>
                    <a:pt x="190335" y="484398"/>
                    <a:pt x="191342" y="484398"/>
                  </a:cubicBezTo>
                  <a:cubicBezTo>
                    <a:pt x="194363" y="484398"/>
                    <a:pt x="197385" y="483391"/>
                    <a:pt x="199399" y="480370"/>
                  </a:cubicBezTo>
                  <a:lnTo>
                    <a:pt x="231625" y="441094"/>
                  </a:lnTo>
                  <a:lnTo>
                    <a:pt x="231625" y="620351"/>
                  </a:lnTo>
                  <a:lnTo>
                    <a:pt x="80565" y="566977"/>
                  </a:lnTo>
                  <a:close/>
                  <a:moveTo>
                    <a:pt x="402826" y="566977"/>
                  </a:moveTo>
                  <a:lnTo>
                    <a:pt x="251766" y="620351"/>
                  </a:lnTo>
                  <a:lnTo>
                    <a:pt x="251766" y="441094"/>
                  </a:lnTo>
                  <a:lnTo>
                    <a:pt x="283992" y="480370"/>
                  </a:lnTo>
                  <a:cubicBezTo>
                    <a:pt x="286006" y="482384"/>
                    <a:pt x="289027" y="484398"/>
                    <a:pt x="292049" y="484398"/>
                  </a:cubicBezTo>
                  <a:cubicBezTo>
                    <a:pt x="293056" y="484398"/>
                    <a:pt x="294063" y="484398"/>
                    <a:pt x="295070" y="483391"/>
                  </a:cubicBezTo>
                  <a:lnTo>
                    <a:pt x="402826" y="445122"/>
                  </a:lnTo>
                  <a:lnTo>
                    <a:pt x="402826" y="566977"/>
                  </a:lnTo>
                  <a:close/>
                  <a:moveTo>
                    <a:pt x="295070" y="461235"/>
                  </a:moveTo>
                  <a:lnTo>
                    <a:pt x="258815" y="416925"/>
                  </a:lnTo>
                  <a:lnTo>
                    <a:pt x="409875" y="363550"/>
                  </a:lnTo>
                  <a:lnTo>
                    <a:pt x="446129" y="407861"/>
                  </a:lnTo>
                  <a:lnTo>
                    <a:pt x="295070" y="461235"/>
                  </a:lnTo>
                  <a:close/>
                  <a:moveTo>
                    <a:pt x="320246" y="309169"/>
                  </a:moveTo>
                  <a:cubicBezTo>
                    <a:pt x="340388" y="289027"/>
                    <a:pt x="352472" y="260830"/>
                    <a:pt x="352472" y="231625"/>
                  </a:cubicBezTo>
                  <a:cubicBezTo>
                    <a:pt x="352472" y="170194"/>
                    <a:pt x="303126" y="120848"/>
                    <a:pt x="241695" y="120848"/>
                  </a:cubicBezTo>
                  <a:cubicBezTo>
                    <a:pt x="180264" y="120848"/>
                    <a:pt x="130918" y="170194"/>
                    <a:pt x="130918" y="231625"/>
                  </a:cubicBezTo>
                  <a:cubicBezTo>
                    <a:pt x="130918" y="260830"/>
                    <a:pt x="143003" y="289027"/>
                    <a:pt x="163144" y="309169"/>
                  </a:cubicBezTo>
                  <a:lnTo>
                    <a:pt x="153074" y="312190"/>
                  </a:lnTo>
                  <a:cubicBezTo>
                    <a:pt x="152067" y="312190"/>
                    <a:pt x="152067" y="312190"/>
                    <a:pt x="151060" y="312190"/>
                  </a:cubicBezTo>
                  <a:lnTo>
                    <a:pt x="45318" y="312190"/>
                  </a:lnTo>
                  <a:cubicBezTo>
                    <a:pt x="31219" y="312190"/>
                    <a:pt x="20141" y="299098"/>
                    <a:pt x="20141" y="281978"/>
                  </a:cubicBezTo>
                  <a:lnTo>
                    <a:pt x="20141" y="50353"/>
                  </a:lnTo>
                  <a:cubicBezTo>
                    <a:pt x="20141" y="33233"/>
                    <a:pt x="31219" y="20141"/>
                    <a:pt x="45318" y="20141"/>
                  </a:cubicBezTo>
                  <a:lnTo>
                    <a:pt x="437066" y="20141"/>
                  </a:lnTo>
                  <a:cubicBezTo>
                    <a:pt x="452172" y="20141"/>
                    <a:pt x="463249" y="33233"/>
                    <a:pt x="463249" y="50353"/>
                  </a:cubicBezTo>
                  <a:lnTo>
                    <a:pt x="463249" y="281978"/>
                  </a:lnTo>
                  <a:cubicBezTo>
                    <a:pt x="463249" y="299098"/>
                    <a:pt x="452172" y="312190"/>
                    <a:pt x="438073" y="312190"/>
                  </a:cubicBezTo>
                  <a:lnTo>
                    <a:pt x="332331" y="312190"/>
                  </a:lnTo>
                  <a:cubicBezTo>
                    <a:pt x="331324" y="312190"/>
                    <a:pt x="331324" y="312190"/>
                    <a:pt x="330317" y="312190"/>
                  </a:cubicBezTo>
                  <a:lnTo>
                    <a:pt x="320246" y="309169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CA91A7EB-1A32-4543-8753-DAB99E129B2A}"/>
                </a:ext>
              </a:extLst>
            </p:cNvPr>
            <p:cNvSpPr/>
            <p:nvPr/>
          </p:nvSpPr>
          <p:spPr>
            <a:xfrm>
              <a:off x="9458234" y="1298971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0E2F98BE-BA72-4E26-81E5-AD615DD19AC6}"/>
                </a:ext>
              </a:extLst>
            </p:cNvPr>
            <p:cNvSpPr/>
            <p:nvPr/>
          </p:nvSpPr>
          <p:spPr>
            <a:xfrm>
              <a:off x="9498516" y="1298971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7" name="Freeform: Shape 186">
              <a:extLst>
                <a:ext uri="{FF2B5EF4-FFF2-40B4-BE49-F238E27FC236}">
                  <a16:creationId xmlns:a16="http://schemas.microsoft.com/office/drawing/2014/main" id="{32CD6589-1AFE-4E39-A095-63EEB085F479}"/>
                </a:ext>
              </a:extLst>
            </p:cNvPr>
            <p:cNvSpPr/>
            <p:nvPr/>
          </p:nvSpPr>
          <p:spPr>
            <a:xfrm>
              <a:off x="9538799" y="1298971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96DB9857-E7D0-4E30-AE94-C50E43E97B4F}"/>
                </a:ext>
              </a:extLst>
            </p:cNvPr>
            <p:cNvSpPr/>
            <p:nvPr/>
          </p:nvSpPr>
          <p:spPr>
            <a:xfrm>
              <a:off x="9780494" y="1470172"/>
              <a:ext cx="50353" cy="20141"/>
            </a:xfrm>
            <a:custGeom>
              <a:avLst/>
              <a:gdLst>
                <a:gd name="connsiteX0" fmla="*/ 10071 w 50353"/>
                <a:gd name="connsiteY0" fmla="*/ 20141 h 20141"/>
                <a:gd name="connsiteX1" fmla="*/ 40283 w 50353"/>
                <a:gd name="connsiteY1" fmla="*/ 20141 h 20141"/>
                <a:gd name="connsiteX2" fmla="*/ 50353 w 50353"/>
                <a:gd name="connsiteY2" fmla="*/ 10071 h 20141"/>
                <a:gd name="connsiteX3" fmla="*/ 40283 w 50353"/>
                <a:gd name="connsiteY3" fmla="*/ 0 h 20141"/>
                <a:gd name="connsiteX4" fmla="*/ 10071 w 50353"/>
                <a:gd name="connsiteY4" fmla="*/ 0 h 20141"/>
                <a:gd name="connsiteX5" fmla="*/ 0 w 50353"/>
                <a:gd name="connsiteY5" fmla="*/ 10071 h 20141"/>
                <a:gd name="connsiteX6" fmla="*/ 10071 w 5035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3" h="20141">
                  <a:moveTo>
                    <a:pt x="10071" y="20141"/>
                  </a:moveTo>
                  <a:lnTo>
                    <a:pt x="40283" y="20141"/>
                  </a:lnTo>
                  <a:cubicBezTo>
                    <a:pt x="46325" y="20141"/>
                    <a:pt x="50353" y="16113"/>
                    <a:pt x="50353" y="10071"/>
                  </a:cubicBezTo>
                  <a:cubicBezTo>
                    <a:pt x="50353" y="4028"/>
                    <a:pt x="46325" y="0"/>
                    <a:pt x="4028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B414BEFC-47ED-4134-ACAF-0D71E9C1367C}"/>
                </a:ext>
              </a:extLst>
            </p:cNvPr>
            <p:cNvSpPr/>
            <p:nvPr/>
          </p:nvSpPr>
          <p:spPr>
            <a:xfrm>
              <a:off x="9639505" y="1298971"/>
              <a:ext cx="20141" cy="50353"/>
            </a:xfrm>
            <a:custGeom>
              <a:avLst/>
              <a:gdLst>
                <a:gd name="connsiteX0" fmla="*/ 10071 w 20141"/>
                <a:gd name="connsiteY0" fmla="*/ 0 h 50353"/>
                <a:gd name="connsiteX1" fmla="*/ 0 w 20141"/>
                <a:gd name="connsiteY1" fmla="*/ 10071 h 50353"/>
                <a:gd name="connsiteX2" fmla="*/ 0 w 20141"/>
                <a:gd name="connsiteY2" fmla="*/ 40283 h 50353"/>
                <a:gd name="connsiteX3" fmla="*/ 10071 w 20141"/>
                <a:gd name="connsiteY3" fmla="*/ 50353 h 50353"/>
                <a:gd name="connsiteX4" fmla="*/ 20141 w 20141"/>
                <a:gd name="connsiteY4" fmla="*/ 40283 h 50353"/>
                <a:gd name="connsiteX5" fmla="*/ 20141 w 20141"/>
                <a:gd name="connsiteY5" fmla="*/ 10071 h 50353"/>
                <a:gd name="connsiteX6" fmla="*/ 10071 w 20141"/>
                <a:gd name="connsiteY6" fmla="*/ 0 h 50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50353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40283"/>
                  </a:lnTo>
                  <a:cubicBezTo>
                    <a:pt x="0" y="46325"/>
                    <a:pt x="4028" y="50353"/>
                    <a:pt x="10071" y="50353"/>
                  </a:cubicBezTo>
                  <a:cubicBezTo>
                    <a:pt x="16113" y="50353"/>
                    <a:pt x="20141" y="46325"/>
                    <a:pt x="20141" y="40283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2A70E2E-7099-4546-B778-EAE542C841C0}"/>
                </a:ext>
              </a:extLst>
            </p:cNvPr>
            <p:cNvSpPr/>
            <p:nvPr/>
          </p:nvSpPr>
          <p:spPr>
            <a:xfrm>
              <a:off x="9740212" y="1349324"/>
              <a:ext cx="41289" cy="41289"/>
            </a:xfrm>
            <a:custGeom>
              <a:avLst/>
              <a:gdLst>
                <a:gd name="connsiteX0" fmla="*/ 38268 w 41289"/>
                <a:gd name="connsiteY0" fmla="*/ 3021 h 41289"/>
                <a:gd name="connsiteX1" fmla="*/ 24170 w 41289"/>
                <a:gd name="connsiteY1" fmla="*/ 3021 h 41289"/>
                <a:gd name="connsiteX2" fmla="*/ 3021 w 41289"/>
                <a:gd name="connsiteY2" fmla="*/ 24170 h 41289"/>
                <a:gd name="connsiteX3" fmla="*/ 3021 w 41289"/>
                <a:gd name="connsiteY3" fmla="*/ 38268 h 41289"/>
                <a:gd name="connsiteX4" fmla="*/ 10071 w 41289"/>
                <a:gd name="connsiteY4" fmla="*/ 41290 h 41289"/>
                <a:gd name="connsiteX5" fmla="*/ 17120 w 41289"/>
                <a:gd name="connsiteY5" fmla="*/ 38268 h 41289"/>
                <a:gd name="connsiteX6" fmla="*/ 38268 w 41289"/>
                <a:gd name="connsiteY6" fmla="*/ 17120 h 41289"/>
                <a:gd name="connsiteX7" fmla="*/ 38268 w 41289"/>
                <a:gd name="connsiteY7" fmla="*/ 3021 h 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89" h="41289">
                  <a:moveTo>
                    <a:pt x="38268" y="3021"/>
                  </a:moveTo>
                  <a:cubicBezTo>
                    <a:pt x="34240" y="-1007"/>
                    <a:pt x="28198" y="-1007"/>
                    <a:pt x="24170" y="3021"/>
                  </a:cubicBezTo>
                  <a:lnTo>
                    <a:pt x="3021" y="24170"/>
                  </a:lnTo>
                  <a:cubicBezTo>
                    <a:pt x="-1007" y="28198"/>
                    <a:pt x="-1007" y="34240"/>
                    <a:pt x="3021" y="38268"/>
                  </a:cubicBezTo>
                  <a:cubicBezTo>
                    <a:pt x="5035" y="40283"/>
                    <a:pt x="8056" y="41290"/>
                    <a:pt x="10071" y="41290"/>
                  </a:cubicBezTo>
                  <a:cubicBezTo>
                    <a:pt x="12085" y="41290"/>
                    <a:pt x="15106" y="40283"/>
                    <a:pt x="17120" y="38268"/>
                  </a:cubicBezTo>
                  <a:lnTo>
                    <a:pt x="38268" y="17120"/>
                  </a:lnTo>
                  <a:cubicBezTo>
                    <a:pt x="42297" y="13092"/>
                    <a:pt x="42297" y="7049"/>
                    <a:pt x="38268" y="302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4090E201-DDA7-4804-BDAB-4FAF42000C52}"/>
                </a:ext>
              </a:extLst>
            </p:cNvPr>
            <p:cNvSpPr/>
            <p:nvPr/>
          </p:nvSpPr>
          <p:spPr>
            <a:xfrm>
              <a:off x="9468304" y="1470172"/>
              <a:ext cx="50353" cy="20141"/>
            </a:xfrm>
            <a:custGeom>
              <a:avLst/>
              <a:gdLst>
                <a:gd name="connsiteX0" fmla="*/ 40283 w 50353"/>
                <a:gd name="connsiteY0" fmla="*/ 0 h 20141"/>
                <a:gd name="connsiteX1" fmla="*/ 10071 w 50353"/>
                <a:gd name="connsiteY1" fmla="*/ 0 h 20141"/>
                <a:gd name="connsiteX2" fmla="*/ 0 w 50353"/>
                <a:gd name="connsiteY2" fmla="*/ 10071 h 20141"/>
                <a:gd name="connsiteX3" fmla="*/ 10071 w 50353"/>
                <a:gd name="connsiteY3" fmla="*/ 20141 h 20141"/>
                <a:gd name="connsiteX4" fmla="*/ 40283 w 50353"/>
                <a:gd name="connsiteY4" fmla="*/ 20141 h 20141"/>
                <a:gd name="connsiteX5" fmla="*/ 50353 w 50353"/>
                <a:gd name="connsiteY5" fmla="*/ 10071 h 20141"/>
                <a:gd name="connsiteX6" fmla="*/ 40283 w 5035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3" h="20141">
                  <a:moveTo>
                    <a:pt x="4028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40283" y="20141"/>
                  </a:lnTo>
                  <a:cubicBezTo>
                    <a:pt x="46325" y="20141"/>
                    <a:pt x="50353" y="16113"/>
                    <a:pt x="50353" y="10071"/>
                  </a:cubicBezTo>
                  <a:cubicBezTo>
                    <a:pt x="50353" y="4028"/>
                    <a:pt x="46325" y="0"/>
                    <a:pt x="4028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C03E822C-9E2B-4ABD-B9EA-6D7461C6877E}"/>
                </a:ext>
              </a:extLst>
            </p:cNvPr>
            <p:cNvSpPr/>
            <p:nvPr/>
          </p:nvSpPr>
          <p:spPr>
            <a:xfrm>
              <a:off x="9517651" y="1349324"/>
              <a:ext cx="41289" cy="41289"/>
            </a:xfrm>
            <a:custGeom>
              <a:avLst/>
              <a:gdLst>
                <a:gd name="connsiteX0" fmla="*/ 17120 w 41289"/>
                <a:gd name="connsiteY0" fmla="*/ 3021 h 41289"/>
                <a:gd name="connsiteX1" fmla="*/ 3021 w 41289"/>
                <a:gd name="connsiteY1" fmla="*/ 3021 h 41289"/>
                <a:gd name="connsiteX2" fmla="*/ 3021 w 41289"/>
                <a:gd name="connsiteY2" fmla="*/ 17120 h 41289"/>
                <a:gd name="connsiteX3" fmla="*/ 24170 w 41289"/>
                <a:gd name="connsiteY3" fmla="*/ 38268 h 41289"/>
                <a:gd name="connsiteX4" fmla="*/ 31219 w 41289"/>
                <a:gd name="connsiteY4" fmla="*/ 41290 h 41289"/>
                <a:gd name="connsiteX5" fmla="*/ 38268 w 41289"/>
                <a:gd name="connsiteY5" fmla="*/ 38268 h 41289"/>
                <a:gd name="connsiteX6" fmla="*/ 38268 w 41289"/>
                <a:gd name="connsiteY6" fmla="*/ 24170 h 41289"/>
                <a:gd name="connsiteX7" fmla="*/ 17120 w 41289"/>
                <a:gd name="connsiteY7" fmla="*/ 3021 h 4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289" h="41289">
                  <a:moveTo>
                    <a:pt x="17120" y="3021"/>
                  </a:move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24170" y="38268"/>
                  </a:lnTo>
                  <a:cubicBezTo>
                    <a:pt x="26184" y="40283"/>
                    <a:pt x="29205" y="41290"/>
                    <a:pt x="31219" y="41290"/>
                  </a:cubicBezTo>
                  <a:cubicBezTo>
                    <a:pt x="33233" y="41290"/>
                    <a:pt x="36254" y="40283"/>
                    <a:pt x="38268" y="38268"/>
                  </a:cubicBezTo>
                  <a:cubicBezTo>
                    <a:pt x="42297" y="34240"/>
                    <a:pt x="42297" y="28198"/>
                    <a:pt x="38268" y="24170"/>
                  </a:cubicBezTo>
                  <a:lnTo>
                    <a:pt x="17120" y="302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3" name="Graphic 86">
            <a:extLst>
              <a:ext uri="{FF2B5EF4-FFF2-40B4-BE49-F238E27FC236}">
                <a16:creationId xmlns:a16="http://schemas.microsoft.com/office/drawing/2014/main" id="{8C7ED03F-843A-48F4-93DE-412806EEF35B}"/>
              </a:ext>
            </a:extLst>
          </p:cNvPr>
          <p:cNvGrpSpPr/>
          <p:nvPr/>
        </p:nvGrpSpPr>
        <p:grpSpPr>
          <a:xfrm>
            <a:off x="2411003" y="3882725"/>
            <a:ext cx="612294" cy="594167"/>
            <a:chOff x="2411003" y="3565225"/>
            <a:chExt cx="612294" cy="594167"/>
          </a:xfrm>
          <a:solidFill>
            <a:schemeClr val="accent6">
              <a:lumMod val="50000"/>
            </a:schemeClr>
          </a:solidFill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FF4EA657-E1F8-49A9-9B05-140364152BC8}"/>
                </a:ext>
              </a:extLst>
            </p:cNvPr>
            <p:cNvSpPr/>
            <p:nvPr/>
          </p:nvSpPr>
          <p:spPr>
            <a:xfrm>
              <a:off x="2690966" y="4039552"/>
              <a:ext cx="20141" cy="90635"/>
            </a:xfrm>
            <a:custGeom>
              <a:avLst/>
              <a:gdLst>
                <a:gd name="connsiteX0" fmla="*/ 10071 w 20141"/>
                <a:gd name="connsiteY0" fmla="*/ 0 h 90635"/>
                <a:gd name="connsiteX1" fmla="*/ 0 w 20141"/>
                <a:gd name="connsiteY1" fmla="*/ 10071 h 90635"/>
                <a:gd name="connsiteX2" fmla="*/ 0 w 20141"/>
                <a:gd name="connsiteY2" fmla="*/ 80565 h 90635"/>
                <a:gd name="connsiteX3" fmla="*/ 10071 w 20141"/>
                <a:gd name="connsiteY3" fmla="*/ 90636 h 90635"/>
                <a:gd name="connsiteX4" fmla="*/ 20141 w 20141"/>
                <a:gd name="connsiteY4" fmla="*/ 80565 h 90635"/>
                <a:gd name="connsiteX5" fmla="*/ 20141 w 20141"/>
                <a:gd name="connsiteY5" fmla="*/ 10071 h 90635"/>
                <a:gd name="connsiteX6" fmla="*/ 10071 w 20141"/>
                <a:gd name="connsiteY6" fmla="*/ 0 h 90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90635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80565"/>
                  </a:lnTo>
                  <a:cubicBezTo>
                    <a:pt x="0" y="86608"/>
                    <a:pt x="4028" y="90636"/>
                    <a:pt x="10071" y="90636"/>
                  </a:cubicBezTo>
                  <a:cubicBezTo>
                    <a:pt x="16113" y="90636"/>
                    <a:pt x="20141" y="86608"/>
                    <a:pt x="20141" y="80565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1ED285BE-2A5C-4E7C-B8DC-C64FC88B1FB1}"/>
                </a:ext>
              </a:extLst>
            </p:cNvPr>
            <p:cNvSpPr/>
            <p:nvPr/>
          </p:nvSpPr>
          <p:spPr>
            <a:xfrm>
              <a:off x="2690966" y="3999270"/>
              <a:ext cx="20141" cy="30211"/>
            </a:xfrm>
            <a:custGeom>
              <a:avLst/>
              <a:gdLst>
                <a:gd name="connsiteX0" fmla="*/ 10071 w 20141"/>
                <a:gd name="connsiteY0" fmla="*/ 0 h 30211"/>
                <a:gd name="connsiteX1" fmla="*/ 0 w 20141"/>
                <a:gd name="connsiteY1" fmla="*/ 10071 h 30211"/>
                <a:gd name="connsiteX2" fmla="*/ 0 w 20141"/>
                <a:gd name="connsiteY2" fmla="*/ 20141 h 30211"/>
                <a:gd name="connsiteX3" fmla="*/ 10071 w 20141"/>
                <a:gd name="connsiteY3" fmla="*/ 30212 h 30211"/>
                <a:gd name="connsiteX4" fmla="*/ 20141 w 20141"/>
                <a:gd name="connsiteY4" fmla="*/ 20141 h 30211"/>
                <a:gd name="connsiteX5" fmla="*/ 20141 w 20141"/>
                <a:gd name="connsiteY5" fmla="*/ 10071 h 30211"/>
                <a:gd name="connsiteX6" fmla="*/ 10071 w 20141"/>
                <a:gd name="connsiteY6" fmla="*/ 0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3021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20141"/>
                  </a:lnTo>
                  <a:cubicBezTo>
                    <a:pt x="0" y="26184"/>
                    <a:pt x="4028" y="30212"/>
                    <a:pt x="10071" y="30212"/>
                  </a:cubicBezTo>
                  <a:cubicBezTo>
                    <a:pt x="16113" y="30212"/>
                    <a:pt x="20141" y="26184"/>
                    <a:pt x="20141" y="20141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A4E9819E-EBD8-4B34-8669-185EE477D026}"/>
                </a:ext>
              </a:extLst>
            </p:cNvPr>
            <p:cNvSpPr/>
            <p:nvPr/>
          </p:nvSpPr>
          <p:spPr>
            <a:xfrm>
              <a:off x="2441214" y="3585366"/>
              <a:ext cx="582083" cy="574026"/>
            </a:xfrm>
            <a:custGeom>
              <a:avLst/>
              <a:gdLst>
                <a:gd name="connsiteX0" fmla="*/ 488426 w 582083"/>
                <a:gd name="connsiteY0" fmla="*/ 434045 h 574026"/>
                <a:gd name="connsiteX1" fmla="*/ 542808 w 582083"/>
                <a:gd name="connsiteY1" fmla="*/ 270900 h 574026"/>
                <a:gd name="connsiteX2" fmla="*/ 532737 w 582083"/>
                <a:gd name="connsiteY2" fmla="*/ 260830 h 574026"/>
                <a:gd name="connsiteX3" fmla="*/ 522666 w 582083"/>
                <a:gd name="connsiteY3" fmla="*/ 270900 h 574026"/>
                <a:gd name="connsiteX4" fmla="*/ 465264 w 582083"/>
                <a:gd name="connsiteY4" fmla="*/ 431023 h 574026"/>
                <a:gd name="connsiteX5" fmla="*/ 455193 w 582083"/>
                <a:gd name="connsiteY5" fmla="*/ 422967 h 574026"/>
                <a:gd name="connsiteX6" fmla="*/ 511589 w 582083"/>
                <a:gd name="connsiteY6" fmla="*/ 313197 h 574026"/>
                <a:gd name="connsiteX7" fmla="*/ 492454 w 582083"/>
                <a:gd name="connsiteY7" fmla="*/ 257808 h 574026"/>
                <a:gd name="connsiteX8" fmla="*/ 271907 w 582083"/>
                <a:gd name="connsiteY8" fmla="*/ 49346 h 574026"/>
                <a:gd name="connsiteX9" fmla="*/ 188321 w 582083"/>
                <a:gd name="connsiteY9" fmla="*/ 66466 h 574026"/>
                <a:gd name="connsiteX10" fmla="*/ 161130 w 582083"/>
                <a:gd name="connsiteY10" fmla="*/ 49346 h 574026"/>
                <a:gd name="connsiteX11" fmla="*/ 154081 w 582083"/>
                <a:gd name="connsiteY11" fmla="*/ 52367 h 574026"/>
                <a:gd name="connsiteX12" fmla="*/ 124876 w 582083"/>
                <a:gd name="connsiteY12" fmla="*/ 81572 h 574026"/>
                <a:gd name="connsiteX13" fmla="*/ 116819 w 582083"/>
                <a:gd name="connsiteY13" fmla="*/ 73516 h 574026"/>
                <a:gd name="connsiteX14" fmla="*/ 271907 w 582083"/>
                <a:gd name="connsiteY14" fmla="*/ 20141 h 574026"/>
                <a:gd name="connsiteX15" fmla="*/ 281978 w 582083"/>
                <a:gd name="connsiteY15" fmla="*/ 10071 h 574026"/>
                <a:gd name="connsiteX16" fmla="*/ 271907 w 582083"/>
                <a:gd name="connsiteY16" fmla="*/ 0 h 574026"/>
                <a:gd name="connsiteX17" fmla="*/ 102721 w 582083"/>
                <a:gd name="connsiteY17" fmla="*/ 59417 h 574026"/>
                <a:gd name="connsiteX18" fmla="*/ 82579 w 582083"/>
                <a:gd name="connsiteY18" fmla="*/ 39275 h 574026"/>
                <a:gd name="connsiteX19" fmla="*/ 40283 w 582083"/>
                <a:gd name="connsiteY19" fmla="*/ 39275 h 574026"/>
                <a:gd name="connsiteX20" fmla="*/ 40283 w 582083"/>
                <a:gd name="connsiteY20" fmla="*/ 81572 h 574026"/>
                <a:gd name="connsiteX21" fmla="*/ 40283 w 582083"/>
                <a:gd name="connsiteY21" fmla="*/ 81572 h 574026"/>
                <a:gd name="connsiteX22" fmla="*/ 60424 w 582083"/>
                <a:gd name="connsiteY22" fmla="*/ 101713 h 574026"/>
                <a:gd name="connsiteX23" fmla="*/ 0 w 582083"/>
                <a:gd name="connsiteY23" fmla="*/ 270900 h 574026"/>
                <a:gd name="connsiteX24" fmla="*/ 52367 w 582083"/>
                <a:gd name="connsiteY24" fmla="*/ 431023 h 574026"/>
                <a:gd name="connsiteX25" fmla="*/ 60424 w 582083"/>
                <a:gd name="connsiteY25" fmla="*/ 435052 h 574026"/>
                <a:gd name="connsiteX26" fmla="*/ 66466 w 582083"/>
                <a:gd name="connsiteY26" fmla="*/ 433038 h 574026"/>
                <a:gd name="connsiteX27" fmla="*/ 68480 w 582083"/>
                <a:gd name="connsiteY27" fmla="*/ 418939 h 574026"/>
                <a:gd name="connsiteX28" fmla="*/ 20141 w 582083"/>
                <a:gd name="connsiteY28" fmla="*/ 270900 h 574026"/>
                <a:gd name="connsiteX29" fmla="*/ 74523 w 582083"/>
                <a:gd name="connsiteY29" fmla="*/ 115812 h 574026"/>
                <a:gd name="connsiteX30" fmla="*/ 83586 w 582083"/>
                <a:gd name="connsiteY30" fmla="*/ 124876 h 574026"/>
                <a:gd name="connsiteX31" fmla="*/ 54381 w 582083"/>
                <a:gd name="connsiteY31" fmla="*/ 153074 h 574026"/>
                <a:gd name="connsiteX32" fmla="*/ 51360 w 582083"/>
                <a:gd name="connsiteY32" fmla="*/ 160123 h 574026"/>
                <a:gd name="connsiteX33" fmla="*/ 66466 w 582083"/>
                <a:gd name="connsiteY33" fmla="*/ 186307 h 574026"/>
                <a:gd name="connsiteX34" fmla="*/ 49346 w 582083"/>
                <a:gd name="connsiteY34" fmla="*/ 270900 h 574026"/>
                <a:gd name="connsiteX35" fmla="*/ 59417 w 582083"/>
                <a:gd name="connsiteY35" fmla="*/ 280971 h 574026"/>
                <a:gd name="connsiteX36" fmla="*/ 69487 w 582083"/>
                <a:gd name="connsiteY36" fmla="*/ 270900 h 574026"/>
                <a:gd name="connsiteX37" fmla="*/ 86608 w 582083"/>
                <a:gd name="connsiteY37" fmla="*/ 190335 h 574026"/>
                <a:gd name="connsiteX38" fmla="*/ 119841 w 582083"/>
                <a:gd name="connsiteY38" fmla="*/ 190335 h 574026"/>
                <a:gd name="connsiteX39" fmla="*/ 99699 w 582083"/>
                <a:gd name="connsiteY39" fmla="*/ 270900 h 574026"/>
                <a:gd name="connsiteX40" fmla="*/ 143003 w 582083"/>
                <a:gd name="connsiteY40" fmla="*/ 383691 h 574026"/>
                <a:gd name="connsiteX41" fmla="*/ 169187 w 582083"/>
                <a:gd name="connsiteY41" fmla="*/ 407861 h 574026"/>
                <a:gd name="connsiteX42" fmla="*/ 139982 w 582083"/>
                <a:gd name="connsiteY42" fmla="*/ 422967 h 574026"/>
                <a:gd name="connsiteX43" fmla="*/ 81572 w 582083"/>
                <a:gd name="connsiteY43" fmla="*/ 337366 h 574026"/>
                <a:gd name="connsiteX44" fmla="*/ 68480 w 582083"/>
                <a:gd name="connsiteY44" fmla="*/ 331324 h 574026"/>
                <a:gd name="connsiteX45" fmla="*/ 62438 w 582083"/>
                <a:gd name="connsiteY45" fmla="*/ 344416 h 574026"/>
                <a:gd name="connsiteX46" fmla="*/ 124876 w 582083"/>
                <a:gd name="connsiteY46" fmla="*/ 437066 h 574026"/>
                <a:gd name="connsiteX47" fmla="*/ 98692 w 582083"/>
                <a:gd name="connsiteY47" fmla="*/ 513603 h 574026"/>
                <a:gd name="connsiteX48" fmla="*/ 98692 w 582083"/>
                <a:gd name="connsiteY48" fmla="*/ 563956 h 574026"/>
                <a:gd name="connsiteX49" fmla="*/ 108763 w 582083"/>
                <a:gd name="connsiteY49" fmla="*/ 574027 h 574026"/>
                <a:gd name="connsiteX50" fmla="*/ 410882 w 582083"/>
                <a:gd name="connsiteY50" fmla="*/ 574027 h 574026"/>
                <a:gd name="connsiteX51" fmla="*/ 420953 w 582083"/>
                <a:gd name="connsiteY51" fmla="*/ 563956 h 574026"/>
                <a:gd name="connsiteX52" fmla="*/ 420953 w 582083"/>
                <a:gd name="connsiteY52" fmla="*/ 553885 h 574026"/>
                <a:gd name="connsiteX53" fmla="*/ 572012 w 582083"/>
                <a:gd name="connsiteY53" fmla="*/ 553885 h 574026"/>
                <a:gd name="connsiteX54" fmla="*/ 582083 w 582083"/>
                <a:gd name="connsiteY54" fmla="*/ 543815 h 574026"/>
                <a:gd name="connsiteX55" fmla="*/ 488426 w 582083"/>
                <a:gd name="connsiteY55" fmla="*/ 434045 h 574026"/>
                <a:gd name="connsiteX56" fmla="*/ 420953 w 582083"/>
                <a:gd name="connsiteY56" fmla="*/ 413903 h 574026"/>
                <a:gd name="connsiteX57" fmla="*/ 350458 w 582083"/>
                <a:gd name="connsiteY57" fmla="*/ 313197 h 574026"/>
                <a:gd name="connsiteX58" fmla="*/ 375635 w 582083"/>
                <a:gd name="connsiteY58" fmla="*/ 259823 h 574026"/>
                <a:gd name="connsiteX59" fmla="*/ 376642 w 582083"/>
                <a:gd name="connsiteY59" fmla="*/ 258815 h 574026"/>
                <a:gd name="connsiteX60" fmla="*/ 420953 w 582083"/>
                <a:gd name="connsiteY60" fmla="*/ 242702 h 574026"/>
                <a:gd name="connsiteX61" fmla="*/ 474327 w 582083"/>
                <a:gd name="connsiteY61" fmla="*/ 267879 h 574026"/>
                <a:gd name="connsiteX62" fmla="*/ 491447 w 582083"/>
                <a:gd name="connsiteY62" fmla="*/ 313197 h 574026"/>
                <a:gd name="connsiteX63" fmla="*/ 420953 w 582083"/>
                <a:gd name="connsiteY63" fmla="*/ 413903 h 574026"/>
                <a:gd name="connsiteX64" fmla="*/ 383691 w 582083"/>
                <a:gd name="connsiteY64" fmla="*/ 426995 h 574026"/>
                <a:gd name="connsiteX65" fmla="*/ 320246 w 582083"/>
                <a:gd name="connsiteY65" fmla="*/ 403833 h 574026"/>
                <a:gd name="connsiteX66" fmla="*/ 294063 w 582083"/>
                <a:gd name="connsiteY66" fmla="*/ 392755 h 574026"/>
                <a:gd name="connsiteX67" fmla="*/ 334345 w 582083"/>
                <a:gd name="connsiteY67" fmla="*/ 343409 h 574026"/>
                <a:gd name="connsiteX68" fmla="*/ 386713 w 582083"/>
                <a:gd name="connsiteY68" fmla="*/ 422967 h 574026"/>
                <a:gd name="connsiteX69" fmla="*/ 383691 w 582083"/>
                <a:gd name="connsiteY69" fmla="*/ 426995 h 574026"/>
                <a:gd name="connsiteX70" fmla="*/ 200406 w 582083"/>
                <a:gd name="connsiteY70" fmla="*/ 329310 h 574026"/>
                <a:gd name="connsiteX71" fmla="*/ 199399 w 582083"/>
                <a:gd name="connsiteY71" fmla="*/ 326289 h 574026"/>
                <a:gd name="connsiteX72" fmla="*/ 189328 w 582083"/>
                <a:gd name="connsiteY72" fmla="*/ 281978 h 574026"/>
                <a:gd name="connsiteX73" fmla="*/ 259823 w 582083"/>
                <a:gd name="connsiteY73" fmla="*/ 211483 h 574026"/>
                <a:gd name="connsiteX74" fmla="*/ 330317 w 582083"/>
                <a:gd name="connsiteY74" fmla="*/ 281978 h 574026"/>
                <a:gd name="connsiteX75" fmla="*/ 259823 w 582083"/>
                <a:gd name="connsiteY75" fmla="*/ 382684 h 574026"/>
                <a:gd name="connsiteX76" fmla="*/ 200406 w 582083"/>
                <a:gd name="connsiteY76" fmla="*/ 329310 h 574026"/>
                <a:gd name="connsiteX77" fmla="*/ 347437 w 582083"/>
                <a:gd name="connsiteY77" fmla="*/ 259823 h 574026"/>
                <a:gd name="connsiteX78" fmla="*/ 259823 w 582083"/>
                <a:gd name="connsiteY78" fmla="*/ 191342 h 574026"/>
                <a:gd name="connsiteX79" fmla="*/ 201413 w 582083"/>
                <a:gd name="connsiteY79" fmla="*/ 213498 h 574026"/>
                <a:gd name="connsiteX80" fmla="*/ 271907 w 582083"/>
                <a:gd name="connsiteY80" fmla="*/ 180264 h 574026"/>
                <a:gd name="connsiteX81" fmla="*/ 359522 w 582083"/>
                <a:gd name="connsiteY81" fmla="*/ 246731 h 574026"/>
                <a:gd name="connsiteX82" fmla="*/ 347437 w 582083"/>
                <a:gd name="connsiteY82" fmla="*/ 259823 h 574026"/>
                <a:gd name="connsiteX83" fmla="*/ 103728 w 582083"/>
                <a:gd name="connsiteY83" fmla="*/ 130918 h 574026"/>
                <a:gd name="connsiteX84" fmla="*/ 103728 w 582083"/>
                <a:gd name="connsiteY84" fmla="*/ 116819 h 574026"/>
                <a:gd name="connsiteX85" fmla="*/ 53374 w 582083"/>
                <a:gd name="connsiteY85" fmla="*/ 66466 h 574026"/>
                <a:gd name="connsiteX86" fmla="*/ 53374 w 582083"/>
                <a:gd name="connsiteY86" fmla="*/ 52367 h 574026"/>
                <a:gd name="connsiteX87" fmla="*/ 67473 w 582083"/>
                <a:gd name="connsiteY87" fmla="*/ 52367 h 574026"/>
                <a:gd name="connsiteX88" fmla="*/ 117826 w 582083"/>
                <a:gd name="connsiteY88" fmla="*/ 102721 h 574026"/>
                <a:gd name="connsiteX89" fmla="*/ 124876 w 582083"/>
                <a:gd name="connsiteY89" fmla="*/ 105742 h 574026"/>
                <a:gd name="connsiteX90" fmla="*/ 131925 w 582083"/>
                <a:gd name="connsiteY90" fmla="*/ 102721 h 574026"/>
                <a:gd name="connsiteX91" fmla="*/ 164151 w 582083"/>
                <a:gd name="connsiteY91" fmla="*/ 70494 h 574026"/>
                <a:gd name="connsiteX92" fmla="*/ 171201 w 582083"/>
                <a:gd name="connsiteY92" fmla="*/ 80565 h 574026"/>
                <a:gd name="connsiteX93" fmla="*/ 171201 w 582083"/>
                <a:gd name="connsiteY93" fmla="*/ 161130 h 574026"/>
                <a:gd name="connsiteX94" fmla="*/ 161130 w 582083"/>
                <a:gd name="connsiteY94" fmla="*/ 171201 h 574026"/>
                <a:gd name="connsiteX95" fmla="*/ 82579 w 582083"/>
                <a:gd name="connsiteY95" fmla="*/ 171201 h 574026"/>
                <a:gd name="connsiteX96" fmla="*/ 72509 w 582083"/>
                <a:gd name="connsiteY96" fmla="*/ 164151 h 574026"/>
                <a:gd name="connsiteX97" fmla="*/ 103728 w 582083"/>
                <a:gd name="connsiteY97" fmla="*/ 130918 h 574026"/>
                <a:gd name="connsiteX98" fmla="*/ 198392 w 582083"/>
                <a:gd name="connsiteY98" fmla="*/ 402826 h 574026"/>
                <a:gd name="connsiteX99" fmla="*/ 158109 w 582083"/>
                <a:gd name="connsiteY99" fmla="*/ 370600 h 574026"/>
                <a:gd name="connsiteX100" fmla="*/ 119841 w 582083"/>
                <a:gd name="connsiteY100" fmla="*/ 270900 h 574026"/>
                <a:gd name="connsiteX101" fmla="*/ 143003 w 582083"/>
                <a:gd name="connsiteY101" fmla="*/ 190335 h 574026"/>
                <a:gd name="connsiteX102" fmla="*/ 159116 w 582083"/>
                <a:gd name="connsiteY102" fmla="*/ 190335 h 574026"/>
                <a:gd name="connsiteX103" fmla="*/ 189328 w 582083"/>
                <a:gd name="connsiteY103" fmla="*/ 160123 h 574026"/>
                <a:gd name="connsiteX104" fmla="*/ 189328 w 582083"/>
                <a:gd name="connsiteY104" fmla="*/ 86608 h 574026"/>
                <a:gd name="connsiteX105" fmla="*/ 269893 w 582083"/>
                <a:gd name="connsiteY105" fmla="*/ 69487 h 574026"/>
                <a:gd name="connsiteX106" fmla="*/ 468285 w 582083"/>
                <a:gd name="connsiteY106" fmla="*/ 236660 h 574026"/>
                <a:gd name="connsiteX107" fmla="*/ 434045 w 582083"/>
                <a:gd name="connsiteY107" fmla="*/ 223568 h 574026"/>
                <a:gd name="connsiteX108" fmla="*/ 393762 w 582083"/>
                <a:gd name="connsiteY108" fmla="*/ 153074 h 574026"/>
                <a:gd name="connsiteX109" fmla="*/ 379663 w 582083"/>
                <a:gd name="connsiteY109" fmla="*/ 153074 h 574026"/>
                <a:gd name="connsiteX110" fmla="*/ 379663 w 582083"/>
                <a:gd name="connsiteY110" fmla="*/ 167173 h 574026"/>
                <a:gd name="connsiteX111" fmla="*/ 412896 w 582083"/>
                <a:gd name="connsiteY111" fmla="*/ 222561 h 574026"/>
                <a:gd name="connsiteX112" fmla="*/ 374628 w 582083"/>
                <a:gd name="connsiteY112" fmla="*/ 234646 h 574026"/>
                <a:gd name="connsiteX113" fmla="*/ 269893 w 582083"/>
                <a:gd name="connsiteY113" fmla="*/ 160123 h 574026"/>
                <a:gd name="connsiteX114" fmla="*/ 159116 w 582083"/>
                <a:gd name="connsiteY114" fmla="*/ 270900 h 574026"/>
                <a:gd name="connsiteX115" fmla="*/ 180264 w 582083"/>
                <a:gd name="connsiteY115" fmla="*/ 335352 h 574026"/>
                <a:gd name="connsiteX116" fmla="*/ 224575 w 582083"/>
                <a:gd name="connsiteY116" fmla="*/ 391748 h 574026"/>
                <a:gd name="connsiteX117" fmla="*/ 198392 w 582083"/>
                <a:gd name="connsiteY117" fmla="*/ 402826 h 574026"/>
                <a:gd name="connsiteX118" fmla="*/ 198392 w 582083"/>
                <a:gd name="connsiteY118" fmla="*/ 402826 h 574026"/>
                <a:gd name="connsiteX119" fmla="*/ 198392 w 582083"/>
                <a:gd name="connsiteY119" fmla="*/ 402826 h 574026"/>
                <a:gd name="connsiteX120" fmla="*/ 400812 w 582083"/>
                <a:gd name="connsiteY120" fmla="*/ 554892 h 574026"/>
                <a:gd name="connsiteX121" fmla="*/ 118834 w 582083"/>
                <a:gd name="connsiteY121" fmla="*/ 554892 h 574026"/>
                <a:gd name="connsiteX122" fmla="*/ 118834 w 582083"/>
                <a:gd name="connsiteY122" fmla="*/ 514610 h 574026"/>
                <a:gd name="connsiteX123" fmla="*/ 147031 w 582083"/>
                <a:gd name="connsiteY123" fmla="*/ 444115 h 574026"/>
                <a:gd name="connsiteX124" fmla="*/ 199399 w 582083"/>
                <a:gd name="connsiteY124" fmla="*/ 423974 h 574026"/>
                <a:gd name="connsiteX125" fmla="*/ 243710 w 582083"/>
                <a:gd name="connsiteY125" fmla="*/ 401819 h 574026"/>
                <a:gd name="connsiteX126" fmla="*/ 259823 w 582083"/>
                <a:gd name="connsiteY126" fmla="*/ 403833 h 574026"/>
                <a:gd name="connsiteX127" fmla="*/ 275936 w 582083"/>
                <a:gd name="connsiteY127" fmla="*/ 401819 h 574026"/>
                <a:gd name="connsiteX128" fmla="*/ 320246 w 582083"/>
                <a:gd name="connsiteY128" fmla="*/ 423974 h 574026"/>
                <a:gd name="connsiteX129" fmla="*/ 400812 w 582083"/>
                <a:gd name="connsiteY129" fmla="*/ 514610 h 574026"/>
                <a:gd name="connsiteX130" fmla="*/ 400812 w 582083"/>
                <a:gd name="connsiteY130" fmla="*/ 554892 h 574026"/>
                <a:gd name="connsiteX131" fmla="*/ 420953 w 582083"/>
                <a:gd name="connsiteY131" fmla="*/ 534751 h 574026"/>
                <a:gd name="connsiteX132" fmla="*/ 420953 w 582083"/>
                <a:gd name="connsiteY132" fmla="*/ 514610 h 574026"/>
                <a:gd name="connsiteX133" fmla="*/ 397790 w 582083"/>
                <a:gd name="connsiteY133" fmla="*/ 441094 h 574026"/>
                <a:gd name="connsiteX134" fmla="*/ 397790 w 582083"/>
                <a:gd name="connsiteY134" fmla="*/ 441094 h 574026"/>
                <a:gd name="connsiteX135" fmla="*/ 404840 w 582083"/>
                <a:gd name="connsiteY135" fmla="*/ 431023 h 574026"/>
                <a:gd name="connsiteX136" fmla="*/ 420953 w 582083"/>
                <a:gd name="connsiteY136" fmla="*/ 434045 h 574026"/>
                <a:gd name="connsiteX137" fmla="*/ 437066 w 582083"/>
                <a:gd name="connsiteY137" fmla="*/ 432031 h 574026"/>
                <a:gd name="connsiteX138" fmla="*/ 481377 w 582083"/>
                <a:gd name="connsiteY138" fmla="*/ 454186 h 574026"/>
                <a:gd name="connsiteX139" fmla="*/ 561942 w 582083"/>
                <a:gd name="connsiteY139" fmla="*/ 534751 h 574026"/>
                <a:gd name="connsiteX140" fmla="*/ 420953 w 582083"/>
                <a:gd name="connsiteY140" fmla="*/ 534751 h 574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</a:cxnLst>
              <a:rect l="l" t="t" r="r" b="b"/>
              <a:pathLst>
                <a:path w="582083" h="574026">
                  <a:moveTo>
                    <a:pt x="488426" y="434045"/>
                  </a:moveTo>
                  <a:cubicBezTo>
                    <a:pt x="523673" y="386713"/>
                    <a:pt x="542808" y="330317"/>
                    <a:pt x="542808" y="270900"/>
                  </a:cubicBezTo>
                  <a:cubicBezTo>
                    <a:pt x="542808" y="264858"/>
                    <a:pt x="538779" y="260830"/>
                    <a:pt x="532737" y="260830"/>
                  </a:cubicBezTo>
                  <a:cubicBezTo>
                    <a:pt x="526695" y="260830"/>
                    <a:pt x="522666" y="264858"/>
                    <a:pt x="522666" y="270900"/>
                  </a:cubicBezTo>
                  <a:cubicBezTo>
                    <a:pt x="522666" y="329310"/>
                    <a:pt x="502525" y="385706"/>
                    <a:pt x="465264" y="431023"/>
                  </a:cubicBezTo>
                  <a:cubicBezTo>
                    <a:pt x="461235" y="429009"/>
                    <a:pt x="457207" y="425988"/>
                    <a:pt x="455193" y="422967"/>
                  </a:cubicBezTo>
                  <a:cubicBezTo>
                    <a:pt x="488426" y="400812"/>
                    <a:pt x="511589" y="349451"/>
                    <a:pt x="511589" y="313197"/>
                  </a:cubicBezTo>
                  <a:cubicBezTo>
                    <a:pt x="511589" y="293056"/>
                    <a:pt x="504539" y="272914"/>
                    <a:pt x="492454" y="257808"/>
                  </a:cubicBezTo>
                  <a:cubicBezTo>
                    <a:pt x="485405" y="140989"/>
                    <a:pt x="388727" y="49346"/>
                    <a:pt x="271907" y="49346"/>
                  </a:cubicBezTo>
                  <a:cubicBezTo>
                    <a:pt x="241695" y="49346"/>
                    <a:pt x="213498" y="55389"/>
                    <a:pt x="188321" y="66466"/>
                  </a:cubicBezTo>
                  <a:cubicBezTo>
                    <a:pt x="183286" y="56396"/>
                    <a:pt x="173215" y="49346"/>
                    <a:pt x="161130" y="49346"/>
                  </a:cubicBezTo>
                  <a:cubicBezTo>
                    <a:pt x="158109" y="49346"/>
                    <a:pt x="156095" y="50353"/>
                    <a:pt x="154081" y="52367"/>
                  </a:cubicBezTo>
                  <a:lnTo>
                    <a:pt x="124876" y="81572"/>
                  </a:lnTo>
                  <a:lnTo>
                    <a:pt x="116819" y="73516"/>
                  </a:lnTo>
                  <a:cubicBezTo>
                    <a:pt x="159116" y="40283"/>
                    <a:pt x="213498" y="20141"/>
                    <a:pt x="271907" y="20141"/>
                  </a:cubicBezTo>
                  <a:cubicBezTo>
                    <a:pt x="277950" y="20141"/>
                    <a:pt x="281978" y="16113"/>
                    <a:pt x="281978" y="10071"/>
                  </a:cubicBezTo>
                  <a:cubicBezTo>
                    <a:pt x="281978" y="4028"/>
                    <a:pt x="277950" y="0"/>
                    <a:pt x="271907" y="0"/>
                  </a:cubicBezTo>
                  <a:cubicBezTo>
                    <a:pt x="208462" y="0"/>
                    <a:pt x="149045" y="22155"/>
                    <a:pt x="102721" y="59417"/>
                  </a:cubicBezTo>
                  <a:lnTo>
                    <a:pt x="82579" y="39275"/>
                  </a:lnTo>
                  <a:cubicBezTo>
                    <a:pt x="70494" y="27191"/>
                    <a:pt x="51360" y="27191"/>
                    <a:pt x="40283" y="39275"/>
                  </a:cubicBezTo>
                  <a:cubicBezTo>
                    <a:pt x="28198" y="51360"/>
                    <a:pt x="28198" y="70494"/>
                    <a:pt x="40283" y="81572"/>
                  </a:cubicBezTo>
                  <a:cubicBezTo>
                    <a:pt x="40283" y="81572"/>
                    <a:pt x="40283" y="81572"/>
                    <a:pt x="40283" y="81572"/>
                  </a:cubicBezTo>
                  <a:lnTo>
                    <a:pt x="60424" y="101713"/>
                  </a:lnTo>
                  <a:cubicBezTo>
                    <a:pt x="22155" y="148038"/>
                    <a:pt x="0" y="206448"/>
                    <a:pt x="0" y="270900"/>
                  </a:cubicBezTo>
                  <a:cubicBezTo>
                    <a:pt x="0" y="329310"/>
                    <a:pt x="18127" y="384698"/>
                    <a:pt x="52367" y="431023"/>
                  </a:cubicBezTo>
                  <a:cubicBezTo>
                    <a:pt x="54381" y="434045"/>
                    <a:pt x="57403" y="435052"/>
                    <a:pt x="60424" y="435052"/>
                  </a:cubicBezTo>
                  <a:cubicBezTo>
                    <a:pt x="62438" y="435052"/>
                    <a:pt x="64452" y="434045"/>
                    <a:pt x="66466" y="433038"/>
                  </a:cubicBezTo>
                  <a:cubicBezTo>
                    <a:pt x="70494" y="430016"/>
                    <a:pt x="71502" y="422967"/>
                    <a:pt x="68480" y="418939"/>
                  </a:cubicBezTo>
                  <a:cubicBezTo>
                    <a:pt x="37261" y="375635"/>
                    <a:pt x="20141" y="324275"/>
                    <a:pt x="20141" y="270900"/>
                  </a:cubicBezTo>
                  <a:cubicBezTo>
                    <a:pt x="20141" y="212491"/>
                    <a:pt x="40283" y="158109"/>
                    <a:pt x="74523" y="115812"/>
                  </a:cubicBezTo>
                  <a:lnTo>
                    <a:pt x="83586" y="124876"/>
                  </a:lnTo>
                  <a:lnTo>
                    <a:pt x="54381" y="153074"/>
                  </a:lnTo>
                  <a:cubicBezTo>
                    <a:pt x="52367" y="155088"/>
                    <a:pt x="51360" y="157102"/>
                    <a:pt x="51360" y="160123"/>
                  </a:cubicBezTo>
                  <a:cubicBezTo>
                    <a:pt x="51360" y="171201"/>
                    <a:pt x="57403" y="181272"/>
                    <a:pt x="66466" y="186307"/>
                  </a:cubicBezTo>
                  <a:cubicBezTo>
                    <a:pt x="55389" y="212491"/>
                    <a:pt x="49346" y="240688"/>
                    <a:pt x="49346" y="270900"/>
                  </a:cubicBezTo>
                  <a:cubicBezTo>
                    <a:pt x="49346" y="276943"/>
                    <a:pt x="53374" y="280971"/>
                    <a:pt x="59417" y="280971"/>
                  </a:cubicBezTo>
                  <a:cubicBezTo>
                    <a:pt x="65459" y="280971"/>
                    <a:pt x="69487" y="276943"/>
                    <a:pt x="69487" y="270900"/>
                  </a:cubicBezTo>
                  <a:cubicBezTo>
                    <a:pt x="69487" y="242702"/>
                    <a:pt x="75530" y="215512"/>
                    <a:pt x="86608" y="190335"/>
                  </a:cubicBezTo>
                  <a:lnTo>
                    <a:pt x="119841" y="190335"/>
                  </a:lnTo>
                  <a:cubicBezTo>
                    <a:pt x="106749" y="214505"/>
                    <a:pt x="99699" y="241695"/>
                    <a:pt x="99699" y="270900"/>
                  </a:cubicBezTo>
                  <a:cubicBezTo>
                    <a:pt x="99699" y="312190"/>
                    <a:pt x="114805" y="352472"/>
                    <a:pt x="143003" y="383691"/>
                  </a:cubicBezTo>
                  <a:cubicBezTo>
                    <a:pt x="151060" y="392755"/>
                    <a:pt x="160123" y="400812"/>
                    <a:pt x="169187" y="407861"/>
                  </a:cubicBezTo>
                  <a:cubicBezTo>
                    <a:pt x="158109" y="410882"/>
                    <a:pt x="149045" y="415917"/>
                    <a:pt x="139982" y="422967"/>
                  </a:cubicBezTo>
                  <a:cubicBezTo>
                    <a:pt x="113798" y="399804"/>
                    <a:pt x="92650" y="370600"/>
                    <a:pt x="81572" y="337366"/>
                  </a:cubicBezTo>
                  <a:cubicBezTo>
                    <a:pt x="79558" y="332331"/>
                    <a:pt x="73516" y="329310"/>
                    <a:pt x="68480" y="331324"/>
                  </a:cubicBezTo>
                  <a:cubicBezTo>
                    <a:pt x="63445" y="333338"/>
                    <a:pt x="60424" y="339381"/>
                    <a:pt x="62438" y="344416"/>
                  </a:cubicBezTo>
                  <a:cubicBezTo>
                    <a:pt x="75530" y="379663"/>
                    <a:pt x="96678" y="411889"/>
                    <a:pt x="124876" y="437066"/>
                  </a:cubicBezTo>
                  <a:cubicBezTo>
                    <a:pt x="107756" y="457207"/>
                    <a:pt x="98692" y="484398"/>
                    <a:pt x="98692" y="513603"/>
                  </a:cubicBezTo>
                  <a:lnTo>
                    <a:pt x="98692" y="563956"/>
                  </a:lnTo>
                  <a:cubicBezTo>
                    <a:pt x="98692" y="569998"/>
                    <a:pt x="102721" y="574027"/>
                    <a:pt x="108763" y="574027"/>
                  </a:cubicBezTo>
                  <a:lnTo>
                    <a:pt x="410882" y="574027"/>
                  </a:lnTo>
                  <a:cubicBezTo>
                    <a:pt x="416925" y="574027"/>
                    <a:pt x="420953" y="569998"/>
                    <a:pt x="420953" y="563956"/>
                  </a:cubicBezTo>
                  <a:lnTo>
                    <a:pt x="420953" y="553885"/>
                  </a:lnTo>
                  <a:lnTo>
                    <a:pt x="572012" y="553885"/>
                  </a:lnTo>
                  <a:cubicBezTo>
                    <a:pt x="578055" y="553885"/>
                    <a:pt x="582083" y="549857"/>
                    <a:pt x="582083" y="543815"/>
                  </a:cubicBezTo>
                  <a:cubicBezTo>
                    <a:pt x="582083" y="483391"/>
                    <a:pt x="543815" y="438073"/>
                    <a:pt x="488426" y="434045"/>
                  </a:cubicBezTo>
                  <a:close/>
                  <a:moveTo>
                    <a:pt x="420953" y="413903"/>
                  </a:moveTo>
                  <a:cubicBezTo>
                    <a:pt x="382684" y="413903"/>
                    <a:pt x="350458" y="352472"/>
                    <a:pt x="350458" y="313197"/>
                  </a:cubicBezTo>
                  <a:cubicBezTo>
                    <a:pt x="350458" y="292049"/>
                    <a:pt x="360529" y="272914"/>
                    <a:pt x="375635" y="259823"/>
                  </a:cubicBezTo>
                  <a:cubicBezTo>
                    <a:pt x="375635" y="259823"/>
                    <a:pt x="376642" y="258815"/>
                    <a:pt x="376642" y="258815"/>
                  </a:cubicBezTo>
                  <a:cubicBezTo>
                    <a:pt x="388727" y="248745"/>
                    <a:pt x="403833" y="242702"/>
                    <a:pt x="420953" y="242702"/>
                  </a:cubicBezTo>
                  <a:cubicBezTo>
                    <a:pt x="442101" y="242702"/>
                    <a:pt x="461235" y="251766"/>
                    <a:pt x="474327" y="267879"/>
                  </a:cubicBezTo>
                  <a:cubicBezTo>
                    <a:pt x="485405" y="280971"/>
                    <a:pt x="491447" y="297084"/>
                    <a:pt x="491447" y="313197"/>
                  </a:cubicBezTo>
                  <a:cubicBezTo>
                    <a:pt x="491447" y="351465"/>
                    <a:pt x="459221" y="413903"/>
                    <a:pt x="420953" y="413903"/>
                  </a:cubicBezTo>
                  <a:close/>
                  <a:moveTo>
                    <a:pt x="383691" y="426995"/>
                  </a:moveTo>
                  <a:cubicBezTo>
                    <a:pt x="366571" y="412896"/>
                    <a:pt x="345423" y="403833"/>
                    <a:pt x="320246" y="403833"/>
                  </a:cubicBezTo>
                  <a:cubicBezTo>
                    <a:pt x="307155" y="403833"/>
                    <a:pt x="299098" y="399804"/>
                    <a:pt x="294063" y="392755"/>
                  </a:cubicBezTo>
                  <a:cubicBezTo>
                    <a:pt x="311183" y="381677"/>
                    <a:pt x="324275" y="363550"/>
                    <a:pt x="334345" y="343409"/>
                  </a:cubicBezTo>
                  <a:cubicBezTo>
                    <a:pt x="342402" y="373621"/>
                    <a:pt x="361536" y="405847"/>
                    <a:pt x="386713" y="422967"/>
                  </a:cubicBezTo>
                  <a:cubicBezTo>
                    <a:pt x="385706" y="423974"/>
                    <a:pt x="384698" y="424981"/>
                    <a:pt x="383691" y="426995"/>
                  </a:cubicBezTo>
                  <a:close/>
                  <a:moveTo>
                    <a:pt x="200406" y="329310"/>
                  </a:moveTo>
                  <a:cubicBezTo>
                    <a:pt x="200406" y="328303"/>
                    <a:pt x="199399" y="327296"/>
                    <a:pt x="199399" y="326289"/>
                  </a:cubicBezTo>
                  <a:cubicBezTo>
                    <a:pt x="193356" y="311183"/>
                    <a:pt x="189328" y="295070"/>
                    <a:pt x="189328" y="281978"/>
                  </a:cubicBezTo>
                  <a:cubicBezTo>
                    <a:pt x="189328" y="242702"/>
                    <a:pt x="220547" y="211483"/>
                    <a:pt x="259823" y="211483"/>
                  </a:cubicBezTo>
                  <a:cubicBezTo>
                    <a:pt x="299098" y="211483"/>
                    <a:pt x="330317" y="242702"/>
                    <a:pt x="330317" y="281978"/>
                  </a:cubicBezTo>
                  <a:cubicBezTo>
                    <a:pt x="330317" y="321253"/>
                    <a:pt x="298091" y="382684"/>
                    <a:pt x="259823" y="382684"/>
                  </a:cubicBezTo>
                  <a:cubicBezTo>
                    <a:pt x="235653" y="383691"/>
                    <a:pt x="213498" y="357508"/>
                    <a:pt x="200406" y="329310"/>
                  </a:cubicBezTo>
                  <a:close/>
                  <a:moveTo>
                    <a:pt x="347437" y="259823"/>
                  </a:moveTo>
                  <a:cubicBezTo>
                    <a:pt x="337366" y="220547"/>
                    <a:pt x="302119" y="191342"/>
                    <a:pt x="259823" y="191342"/>
                  </a:cubicBezTo>
                  <a:cubicBezTo>
                    <a:pt x="237667" y="191342"/>
                    <a:pt x="216519" y="199399"/>
                    <a:pt x="201413" y="213498"/>
                  </a:cubicBezTo>
                  <a:cubicBezTo>
                    <a:pt x="218533" y="193356"/>
                    <a:pt x="243710" y="180264"/>
                    <a:pt x="271907" y="180264"/>
                  </a:cubicBezTo>
                  <a:cubicBezTo>
                    <a:pt x="313197" y="180264"/>
                    <a:pt x="348444" y="208462"/>
                    <a:pt x="359522" y="246731"/>
                  </a:cubicBezTo>
                  <a:cubicBezTo>
                    <a:pt x="354487" y="250759"/>
                    <a:pt x="351465" y="255794"/>
                    <a:pt x="347437" y="259823"/>
                  </a:cubicBezTo>
                  <a:close/>
                  <a:moveTo>
                    <a:pt x="103728" y="130918"/>
                  </a:moveTo>
                  <a:cubicBezTo>
                    <a:pt x="107756" y="126890"/>
                    <a:pt x="107756" y="120848"/>
                    <a:pt x="103728" y="116819"/>
                  </a:cubicBezTo>
                  <a:lnTo>
                    <a:pt x="53374" y="66466"/>
                  </a:lnTo>
                  <a:cubicBezTo>
                    <a:pt x="49346" y="62438"/>
                    <a:pt x="49346" y="56396"/>
                    <a:pt x="53374" y="52367"/>
                  </a:cubicBezTo>
                  <a:cubicBezTo>
                    <a:pt x="57403" y="48339"/>
                    <a:pt x="63445" y="48339"/>
                    <a:pt x="67473" y="52367"/>
                  </a:cubicBezTo>
                  <a:lnTo>
                    <a:pt x="117826" y="102721"/>
                  </a:lnTo>
                  <a:cubicBezTo>
                    <a:pt x="119841" y="104735"/>
                    <a:pt x="121855" y="105742"/>
                    <a:pt x="124876" y="105742"/>
                  </a:cubicBezTo>
                  <a:cubicBezTo>
                    <a:pt x="127897" y="105742"/>
                    <a:pt x="129911" y="104735"/>
                    <a:pt x="131925" y="102721"/>
                  </a:cubicBezTo>
                  <a:lnTo>
                    <a:pt x="164151" y="70494"/>
                  </a:lnTo>
                  <a:cubicBezTo>
                    <a:pt x="168180" y="71502"/>
                    <a:pt x="171201" y="75530"/>
                    <a:pt x="171201" y="80565"/>
                  </a:cubicBezTo>
                  <a:lnTo>
                    <a:pt x="171201" y="161130"/>
                  </a:lnTo>
                  <a:cubicBezTo>
                    <a:pt x="171201" y="167173"/>
                    <a:pt x="166166" y="171201"/>
                    <a:pt x="161130" y="171201"/>
                  </a:cubicBezTo>
                  <a:lnTo>
                    <a:pt x="82579" y="171201"/>
                  </a:lnTo>
                  <a:cubicBezTo>
                    <a:pt x="78551" y="171201"/>
                    <a:pt x="74523" y="168180"/>
                    <a:pt x="72509" y="164151"/>
                  </a:cubicBezTo>
                  <a:lnTo>
                    <a:pt x="103728" y="130918"/>
                  </a:lnTo>
                  <a:close/>
                  <a:moveTo>
                    <a:pt x="198392" y="402826"/>
                  </a:moveTo>
                  <a:cubicBezTo>
                    <a:pt x="183286" y="394769"/>
                    <a:pt x="170194" y="383691"/>
                    <a:pt x="158109" y="370600"/>
                  </a:cubicBezTo>
                  <a:cubicBezTo>
                    <a:pt x="133940" y="343409"/>
                    <a:pt x="119841" y="307155"/>
                    <a:pt x="119841" y="270900"/>
                  </a:cubicBezTo>
                  <a:cubicBezTo>
                    <a:pt x="119841" y="241695"/>
                    <a:pt x="127897" y="214505"/>
                    <a:pt x="143003" y="190335"/>
                  </a:cubicBezTo>
                  <a:lnTo>
                    <a:pt x="159116" y="190335"/>
                  </a:lnTo>
                  <a:cubicBezTo>
                    <a:pt x="176236" y="190335"/>
                    <a:pt x="189328" y="176236"/>
                    <a:pt x="189328" y="160123"/>
                  </a:cubicBezTo>
                  <a:lnTo>
                    <a:pt x="189328" y="86608"/>
                  </a:lnTo>
                  <a:cubicBezTo>
                    <a:pt x="214505" y="75530"/>
                    <a:pt x="241695" y="69487"/>
                    <a:pt x="269893" y="69487"/>
                  </a:cubicBezTo>
                  <a:cubicBezTo>
                    <a:pt x="369593" y="69487"/>
                    <a:pt x="452172" y="140989"/>
                    <a:pt x="468285" y="236660"/>
                  </a:cubicBezTo>
                  <a:cubicBezTo>
                    <a:pt x="458214" y="229611"/>
                    <a:pt x="446129" y="225582"/>
                    <a:pt x="434045" y="223568"/>
                  </a:cubicBezTo>
                  <a:cubicBezTo>
                    <a:pt x="426995" y="197385"/>
                    <a:pt x="412896" y="173215"/>
                    <a:pt x="393762" y="153074"/>
                  </a:cubicBezTo>
                  <a:cubicBezTo>
                    <a:pt x="389734" y="149045"/>
                    <a:pt x="383691" y="149045"/>
                    <a:pt x="379663" y="153074"/>
                  </a:cubicBezTo>
                  <a:cubicBezTo>
                    <a:pt x="375635" y="157102"/>
                    <a:pt x="375635" y="163144"/>
                    <a:pt x="379663" y="167173"/>
                  </a:cubicBezTo>
                  <a:cubicBezTo>
                    <a:pt x="394769" y="183286"/>
                    <a:pt x="405847" y="202420"/>
                    <a:pt x="412896" y="222561"/>
                  </a:cubicBezTo>
                  <a:cubicBezTo>
                    <a:pt x="398797" y="223568"/>
                    <a:pt x="385706" y="227596"/>
                    <a:pt x="374628" y="234646"/>
                  </a:cubicBezTo>
                  <a:cubicBezTo>
                    <a:pt x="359522" y="191342"/>
                    <a:pt x="317225" y="160123"/>
                    <a:pt x="269893" y="160123"/>
                  </a:cubicBezTo>
                  <a:cubicBezTo>
                    <a:pt x="208462" y="160123"/>
                    <a:pt x="159116" y="209469"/>
                    <a:pt x="159116" y="270900"/>
                  </a:cubicBezTo>
                  <a:cubicBezTo>
                    <a:pt x="159116" y="294063"/>
                    <a:pt x="166166" y="317225"/>
                    <a:pt x="180264" y="335352"/>
                  </a:cubicBezTo>
                  <a:cubicBezTo>
                    <a:pt x="190335" y="358515"/>
                    <a:pt x="205441" y="379663"/>
                    <a:pt x="224575" y="391748"/>
                  </a:cubicBezTo>
                  <a:cubicBezTo>
                    <a:pt x="219540" y="398797"/>
                    <a:pt x="211483" y="402826"/>
                    <a:pt x="198392" y="402826"/>
                  </a:cubicBezTo>
                  <a:cubicBezTo>
                    <a:pt x="199399" y="403833"/>
                    <a:pt x="199399" y="403833"/>
                    <a:pt x="198392" y="402826"/>
                  </a:cubicBezTo>
                  <a:cubicBezTo>
                    <a:pt x="198392" y="403833"/>
                    <a:pt x="198392" y="403833"/>
                    <a:pt x="198392" y="402826"/>
                  </a:cubicBezTo>
                  <a:close/>
                  <a:moveTo>
                    <a:pt x="400812" y="554892"/>
                  </a:moveTo>
                  <a:lnTo>
                    <a:pt x="118834" y="554892"/>
                  </a:lnTo>
                  <a:lnTo>
                    <a:pt x="118834" y="514610"/>
                  </a:lnTo>
                  <a:cubicBezTo>
                    <a:pt x="118834" y="485405"/>
                    <a:pt x="128904" y="460228"/>
                    <a:pt x="147031" y="444115"/>
                  </a:cubicBezTo>
                  <a:cubicBezTo>
                    <a:pt x="161130" y="431023"/>
                    <a:pt x="179257" y="423974"/>
                    <a:pt x="199399" y="423974"/>
                  </a:cubicBezTo>
                  <a:cubicBezTo>
                    <a:pt x="225582" y="423974"/>
                    <a:pt x="237667" y="411889"/>
                    <a:pt x="243710" y="401819"/>
                  </a:cubicBezTo>
                  <a:cubicBezTo>
                    <a:pt x="248745" y="403833"/>
                    <a:pt x="253780" y="403833"/>
                    <a:pt x="259823" y="403833"/>
                  </a:cubicBezTo>
                  <a:cubicBezTo>
                    <a:pt x="264858" y="403833"/>
                    <a:pt x="270900" y="402826"/>
                    <a:pt x="275936" y="401819"/>
                  </a:cubicBezTo>
                  <a:cubicBezTo>
                    <a:pt x="281978" y="412896"/>
                    <a:pt x="295070" y="423974"/>
                    <a:pt x="320246" y="423974"/>
                  </a:cubicBezTo>
                  <a:cubicBezTo>
                    <a:pt x="366571" y="423974"/>
                    <a:pt x="400812" y="462242"/>
                    <a:pt x="400812" y="514610"/>
                  </a:cubicBezTo>
                  <a:lnTo>
                    <a:pt x="400812" y="554892"/>
                  </a:lnTo>
                  <a:close/>
                  <a:moveTo>
                    <a:pt x="420953" y="534751"/>
                  </a:moveTo>
                  <a:lnTo>
                    <a:pt x="420953" y="514610"/>
                  </a:lnTo>
                  <a:cubicBezTo>
                    <a:pt x="420953" y="485405"/>
                    <a:pt x="411889" y="460228"/>
                    <a:pt x="397790" y="441094"/>
                  </a:cubicBezTo>
                  <a:lnTo>
                    <a:pt x="397790" y="441094"/>
                  </a:lnTo>
                  <a:cubicBezTo>
                    <a:pt x="400812" y="438073"/>
                    <a:pt x="402826" y="435052"/>
                    <a:pt x="404840" y="431023"/>
                  </a:cubicBezTo>
                  <a:cubicBezTo>
                    <a:pt x="409875" y="433038"/>
                    <a:pt x="414910" y="434045"/>
                    <a:pt x="420953" y="434045"/>
                  </a:cubicBezTo>
                  <a:cubicBezTo>
                    <a:pt x="425988" y="434045"/>
                    <a:pt x="432030" y="433038"/>
                    <a:pt x="437066" y="432031"/>
                  </a:cubicBezTo>
                  <a:cubicBezTo>
                    <a:pt x="443108" y="443108"/>
                    <a:pt x="456200" y="454186"/>
                    <a:pt x="481377" y="454186"/>
                  </a:cubicBezTo>
                  <a:cubicBezTo>
                    <a:pt x="524680" y="454186"/>
                    <a:pt x="557914" y="487419"/>
                    <a:pt x="561942" y="534751"/>
                  </a:cubicBezTo>
                  <a:lnTo>
                    <a:pt x="420953" y="53475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2412023-3449-4BC1-830C-A844741C2C2B}"/>
                </a:ext>
              </a:extLst>
            </p:cNvPr>
            <p:cNvSpPr/>
            <p:nvPr/>
          </p:nvSpPr>
          <p:spPr>
            <a:xfrm>
              <a:off x="2703051" y="3684059"/>
              <a:ext cx="101118" cy="42296"/>
            </a:xfrm>
            <a:custGeom>
              <a:avLst/>
              <a:gdLst>
                <a:gd name="connsiteX0" fmla="*/ 10071 w 101118"/>
                <a:gd name="connsiteY0" fmla="*/ 21148 h 42296"/>
                <a:gd name="connsiteX1" fmla="*/ 85600 w 101118"/>
                <a:gd name="connsiteY1" fmla="*/ 41290 h 42296"/>
                <a:gd name="connsiteX2" fmla="*/ 90636 w 101118"/>
                <a:gd name="connsiteY2" fmla="*/ 42297 h 42296"/>
                <a:gd name="connsiteX3" fmla="*/ 99699 w 101118"/>
                <a:gd name="connsiteY3" fmla="*/ 37261 h 42296"/>
                <a:gd name="connsiteX4" fmla="*/ 95671 w 101118"/>
                <a:gd name="connsiteY4" fmla="*/ 23162 h 42296"/>
                <a:gd name="connsiteX5" fmla="*/ 10071 w 101118"/>
                <a:gd name="connsiteY5" fmla="*/ 0 h 42296"/>
                <a:gd name="connsiteX6" fmla="*/ 0 w 101118"/>
                <a:gd name="connsiteY6" fmla="*/ 10071 h 42296"/>
                <a:gd name="connsiteX7" fmla="*/ 10071 w 101118"/>
                <a:gd name="connsiteY7" fmla="*/ 21148 h 42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1118" h="42296">
                  <a:moveTo>
                    <a:pt x="10071" y="21148"/>
                  </a:moveTo>
                  <a:cubicBezTo>
                    <a:pt x="36254" y="21148"/>
                    <a:pt x="62438" y="28198"/>
                    <a:pt x="85600" y="41290"/>
                  </a:cubicBezTo>
                  <a:cubicBezTo>
                    <a:pt x="87615" y="42297"/>
                    <a:pt x="88622" y="42297"/>
                    <a:pt x="90636" y="42297"/>
                  </a:cubicBezTo>
                  <a:cubicBezTo>
                    <a:pt x="93657" y="42297"/>
                    <a:pt x="97685" y="40283"/>
                    <a:pt x="99699" y="37261"/>
                  </a:cubicBezTo>
                  <a:cubicBezTo>
                    <a:pt x="102721" y="32226"/>
                    <a:pt x="100706" y="26184"/>
                    <a:pt x="95671" y="23162"/>
                  </a:cubicBezTo>
                  <a:cubicBezTo>
                    <a:pt x="69487" y="8057"/>
                    <a:pt x="4028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1148"/>
                    <a:pt x="10071" y="2114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5C642B12-6F0F-4269-BFBD-0FA921409411}"/>
                </a:ext>
              </a:extLst>
            </p:cNvPr>
            <p:cNvSpPr/>
            <p:nvPr/>
          </p:nvSpPr>
          <p:spPr>
            <a:xfrm>
              <a:off x="2947768" y="3565225"/>
              <a:ext cx="56395" cy="56395"/>
            </a:xfrm>
            <a:custGeom>
              <a:avLst/>
              <a:gdLst>
                <a:gd name="connsiteX0" fmla="*/ 3021 w 56395"/>
                <a:gd name="connsiteY0" fmla="*/ 53374 h 56395"/>
                <a:gd name="connsiteX1" fmla="*/ 10071 w 56395"/>
                <a:gd name="connsiteY1" fmla="*/ 56396 h 56395"/>
                <a:gd name="connsiteX2" fmla="*/ 17120 w 56395"/>
                <a:gd name="connsiteY2" fmla="*/ 53374 h 56395"/>
                <a:gd name="connsiteX3" fmla="*/ 28198 w 56395"/>
                <a:gd name="connsiteY3" fmla="*/ 42297 h 56395"/>
                <a:gd name="connsiteX4" fmla="*/ 39275 w 56395"/>
                <a:gd name="connsiteY4" fmla="*/ 53374 h 56395"/>
                <a:gd name="connsiteX5" fmla="*/ 46325 w 56395"/>
                <a:gd name="connsiteY5" fmla="*/ 56396 h 56395"/>
                <a:gd name="connsiteX6" fmla="*/ 53374 w 56395"/>
                <a:gd name="connsiteY6" fmla="*/ 53374 h 56395"/>
                <a:gd name="connsiteX7" fmla="*/ 53374 w 56395"/>
                <a:gd name="connsiteY7" fmla="*/ 39276 h 56395"/>
                <a:gd name="connsiteX8" fmla="*/ 42297 w 56395"/>
                <a:gd name="connsiteY8" fmla="*/ 28198 h 56395"/>
                <a:gd name="connsiteX9" fmla="*/ 53374 w 56395"/>
                <a:gd name="connsiteY9" fmla="*/ 17120 h 56395"/>
                <a:gd name="connsiteX10" fmla="*/ 53374 w 56395"/>
                <a:gd name="connsiteY10" fmla="*/ 3021 h 56395"/>
                <a:gd name="connsiteX11" fmla="*/ 39275 w 56395"/>
                <a:gd name="connsiteY11" fmla="*/ 3021 h 56395"/>
                <a:gd name="connsiteX12" fmla="*/ 28198 w 56395"/>
                <a:gd name="connsiteY12" fmla="*/ 14099 h 56395"/>
                <a:gd name="connsiteX13" fmla="*/ 17120 w 56395"/>
                <a:gd name="connsiteY13" fmla="*/ 3021 h 56395"/>
                <a:gd name="connsiteX14" fmla="*/ 3021 w 56395"/>
                <a:gd name="connsiteY14" fmla="*/ 3021 h 56395"/>
                <a:gd name="connsiteX15" fmla="*/ 3021 w 56395"/>
                <a:gd name="connsiteY15" fmla="*/ 17120 h 56395"/>
                <a:gd name="connsiteX16" fmla="*/ 14099 w 56395"/>
                <a:gd name="connsiteY16" fmla="*/ 28198 h 56395"/>
                <a:gd name="connsiteX17" fmla="*/ 3021 w 56395"/>
                <a:gd name="connsiteY17" fmla="*/ 39276 h 56395"/>
                <a:gd name="connsiteX18" fmla="*/ 3021 w 56395"/>
                <a:gd name="connsiteY18" fmla="*/ 53374 h 5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6395" h="56395">
                  <a:moveTo>
                    <a:pt x="3021" y="53374"/>
                  </a:moveTo>
                  <a:cubicBezTo>
                    <a:pt x="5035" y="55389"/>
                    <a:pt x="8057" y="56396"/>
                    <a:pt x="10071" y="56396"/>
                  </a:cubicBezTo>
                  <a:cubicBezTo>
                    <a:pt x="12085" y="56396"/>
                    <a:pt x="15106" y="55389"/>
                    <a:pt x="17120" y="53374"/>
                  </a:cubicBezTo>
                  <a:lnTo>
                    <a:pt x="28198" y="42297"/>
                  </a:lnTo>
                  <a:lnTo>
                    <a:pt x="39275" y="53374"/>
                  </a:lnTo>
                  <a:cubicBezTo>
                    <a:pt x="41290" y="55389"/>
                    <a:pt x="44311" y="56396"/>
                    <a:pt x="46325" y="56396"/>
                  </a:cubicBezTo>
                  <a:cubicBezTo>
                    <a:pt x="48339" y="56396"/>
                    <a:pt x="51360" y="55389"/>
                    <a:pt x="53374" y="53374"/>
                  </a:cubicBezTo>
                  <a:cubicBezTo>
                    <a:pt x="57403" y="49346"/>
                    <a:pt x="57403" y="43304"/>
                    <a:pt x="53374" y="39276"/>
                  </a:cubicBezTo>
                  <a:lnTo>
                    <a:pt x="42297" y="28198"/>
                  </a:lnTo>
                  <a:lnTo>
                    <a:pt x="53374" y="17120"/>
                  </a:lnTo>
                  <a:cubicBezTo>
                    <a:pt x="57403" y="13092"/>
                    <a:pt x="57403" y="7049"/>
                    <a:pt x="53374" y="3021"/>
                  </a:cubicBezTo>
                  <a:cubicBezTo>
                    <a:pt x="49346" y="-1007"/>
                    <a:pt x="43304" y="-1007"/>
                    <a:pt x="39275" y="3021"/>
                  </a:cubicBezTo>
                  <a:lnTo>
                    <a:pt x="28198" y="14099"/>
                  </a:lnTo>
                  <a:lnTo>
                    <a:pt x="17120" y="3021"/>
                  </a:lnTo>
                  <a:cubicBezTo>
                    <a:pt x="13092" y="-1007"/>
                    <a:pt x="7049" y="-1007"/>
                    <a:pt x="3021" y="3021"/>
                  </a:cubicBezTo>
                  <a:cubicBezTo>
                    <a:pt x="-1007" y="7049"/>
                    <a:pt x="-1007" y="13092"/>
                    <a:pt x="3021" y="17120"/>
                  </a:cubicBezTo>
                  <a:lnTo>
                    <a:pt x="14099" y="28198"/>
                  </a:lnTo>
                  <a:lnTo>
                    <a:pt x="3021" y="39276"/>
                  </a:lnTo>
                  <a:cubicBezTo>
                    <a:pt x="-1007" y="43304"/>
                    <a:pt x="-1007" y="49346"/>
                    <a:pt x="3021" y="5337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9" name="Freeform: Shape 198">
              <a:extLst>
                <a:ext uri="{FF2B5EF4-FFF2-40B4-BE49-F238E27FC236}">
                  <a16:creationId xmlns:a16="http://schemas.microsoft.com/office/drawing/2014/main" id="{1C687BAF-AEA0-4C21-AA5E-AA0F03FFA8FE}"/>
                </a:ext>
              </a:extLst>
            </p:cNvPr>
            <p:cNvSpPr/>
            <p:nvPr/>
          </p:nvSpPr>
          <p:spPr>
            <a:xfrm>
              <a:off x="2411003" y="4037538"/>
              <a:ext cx="80565" cy="80565"/>
            </a:xfrm>
            <a:custGeom>
              <a:avLst/>
              <a:gdLst>
                <a:gd name="connsiteX0" fmla="*/ 40283 w 80565"/>
                <a:gd name="connsiteY0" fmla="*/ 0 h 80565"/>
                <a:gd name="connsiteX1" fmla="*/ 0 w 80565"/>
                <a:gd name="connsiteY1" fmla="*/ 40283 h 80565"/>
                <a:gd name="connsiteX2" fmla="*/ 40283 w 80565"/>
                <a:gd name="connsiteY2" fmla="*/ 80565 h 80565"/>
                <a:gd name="connsiteX3" fmla="*/ 80565 w 80565"/>
                <a:gd name="connsiteY3" fmla="*/ 40283 h 80565"/>
                <a:gd name="connsiteX4" fmla="*/ 40283 w 80565"/>
                <a:gd name="connsiteY4" fmla="*/ 0 h 80565"/>
                <a:gd name="connsiteX5" fmla="*/ 40283 w 80565"/>
                <a:gd name="connsiteY5" fmla="*/ 60424 h 80565"/>
                <a:gd name="connsiteX6" fmla="*/ 20141 w 80565"/>
                <a:gd name="connsiteY6" fmla="*/ 40283 h 80565"/>
                <a:gd name="connsiteX7" fmla="*/ 40283 w 80565"/>
                <a:gd name="connsiteY7" fmla="*/ 20141 h 80565"/>
                <a:gd name="connsiteX8" fmla="*/ 60424 w 80565"/>
                <a:gd name="connsiteY8" fmla="*/ 40283 h 80565"/>
                <a:gd name="connsiteX9" fmla="*/ 40283 w 80565"/>
                <a:gd name="connsiteY9" fmla="*/ 60424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0565" h="80565">
                  <a:moveTo>
                    <a:pt x="40283" y="0"/>
                  </a:moveTo>
                  <a:cubicBezTo>
                    <a:pt x="18127" y="0"/>
                    <a:pt x="0" y="18127"/>
                    <a:pt x="0" y="40283"/>
                  </a:cubicBezTo>
                  <a:cubicBezTo>
                    <a:pt x="0" y="62438"/>
                    <a:pt x="18127" y="80565"/>
                    <a:pt x="40283" y="80565"/>
                  </a:cubicBezTo>
                  <a:cubicBezTo>
                    <a:pt x="62438" y="80565"/>
                    <a:pt x="80565" y="62438"/>
                    <a:pt x="80565" y="40283"/>
                  </a:cubicBezTo>
                  <a:cubicBezTo>
                    <a:pt x="80565" y="18127"/>
                    <a:pt x="62438" y="0"/>
                    <a:pt x="40283" y="0"/>
                  </a:cubicBezTo>
                  <a:close/>
                  <a:moveTo>
                    <a:pt x="40283" y="60424"/>
                  </a:moveTo>
                  <a:cubicBezTo>
                    <a:pt x="29205" y="60424"/>
                    <a:pt x="20141" y="51360"/>
                    <a:pt x="20141" y="40283"/>
                  </a:cubicBezTo>
                  <a:cubicBezTo>
                    <a:pt x="20141" y="29205"/>
                    <a:pt x="29205" y="20141"/>
                    <a:pt x="40283" y="20141"/>
                  </a:cubicBezTo>
                  <a:cubicBezTo>
                    <a:pt x="51360" y="20141"/>
                    <a:pt x="60424" y="29205"/>
                    <a:pt x="60424" y="40283"/>
                  </a:cubicBezTo>
                  <a:cubicBezTo>
                    <a:pt x="60424" y="51360"/>
                    <a:pt x="51360" y="60424"/>
                    <a:pt x="40283" y="6042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0" name="Graphic 90">
            <a:extLst>
              <a:ext uri="{FF2B5EF4-FFF2-40B4-BE49-F238E27FC236}">
                <a16:creationId xmlns:a16="http://schemas.microsoft.com/office/drawing/2014/main" id="{41C82987-F857-47E0-85F1-90E83589D149}"/>
              </a:ext>
            </a:extLst>
          </p:cNvPr>
          <p:cNvGrpSpPr/>
          <p:nvPr/>
        </p:nvGrpSpPr>
        <p:grpSpPr>
          <a:xfrm>
            <a:off x="2434165" y="2768611"/>
            <a:ext cx="564962" cy="569998"/>
            <a:chOff x="2434165" y="2451111"/>
            <a:chExt cx="564962" cy="569998"/>
          </a:xfrm>
          <a:solidFill>
            <a:schemeClr val="accent6">
              <a:lumMod val="50000"/>
            </a:schemeClr>
          </a:solidFill>
        </p:grpSpPr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AA991CEC-7A1F-4833-858A-8773D1E86BF4}"/>
                </a:ext>
              </a:extLst>
            </p:cNvPr>
            <p:cNvSpPr/>
            <p:nvPr/>
          </p:nvSpPr>
          <p:spPr>
            <a:xfrm>
              <a:off x="2434165" y="2451111"/>
              <a:ext cx="544821" cy="569998"/>
            </a:xfrm>
            <a:custGeom>
              <a:avLst/>
              <a:gdLst>
                <a:gd name="connsiteX0" fmla="*/ 529716 w 544821"/>
                <a:gd name="connsiteY0" fmla="*/ 157102 h 569998"/>
                <a:gd name="connsiteX1" fmla="*/ 521659 w 544821"/>
                <a:gd name="connsiteY1" fmla="*/ 137968 h 569998"/>
                <a:gd name="connsiteX2" fmla="*/ 303126 w 544821"/>
                <a:gd name="connsiteY2" fmla="*/ 0 h 569998"/>
                <a:gd name="connsiteX3" fmla="*/ 84593 w 544821"/>
                <a:gd name="connsiteY3" fmla="*/ 137968 h 569998"/>
                <a:gd name="connsiteX4" fmla="*/ 76537 w 544821"/>
                <a:gd name="connsiteY4" fmla="*/ 157102 h 569998"/>
                <a:gd name="connsiteX5" fmla="*/ 61431 w 544821"/>
                <a:gd name="connsiteY5" fmla="*/ 241695 h 569998"/>
                <a:gd name="connsiteX6" fmla="*/ 125883 w 544821"/>
                <a:gd name="connsiteY6" fmla="*/ 405847 h 569998"/>
                <a:gd name="connsiteX7" fmla="*/ 105742 w 544821"/>
                <a:gd name="connsiteY7" fmla="*/ 425988 h 569998"/>
                <a:gd name="connsiteX8" fmla="*/ 105742 w 544821"/>
                <a:gd name="connsiteY8" fmla="*/ 425988 h 569998"/>
                <a:gd name="connsiteX9" fmla="*/ 76537 w 544821"/>
                <a:gd name="connsiteY9" fmla="*/ 438073 h 569998"/>
                <a:gd name="connsiteX10" fmla="*/ 12085 w 544821"/>
                <a:gd name="connsiteY10" fmla="*/ 502525 h 569998"/>
                <a:gd name="connsiteX11" fmla="*/ 12085 w 544821"/>
                <a:gd name="connsiteY11" fmla="*/ 559928 h 569998"/>
                <a:gd name="connsiteX12" fmla="*/ 41290 w 544821"/>
                <a:gd name="connsiteY12" fmla="*/ 569998 h 569998"/>
                <a:gd name="connsiteX13" fmla="*/ 69487 w 544821"/>
                <a:gd name="connsiteY13" fmla="*/ 557914 h 569998"/>
                <a:gd name="connsiteX14" fmla="*/ 133940 w 544821"/>
                <a:gd name="connsiteY14" fmla="*/ 493461 h 569998"/>
                <a:gd name="connsiteX15" fmla="*/ 146024 w 544821"/>
                <a:gd name="connsiteY15" fmla="*/ 464257 h 569998"/>
                <a:gd name="connsiteX16" fmla="*/ 169187 w 544821"/>
                <a:gd name="connsiteY16" fmla="*/ 441094 h 569998"/>
                <a:gd name="connsiteX17" fmla="*/ 303126 w 544821"/>
                <a:gd name="connsiteY17" fmla="*/ 482384 h 569998"/>
                <a:gd name="connsiteX18" fmla="*/ 394769 w 544821"/>
                <a:gd name="connsiteY18" fmla="*/ 464257 h 569998"/>
                <a:gd name="connsiteX19" fmla="*/ 397790 w 544821"/>
                <a:gd name="connsiteY19" fmla="*/ 462242 h 569998"/>
                <a:gd name="connsiteX20" fmla="*/ 434045 w 544821"/>
                <a:gd name="connsiteY20" fmla="*/ 462242 h 569998"/>
                <a:gd name="connsiteX21" fmla="*/ 464257 w 544821"/>
                <a:gd name="connsiteY21" fmla="*/ 433038 h 569998"/>
                <a:gd name="connsiteX22" fmla="*/ 465264 w 544821"/>
                <a:gd name="connsiteY22" fmla="*/ 419946 h 569998"/>
                <a:gd name="connsiteX23" fmla="*/ 466271 w 544821"/>
                <a:gd name="connsiteY23" fmla="*/ 419946 h 569998"/>
                <a:gd name="connsiteX24" fmla="*/ 544822 w 544821"/>
                <a:gd name="connsiteY24" fmla="*/ 241695 h 569998"/>
                <a:gd name="connsiteX25" fmla="*/ 529716 w 544821"/>
                <a:gd name="connsiteY25" fmla="*/ 157102 h 569998"/>
                <a:gd name="connsiteX26" fmla="*/ 524680 w 544821"/>
                <a:gd name="connsiteY26" fmla="*/ 241695 h 569998"/>
                <a:gd name="connsiteX27" fmla="*/ 515617 w 544821"/>
                <a:gd name="connsiteY27" fmla="*/ 303126 h 569998"/>
                <a:gd name="connsiteX28" fmla="*/ 501518 w 544821"/>
                <a:gd name="connsiteY28" fmla="*/ 302119 h 569998"/>
                <a:gd name="connsiteX29" fmla="*/ 475334 w 544821"/>
                <a:gd name="connsiteY29" fmla="*/ 291042 h 569998"/>
                <a:gd name="connsiteX30" fmla="*/ 523673 w 544821"/>
                <a:gd name="connsiteY30" fmla="*/ 226589 h 569998"/>
                <a:gd name="connsiteX31" fmla="*/ 524680 w 544821"/>
                <a:gd name="connsiteY31" fmla="*/ 241695 h 569998"/>
                <a:gd name="connsiteX32" fmla="*/ 141996 w 544821"/>
                <a:gd name="connsiteY32" fmla="*/ 382684 h 569998"/>
                <a:gd name="connsiteX33" fmla="*/ 141996 w 544821"/>
                <a:gd name="connsiteY33" fmla="*/ 393762 h 569998"/>
                <a:gd name="connsiteX34" fmla="*/ 96678 w 544821"/>
                <a:gd name="connsiteY34" fmla="*/ 323268 h 569998"/>
                <a:gd name="connsiteX35" fmla="*/ 103728 w 544821"/>
                <a:gd name="connsiteY35" fmla="*/ 322261 h 569998"/>
                <a:gd name="connsiteX36" fmla="*/ 148038 w 544821"/>
                <a:gd name="connsiteY36" fmla="*/ 300105 h 569998"/>
                <a:gd name="connsiteX37" fmla="*/ 163144 w 544821"/>
                <a:gd name="connsiteY37" fmla="*/ 302119 h 569998"/>
                <a:gd name="connsiteX38" fmla="*/ 172208 w 544821"/>
                <a:gd name="connsiteY38" fmla="*/ 301112 h 569998"/>
                <a:gd name="connsiteX39" fmla="*/ 141996 w 544821"/>
                <a:gd name="connsiteY39" fmla="*/ 382684 h 569998"/>
                <a:gd name="connsiteX40" fmla="*/ 81572 w 544821"/>
                <a:gd name="connsiteY40" fmla="*/ 241695 h 569998"/>
                <a:gd name="connsiteX41" fmla="*/ 82579 w 544821"/>
                <a:gd name="connsiteY41" fmla="*/ 226589 h 569998"/>
                <a:gd name="connsiteX42" fmla="*/ 129911 w 544821"/>
                <a:gd name="connsiteY42" fmla="*/ 291042 h 569998"/>
                <a:gd name="connsiteX43" fmla="*/ 103728 w 544821"/>
                <a:gd name="connsiteY43" fmla="*/ 302119 h 569998"/>
                <a:gd name="connsiteX44" fmla="*/ 89629 w 544821"/>
                <a:gd name="connsiteY44" fmla="*/ 303126 h 569998"/>
                <a:gd name="connsiteX45" fmla="*/ 81572 w 544821"/>
                <a:gd name="connsiteY45" fmla="*/ 241695 h 569998"/>
                <a:gd name="connsiteX46" fmla="*/ 102721 w 544821"/>
                <a:gd name="connsiteY46" fmla="*/ 147031 h 569998"/>
                <a:gd name="connsiteX47" fmla="*/ 163144 w 544821"/>
                <a:gd name="connsiteY47" fmla="*/ 111784 h 569998"/>
                <a:gd name="connsiteX48" fmla="*/ 213498 w 544821"/>
                <a:gd name="connsiteY48" fmla="*/ 133940 h 569998"/>
                <a:gd name="connsiteX49" fmla="*/ 211483 w 544821"/>
                <a:gd name="connsiteY49" fmla="*/ 151060 h 569998"/>
                <a:gd name="connsiteX50" fmla="*/ 227596 w 544821"/>
                <a:gd name="connsiteY50" fmla="*/ 212491 h 569998"/>
                <a:gd name="connsiteX51" fmla="*/ 226589 w 544821"/>
                <a:gd name="connsiteY51" fmla="*/ 213498 h 569998"/>
                <a:gd name="connsiteX52" fmla="*/ 225582 w 544821"/>
                <a:gd name="connsiteY52" fmla="*/ 217526 h 569998"/>
                <a:gd name="connsiteX53" fmla="*/ 220547 w 544821"/>
                <a:gd name="connsiteY53" fmla="*/ 229611 h 569998"/>
                <a:gd name="connsiteX54" fmla="*/ 162137 w 544821"/>
                <a:gd name="connsiteY54" fmla="*/ 281978 h 569998"/>
                <a:gd name="connsiteX55" fmla="*/ 91643 w 544821"/>
                <a:gd name="connsiteY55" fmla="*/ 182279 h 569998"/>
                <a:gd name="connsiteX56" fmla="*/ 94664 w 544821"/>
                <a:gd name="connsiteY56" fmla="*/ 164151 h 569998"/>
                <a:gd name="connsiteX57" fmla="*/ 102721 w 544821"/>
                <a:gd name="connsiteY57" fmla="*/ 147031 h 569998"/>
                <a:gd name="connsiteX58" fmla="*/ 239681 w 544821"/>
                <a:gd name="connsiteY58" fmla="*/ 237667 h 569998"/>
                <a:gd name="connsiteX59" fmla="*/ 241695 w 544821"/>
                <a:gd name="connsiteY59" fmla="*/ 233639 h 569998"/>
                <a:gd name="connsiteX60" fmla="*/ 268886 w 544821"/>
                <a:gd name="connsiteY60" fmla="*/ 259823 h 569998"/>
                <a:gd name="connsiteX61" fmla="*/ 242702 w 544821"/>
                <a:gd name="connsiteY61" fmla="*/ 270900 h 569998"/>
                <a:gd name="connsiteX62" fmla="*/ 215512 w 544821"/>
                <a:gd name="connsiteY62" fmla="*/ 274929 h 569998"/>
                <a:gd name="connsiteX63" fmla="*/ 239681 w 544821"/>
                <a:gd name="connsiteY63" fmla="*/ 237667 h 569998"/>
                <a:gd name="connsiteX64" fmla="*/ 232632 w 544821"/>
                <a:gd name="connsiteY64" fmla="*/ 151060 h 569998"/>
                <a:gd name="connsiteX65" fmla="*/ 303126 w 544821"/>
                <a:gd name="connsiteY65" fmla="*/ 80565 h 569998"/>
                <a:gd name="connsiteX66" fmla="*/ 373621 w 544821"/>
                <a:gd name="connsiteY66" fmla="*/ 151060 h 569998"/>
                <a:gd name="connsiteX67" fmla="*/ 303126 w 544821"/>
                <a:gd name="connsiteY67" fmla="*/ 251766 h 569998"/>
                <a:gd name="connsiteX68" fmla="*/ 232632 w 544821"/>
                <a:gd name="connsiteY68" fmla="*/ 151060 h 569998"/>
                <a:gd name="connsiteX69" fmla="*/ 363550 w 544821"/>
                <a:gd name="connsiteY69" fmla="*/ 234646 h 569998"/>
                <a:gd name="connsiteX70" fmla="*/ 389734 w 544821"/>
                <a:gd name="connsiteY70" fmla="*/ 274929 h 569998"/>
                <a:gd name="connsiteX71" fmla="*/ 363550 w 544821"/>
                <a:gd name="connsiteY71" fmla="*/ 271907 h 569998"/>
                <a:gd name="connsiteX72" fmla="*/ 337366 w 544821"/>
                <a:gd name="connsiteY72" fmla="*/ 260830 h 569998"/>
                <a:gd name="connsiteX73" fmla="*/ 363550 w 544821"/>
                <a:gd name="connsiteY73" fmla="*/ 234646 h 569998"/>
                <a:gd name="connsiteX74" fmla="*/ 378656 w 544821"/>
                <a:gd name="connsiteY74" fmla="*/ 217526 h 569998"/>
                <a:gd name="connsiteX75" fmla="*/ 377649 w 544821"/>
                <a:gd name="connsiteY75" fmla="*/ 213498 h 569998"/>
                <a:gd name="connsiteX76" fmla="*/ 377649 w 544821"/>
                <a:gd name="connsiteY76" fmla="*/ 212491 h 569998"/>
                <a:gd name="connsiteX77" fmla="*/ 394769 w 544821"/>
                <a:gd name="connsiteY77" fmla="*/ 150053 h 569998"/>
                <a:gd name="connsiteX78" fmla="*/ 392755 w 544821"/>
                <a:gd name="connsiteY78" fmla="*/ 131925 h 569998"/>
                <a:gd name="connsiteX79" fmla="*/ 443108 w 544821"/>
                <a:gd name="connsiteY79" fmla="*/ 110777 h 569998"/>
                <a:gd name="connsiteX80" fmla="*/ 504539 w 544821"/>
                <a:gd name="connsiteY80" fmla="*/ 146024 h 569998"/>
                <a:gd name="connsiteX81" fmla="*/ 511589 w 544821"/>
                <a:gd name="connsiteY81" fmla="*/ 162137 h 569998"/>
                <a:gd name="connsiteX82" fmla="*/ 514610 w 544821"/>
                <a:gd name="connsiteY82" fmla="*/ 181272 h 569998"/>
                <a:gd name="connsiteX83" fmla="*/ 444115 w 544821"/>
                <a:gd name="connsiteY83" fmla="*/ 280971 h 569998"/>
                <a:gd name="connsiteX84" fmla="*/ 378656 w 544821"/>
                <a:gd name="connsiteY84" fmla="*/ 217526 h 569998"/>
                <a:gd name="connsiteX85" fmla="*/ 303126 w 544821"/>
                <a:gd name="connsiteY85" fmla="*/ 20141 h 569998"/>
                <a:gd name="connsiteX86" fmla="*/ 470299 w 544821"/>
                <a:gd name="connsiteY86" fmla="*/ 96678 h 569998"/>
                <a:gd name="connsiteX87" fmla="*/ 442101 w 544821"/>
                <a:gd name="connsiteY87" fmla="*/ 92650 h 569998"/>
                <a:gd name="connsiteX88" fmla="*/ 384698 w 544821"/>
                <a:gd name="connsiteY88" fmla="*/ 112791 h 569998"/>
                <a:gd name="connsiteX89" fmla="*/ 303126 w 544821"/>
                <a:gd name="connsiteY89" fmla="*/ 60424 h 569998"/>
                <a:gd name="connsiteX90" fmla="*/ 220547 w 544821"/>
                <a:gd name="connsiteY90" fmla="*/ 112791 h 569998"/>
                <a:gd name="connsiteX91" fmla="*/ 163144 w 544821"/>
                <a:gd name="connsiteY91" fmla="*/ 91643 h 569998"/>
                <a:gd name="connsiteX92" fmla="*/ 135954 w 544821"/>
                <a:gd name="connsiteY92" fmla="*/ 95671 h 569998"/>
                <a:gd name="connsiteX93" fmla="*/ 303126 w 544821"/>
                <a:gd name="connsiteY93" fmla="*/ 20141 h 569998"/>
                <a:gd name="connsiteX94" fmla="*/ 119841 w 544821"/>
                <a:gd name="connsiteY94" fmla="*/ 480370 h 569998"/>
                <a:gd name="connsiteX95" fmla="*/ 55389 w 544821"/>
                <a:gd name="connsiteY95" fmla="*/ 544822 h 569998"/>
                <a:gd name="connsiteX96" fmla="*/ 27191 w 544821"/>
                <a:gd name="connsiteY96" fmla="*/ 544822 h 569998"/>
                <a:gd name="connsiteX97" fmla="*/ 27191 w 544821"/>
                <a:gd name="connsiteY97" fmla="*/ 516624 h 569998"/>
                <a:gd name="connsiteX98" fmla="*/ 91643 w 544821"/>
                <a:gd name="connsiteY98" fmla="*/ 452172 h 569998"/>
                <a:gd name="connsiteX99" fmla="*/ 119841 w 544821"/>
                <a:gd name="connsiteY99" fmla="*/ 452172 h 569998"/>
                <a:gd name="connsiteX100" fmla="*/ 119841 w 544821"/>
                <a:gd name="connsiteY100" fmla="*/ 480370 h 569998"/>
                <a:gd name="connsiteX101" fmla="*/ 138975 w 544821"/>
                <a:gd name="connsiteY101" fmla="*/ 443108 h 569998"/>
                <a:gd name="connsiteX102" fmla="*/ 133940 w 544821"/>
                <a:gd name="connsiteY102" fmla="*/ 437066 h 569998"/>
                <a:gd name="connsiteX103" fmla="*/ 127897 w 544821"/>
                <a:gd name="connsiteY103" fmla="*/ 432030 h 569998"/>
                <a:gd name="connsiteX104" fmla="*/ 140989 w 544821"/>
                <a:gd name="connsiteY104" fmla="*/ 418939 h 569998"/>
                <a:gd name="connsiteX105" fmla="*/ 153074 w 544821"/>
                <a:gd name="connsiteY105" fmla="*/ 429009 h 569998"/>
                <a:gd name="connsiteX106" fmla="*/ 138975 w 544821"/>
                <a:gd name="connsiteY106" fmla="*/ 443108 h 569998"/>
                <a:gd name="connsiteX107" fmla="*/ 162137 w 544821"/>
                <a:gd name="connsiteY107" fmla="*/ 411889 h 569998"/>
                <a:gd name="connsiteX108" fmla="*/ 162137 w 544821"/>
                <a:gd name="connsiteY108" fmla="*/ 381677 h 569998"/>
                <a:gd name="connsiteX109" fmla="*/ 242702 w 544821"/>
                <a:gd name="connsiteY109" fmla="*/ 291042 h 569998"/>
                <a:gd name="connsiteX110" fmla="*/ 287013 w 544821"/>
                <a:gd name="connsiteY110" fmla="*/ 268886 h 569998"/>
                <a:gd name="connsiteX111" fmla="*/ 303126 w 544821"/>
                <a:gd name="connsiteY111" fmla="*/ 270900 h 569998"/>
                <a:gd name="connsiteX112" fmla="*/ 319239 w 544821"/>
                <a:gd name="connsiteY112" fmla="*/ 268886 h 569998"/>
                <a:gd name="connsiteX113" fmla="*/ 363550 w 544821"/>
                <a:gd name="connsiteY113" fmla="*/ 291042 h 569998"/>
                <a:gd name="connsiteX114" fmla="*/ 422967 w 544821"/>
                <a:gd name="connsiteY114" fmla="*/ 318232 h 569998"/>
                <a:gd name="connsiteX115" fmla="*/ 409875 w 544821"/>
                <a:gd name="connsiteY115" fmla="*/ 331324 h 569998"/>
                <a:gd name="connsiteX116" fmla="*/ 303126 w 544821"/>
                <a:gd name="connsiteY116" fmla="*/ 331324 h 569998"/>
                <a:gd name="connsiteX117" fmla="*/ 282985 w 544821"/>
                <a:gd name="connsiteY117" fmla="*/ 331324 h 569998"/>
                <a:gd name="connsiteX118" fmla="*/ 272914 w 544821"/>
                <a:gd name="connsiteY118" fmla="*/ 341395 h 569998"/>
                <a:gd name="connsiteX119" fmla="*/ 282985 w 544821"/>
                <a:gd name="connsiteY119" fmla="*/ 351465 h 569998"/>
                <a:gd name="connsiteX120" fmla="*/ 294063 w 544821"/>
                <a:gd name="connsiteY120" fmla="*/ 351465 h 569998"/>
                <a:gd name="connsiteX121" fmla="*/ 303126 w 544821"/>
                <a:gd name="connsiteY121" fmla="*/ 433038 h 569998"/>
                <a:gd name="connsiteX122" fmla="*/ 325282 w 544821"/>
                <a:gd name="connsiteY122" fmla="*/ 461235 h 569998"/>
                <a:gd name="connsiteX123" fmla="*/ 303126 w 544821"/>
                <a:gd name="connsiteY123" fmla="*/ 462242 h 569998"/>
                <a:gd name="connsiteX124" fmla="*/ 162137 w 544821"/>
                <a:gd name="connsiteY124" fmla="*/ 411889 h 569998"/>
                <a:gd name="connsiteX125" fmla="*/ 444115 w 544821"/>
                <a:gd name="connsiteY125" fmla="*/ 433038 h 569998"/>
                <a:gd name="connsiteX126" fmla="*/ 434045 w 544821"/>
                <a:gd name="connsiteY126" fmla="*/ 443108 h 569998"/>
                <a:gd name="connsiteX127" fmla="*/ 333338 w 544821"/>
                <a:gd name="connsiteY127" fmla="*/ 443108 h 569998"/>
                <a:gd name="connsiteX128" fmla="*/ 323268 w 544821"/>
                <a:gd name="connsiteY128" fmla="*/ 433038 h 569998"/>
                <a:gd name="connsiteX129" fmla="*/ 323268 w 544821"/>
                <a:gd name="connsiteY129" fmla="*/ 432030 h 569998"/>
                <a:gd name="connsiteX130" fmla="*/ 314204 w 544821"/>
                <a:gd name="connsiteY130" fmla="*/ 352472 h 569998"/>
                <a:gd name="connsiteX131" fmla="*/ 389734 w 544821"/>
                <a:gd name="connsiteY131" fmla="*/ 352472 h 569998"/>
                <a:gd name="connsiteX132" fmla="*/ 376642 w 544821"/>
                <a:gd name="connsiteY132" fmla="*/ 365564 h 569998"/>
                <a:gd name="connsiteX133" fmla="*/ 376642 w 544821"/>
                <a:gd name="connsiteY133" fmla="*/ 379663 h 569998"/>
                <a:gd name="connsiteX134" fmla="*/ 383691 w 544821"/>
                <a:gd name="connsiteY134" fmla="*/ 382684 h 569998"/>
                <a:gd name="connsiteX135" fmla="*/ 390741 w 544821"/>
                <a:gd name="connsiteY135" fmla="*/ 379663 h 569998"/>
                <a:gd name="connsiteX136" fmla="*/ 417932 w 544821"/>
                <a:gd name="connsiteY136" fmla="*/ 352472 h 569998"/>
                <a:gd name="connsiteX137" fmla="*/ 443108 w 544821"/>
                <a:gd name="connsiteY137" fmla="*/ 352472 h 569998"/>
                <a:gd name="connsiteX138" fmla="*/ 447136 w 544821"/>
                <a:gd name="connsiteY138" fmla="*/ 353479 h 569998"/>
                <a:gd name="connsiteX139" fmla="*/ 450158 w 544821"/>
                <a:gd name="connsiteY139" fmla="*/ 352472 h 569998"/>
                <a:gd name="connsiteX140" fmla="*/ 451165 w 544821"/>
                <a:gd name="connsiteY140" fmla="*/ 351465 h 569998"/>
                <a:gd name="connsiteX141" fmla="*/ 452172 w 544821"/>
                <a:gd name="connsiteY141" fmla="*/ 351465 h 569998"/>
                <a:gd name="connsiteX142" fmla="*/ 444115 w 544821"/>
                <a:gd name="connsiteY142" fmla="*/ 431023 h 569998"/>
                <a:gd name="connsiteX143" fmla="*/ 444115 w 544821"/>
                <a:gd name="connsiteY143" fmla="*/ 433038 h 569998"/>
                <a:gd name="connsiteX144" fmla="*/ 469292 w 544821"/>
                <a:gd name="connsiteY144" fmla="*/ 387720 h 569998"/>
                <a:gd name="connsiteX145" fmla="*/ 473320 w 544821"/>
                <a:gd name="connsiteY145" fmla="*/ 352472 h 569998"/>
                <a:gd name="connsiteX146" fmla="*/ 484398 w 544821"/>
                <a:gd name="connsiteY146" fmla="*/ 352472 h 569998"/>
                <a:gd name="connsiteX147" fmla="*/ 494468 w 544821"/>
                <a:gd name="connsiteY147" fmla="*/ 342402 h 569998"/>
                <a:gd name="connsiteX148" fmla="*/ 484398 w 544821"/>
                <a:gd name="connsiteY148" fmla="*/ 332331 h 569998"/>
                <a:gd name="connsiteX149" fmla="*/ 464257 w 544821"/>
                <a:gd name="connsiteY149" fmla="*/ 332331 h 569998"/>
                <a:gd name="connsiteX150" fmla="*/ 454186 w 544821"/>
                <a:gd name="connsiteY150" fmla="*/ 332331 h 569998"/>
                <a:gd name="connsiteX151" fmla="*/ 449151 w 544821"/>
                <a:gd name="connsiteY151" fmla="*/ 322261 h 569998"/>
                <a:gd name="connsiteX152" fmla="*/ 451165 w 544821"/>
                <a:gd name="connsiteY152" fmla="*/ 320246 h 569998"/>
                <a:gd name="connsiteX153" fmla="*/ 451165 w 544821"/>
                <a:gd name="connsiteY153" fmla="*/ 306147 h 569998"/>
                <a:gd name="connsiteX154" fmla="*/ 437066 w 544821"/>
                <a:gd name="connsiteY154" fmla="*/ 306147 h 569998"/>
                <a:gd name="connsiteX155" fmla="*/ 433038 w 544821"/>
                <a:gd name="connsiteY155" fmla="*/ 302119 h 569998"/>
                <a:gd name="connsiteX156" fmla="*/ 442101 w 544821"/>
                <a:gd name="connsiteY156" fmla="*/ 303126 h 569998"/>
                <a:gd name="connsiteX157" fmla="*/ 457207 w 544821"/>
                <a:gd name="connsiteY157" fmla="*/ 301112 h 569998"/>
                <a:gd name="connsiteX158" fmla="*/ 502525 w 544821"/>
                <a:gd name="connsiteY158" fmla="*/ 323268 h 569998"/>
                <a:gd name="connsiteX159" fmla="*/ 509574 w 544821"/>
                <a:gd name="connsiteY159" fmla="*/ 324275 h 569998"/>
                <a:gd name="connsiteX160" fmla="*/ 469292 w 544821"/>
                <a:gd name="connsiteY160" fmla="*/ 387720 h 56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</a:cxnLst>
              <a:rect l="l" t="t" r="r" b="b"/>
              <a:pathLst>
                <a:path w="544821" h="569998">
                  <a:moveTo>
                    <a:pt x="529716" y="157102"/>
                  </a:moveTo>
                  <a:cubicBezTo>
                    <a:pt x="527702" y="150053"/>
                    <a:pt x="524680" y="144010"/>
                    <a:pt x="521659" y="137968"/>
                  </a:cubicBezTo>
                  <a:cubicBezTo>
                    <a:pt x="482384" y="56396"/>
                    <a:pt x="399804" y="0"/>
                    <a:pt x="303126" y="0"/>
                  </a:cubicBezTo>
                  <a:cubicBezTo>
                    <a:pt x="207455" y="0"/>
                    <a:pt x="123869" y="56396"/>
                    <a:pt x="84593" y="137968"/>
                  </a:cubicBezTo>
                  <a:cubicBezTo>
                    <a:pt x="81572" y="144010"/>
                    <a:pt x="78551" y="150053"/>
                    <a:pt x="76537" y="157102"/>
                  </a:cubicBezTo>
                  <a:cubicBezTo>
                    <a:pt x="66466" y="183286"/>
                    <a:pt x="61431" y="211483"/>
                    <a:pt x="61431" y="241695"/>
                  </a:cubicBezTo>
                  <a:cubicBezTo>
                    <a:pt x="61431" y="305140"/>
                    <a:pt x="85600" y="362543"/>
                    <a:pt x="125883" y="405847"/>
                  </a:cubicBezTo>
                  <a:lnTo>
                    <a:pt x="105742" y="425988"/>
                  </a:lnTo>
                  <a:cubicBezTo>
                    <a:pt x="105742" y="425988"/>
                    <a:pt x="105742" y="425988"/>
                    <a:pt x="105742" y="425988"/>
                  </a:cubicBezTo>
                  <a:cubicBezTo>
                    <a:pt x="94664" y="425988"/>
                    <a:pt x="84593" y="430016"/>
                    <a:pt x="76537" y="438073"/>
                  </a:cubicBezTo>
                  <a:lnTo>
                    <a:pt x="12085" y="502525"/>
                  </a:lnTo>
                  <a:cubicBezTo>
                    <a:pt x="-4028" y="518638"/>
                    <a:pt x="-4028" y="543815"/>
                    <a:pt x="12085" y="559928"/>
                  </a:cubicBezTo>
                  <a:cubicBezTo>
                    <a:pt x="20141" y="566977"/>
                    <a:pt x="31219" y="569998"/>
                    <a:pt x="41290" y="569998"/>
                  </a:cubicBezTo>
                  <a:cubicBezTo>
                    <a:pt x="51360" y="569998"/>
                    <a:pt x="61431" y="565970"/>
                    <a:pt x="69487" y="557914"/>
                  </a:cubicBezTo>
                  <a:lnTo>
                    <a:pt x="133940" y="493461"/>
                  </a:lnTo>
                  <a:cubicBezTo>
                    <a:pt x="141996" y="485405"/>
                    <a:pt x="146024" y="474327"/>
                    <a:pt x="146024" y="464257"/>
                  </a:cubicBezTo>
                  <a:lnTo>
                    <a:pt x="169187" y="441094"/>
                  </a:lnTo>
                  <a:cubicBezTo>
                    <a:pt x="207455" y="467278"/>
                    <a:pt x="253780" y="482384"/>
                    <a:pt x="303126" y="482384"/>
                  </a:cubicBezTo>
                  <a:cubicBezTo>
                    <a:pt x="334345" y="482384"/>
                    <a:pt x="365564" y="476341"/>
                    <a:pt x="394769" y="464257"/>
                  </a:cubicBezTo>
                  <a:cubicBezTo>
                    <a:pt x="395776" y="463249"/>
                    <a:pt x="396783" y="463249"/>
                    <a:pt x="397790" y="462242"/>
                  </a:cubicBezTo>
                  <a:lnTo>
                    <a:pt x="434045" y="462242"/>
                  </a:lnTo>
                  <a:cubicBezTo>
                    <a:pt x="450158" y="462242"/>
                    <a:pt x="464257" y="449151"/>
                    <a:pt x="464257" y="433038"/>
                  </a:cubicBezTo>
                  <a:lnTo>
                    <a:pt x="465264" y="419946"/>
                  </a:lnTo>
                  <a:cubicBezTo>
                    <a:pt x="465264" y="419946"/>
                    <a:pt x="466271" y="419946"/>
                    <a:pt x="466271" y="419946"/>
                  </a:cubicBezTo>
                  <a:cubicBezTo>
                    <a:pt x="515617" y="374628"/>
                    <a:pt x="544822" y="309169"/>
                    <a:pt x="544822" y="241695"/>
                  </a:cubicBezTo>
                  <a:cubicBezTo>
                    <a:pt x="544822" y="211483"/>
                    <a:pt x="539786" y="183286"/>
                    <a:pt x="529716" y="157102"/>
                  </a:cubicBezTo>
                  <a:close/>
                  <a:moveTo>
                    <a:pt x="524680" y="241695"/>
                  </a:moveTo>
                  <a:cubicBezTo>
                    <a:pt x="524680" y="262844"/>
                    <a:pt x="521659" y="282985"/>
                    <a:pt x="515617" y="303126"/>
                  </a:cubicBezTo>
                  <a:cubicBezTo>
                    <a:pt x="511589" y="302119"/>
                    <a:pt x="506553" y="302119"/>
                    <a:pt x="501518" y="302119"/>
                  </a:cubicBezTo>
                  <a:cubicBezTo>
                    <a:pt x="488426" y="302119"/>
                    <a:pt x="480370" y="298091"/>
                    <a:pt x="475334" y="291042"/>
                  </a:cubicBezTo>
                  <a:cubicBezTo>
                    <a:pt x="496483" y="276943"/>
                    <a:pt x="513603" y="251766"/>
                    <a:pt x="523673" y="226589"/>
                  </a:cubicBezTo>
                  <a:cubicBezTo>
                    <a:pt x="524680" y="231625"/>
                    <a:pt x="524680" y="236660"/>
                    <a:pt x="524680" y="241695"/>
                  </a:cubicBezTo>
                  <a:close/>
                  <a:moveTo>
                    <a:pt x="141996" y="382684"/>
                  </a:moveTo>
                  <a:lnTo>
                    <a:pt x="141996" y="393762"/>
                  </a:lnTo>
                  <a:cubicBezTo>
                    <a:pt x="122862" y="373621"/>
                    <a:pt x="107756" y="349451"/>
                    <a:pt x="96678" y="323268"/>
                  </a:cubicBezTo>
                  <a:cubicBezTo>
                    <a:pt x="98692" y="323268"/>
                    <a:pt x="101713" y="322261"/>
                    <a:pt x="103728" y="322261"/>
                  </a:cubicBezTo>
                  <a:cubicBezTo>
                    <a:pt x="129911" y="322261"/>
                    <a:pt x="141996" y="311183"/>
                    <a:pt x="148038" y="300105"/>
                  </a:cubicBezTo>
                  <a:cubicBezTo>
                    <a:pt x="153074" y="301112"/>
                    <a:pt x="158109" y="302119"/>
                    <a:pt x="163144" y="302119"/>
                  </a:cubicBezTo>
                  <a:cubicBezTo>
                    <a:pt x="166166" y="302119"/>
                    <a:pt x="169187" y="302119"/>
                    <a:pt x="172208" y="301112"/>
                  </a:cubicBezTo>
                  <a:cubicBezTo>
                    <a:pt x="153074" y="320246"/>
                    <a:pt x="141996" y="349451"/>
                    <a:pt x="141996" y="382684"/>
                  </a:cubicBezTo>
                  <a:close/>
                  <a:moveTo>
                    <a:pt x="81572" y="241695"/>
                  </a:moveTo>
                  <a:cubicBezTo>
                    <a:pt x="81572" y="236660"/>
                    <a:pt x="81572" y="231625"/>
                    <a:pt x="82579" y="226589"/>
                  </a:cubicBezTo>
                  <a:cubicBezTo>
                    <a:pt x="92650" y="252773"/>
                    <a:pt x="108763" y="277950"/>
                    <a:pt x="129911" y="291042"/>
                  </a:cubicBezTo>
                  <a:cubicBezTo>
                    <a:pt x="124876" y="298091"/>
                    <a:pt x="116819" y="302119"/>
                    <a:pt x="103728" y="302119"/>
                  </a:cubicBezTo>
                  <a:cubicBezTo>
                    <a:pt x="98692" y="302119"/>
                    <a:pt x="94664" y="302119"/>
                    <a:pt x="89629" y="303126"/>
                  </a:cubicBezTo>
                  <a:cubicBezTo>
                    <a:pt x="84593" y="282985"/>
                    <a:pt x="81572" y="262844"/>
                    <a:pt x="81572" y="241695"/>
                  </a:cubicBezTo>
                  <a:close/>
                  <a:moveTo>
                    <a:pt x="102721" y="147031"/>
                  </a:moveTo>
                  <a:cubicBezTo>
                    <a:pt x="114805" y="125883"/>
                    <a:pt x="137968" y="111784"/>
                    <a:pt x="163144" y="111784"/>
                  </a:cubicBezTo>
                  <a:cubicBezTo>
                    <a:pt x="182279" y="111784"/>
                    <a:pt x="200406" y="119841"/>
                    <a:pt x="213498" y="133940"/>
                  </a:cubicBezTo>
                  <a:cubicBezTo>
                    <a:pt x="212491" y="138975"/>
                    <a:pt x="211483" y="145017"/>
                    <a:pt x="211483" y="151060"/>
                  </a:cubicBezTo>
                  <a:cubicBezTo>
                    <a:pt x="211483" y="169187"/>
                    <a:pt x="217526" y="192349"/>
                    <a:pt x="227596" y="212491"/>
                  </a:cubicBezTo>
                  <a:cubicBezTo>
                    <a:pt x="227596" y="213498"/>
                    <a:pt x="226589" y="213498"/>
                    <a:pt x="226589" y="213498"/>
                  </a:cubicBezTo>
                  <a:cubicBezTo>
                    <a:pt x="226589" y="214505"/>
                    <a:pt x="225582" y="216519"/>
                    <a:pt x="225582" y="217526"/>
                  </a:cubicBezTo>
                  <a:cubicBezTo>
                    <a:pt x="224575" y="221554"/>
                    <a:pt x="222561" y="225582"/>
                    <a:pt x="220547" y="229611"/>
                  </a:cubicBezTo>
                  <a:cubicBezTo>
                    <a:pt x="206448" y="260830"/>
                    <a:pt x="183286" y="281978"/>
                    <a:pt x="162137" y="281978"/>
                  </a:cubicBezTo>
                  <a:cubicBezTo>
                    <a:pt x="123869" y="281978"/>
                    <a:pt x="91643" y="220547"/>
                    <a:pt x="91643" y="182279"/>
                  </a:cubicBezTo>
                  <a:cubicBezTo>
                    <a:pt x="91643" y="176236"/>
                    <a:pt x="92650" y="169187"/>
                    <a:pt x="94664" y="164151"/>
                  </a:cubicBezTo>
                  <a:cubicBezTo>
                    <a:pt x="97685" y="158109"/>
                    <a:pt x="100706" y="152067"/>
                    <a:pt x="102721" y="147031"/>
                  </a:cubicBezTo>
                  <a:close/>
                  <a:moveTo>
                    <a:pt x="239681" y="237667"/>
                  </a:moveTo>
                  <a:cubicBezTo>
                    <a:pt x="240688" y="236660"/>
                    <a:pt x="240688" y="234646"/>
                    <a:pt x="241695" y="233639"/>
                  </a:cubicBezTo>
                  <a:cubicBezTo>
                    <a:pt x="249752" y="244717"/>
                    <a:pt x="258815" y="253780"/>
                    <a:pt x="268886" y="259823"/>
                  </a:cubicBezTo>
                  <a:cubicBezTo>
                    <a:pt x="263851" y="266872"/>
                    <a:pt x="255794" y="270900"/>
                    <a:pt x="242702" y="270900"/>
                  </a:cubicBezTo>
                  <a:cubicBezTo>
                    <a:pt x="233639" y="270900"/>
                    <a:pt x="224575" y="271907"/>
                    <a:pt x="215512" y="274929"/>
                  </a:cubicBezTo>
                  <a:cubicBezTo>
                    <a:pt x="225582" y="263851"/>
                    <a:pt x="234646" y="250759"/>
                    <a:pt x="239681" y="237667"/>
                  </a:cubicBezTo>
                  <a:close/>
                  <a:moveTo>
                    <a:pt x="232632" y="151060"/>
                  </a:moveTo>
                  <a:cubicBezTo>
                    <a:pt x="232632" y="111784"/>
                    <a:pt x="263851" y="80565"/>
                    <a:pt x="303126" y="80565"/>
                  </a:cubicBezTo>
                  <a:cubicBezTo>
                    <a:pt x="342402" y="80565"/>
                    <a:pt x="373621" y="111784"/>
                    <a:pt x="373621" y="151060"/>
                  </a:cubicBezTo>
                  <a:cubicBezTo>
                    <a:pt x="373621" y="190335"/>
                    <a:pt x="341395" y="251766"/>
                    <a:pt x="303126" y="251766"/>
                  </a:cubicBezTo>
                  <a:cubicBezTo>
                    <a:pt x="264858" y="251766"/>
                    <a:pt x="232632" y="189328"/>
                    <a:pt x="232632" y="151060"/>
                  </a:cubicBezTo>
                  <a:close/>
                  <a:moveTo>
                    <a:pt x="363550" y="234646"/>
                  </a:moveTo>
                  <a:cubicBezTo>
                    <a:pt x="369593" y="249752"/>
                    <a:pt x="378656" y="263851"/>
                    <a:pt x="389734" y="274929"/>
                  </a:cubicBezTo>
                  <a:cubicBezTo>
                    <a:pt x="381677" y="272914"/>
                    <a:pt x="372614" y="271907"/>
                    <a:pt x="363550" y="271907"/>
                  </a:cubicBezTo>
                  <a:cubicBezTo>
                    <a:pt x="350458" y="271907"/>
                    <a:pt x="342402" y="267879"/>
                    <a:pt x="337366" y="260830"/>
                  </a:cubicBezTo>
                  <a:cubicBezTo>
                    <a:pt x="347437" y="253780"/>
                    <a:pt x="356501" y="244717"/>
                    <a:pt x="363550" y="234646"/>
                  </a:cubicBezTo>
                  <a:close/>
                  <a:moveTo>
                    <a:pt x="378656" y="217526"/>
                  </a:moveTo>
                  <a:cubicBezTo>
                    <a:pt x="378656" y="216519"/>
                    <a:pt x="377649" y="214505"/>
                    <a:pt x="377649" y="213498"/>
                  </a:cubicBezTo>
                  <a:cubicBezTo>
                    <a:pt x="377649" y="213498"/>
                    <a:pt x="377649" y="213498"/>
                    <a:pt x="377649" y="212491"/>
                  </a:cubicBezTo>
                  <a:cubicBezTo>
                    <a:pt x="388727" y="191342"/>
                    <a:pt x="394769" y="169187"/>
                    <a:pt x="394769" y="150053"/>
                  </a:cubicBezTo>
                  <a:cubicBezTo>
                    <a:pt x="394769" y="144010"/>
                    <a:pt x="393762" y="137968"/>
                    <a:pt x="392755" y="131925"/>
                  </a:cubicBezTo>
                  <a:cubicBezTo>
                    <a:pt x="405847" y="118834"/>
                    <a:pt x="423974" y="110777"/>
                    <a:pt x="443108" y="110777"/>
                  </a:cubicBezTo>
                  <a:cubicBezTo>
                    <a:pt x="469292" y="110777"/>
                    <a:pt x="492454" y="124876"/>
                    <a:pt x="504539" y="146024"/>
                  </a:cubicBezTo>
                  <a:cubicBezTo>
                    <a:pt x="506553" y="151060"/>
                    <a:pt x="509574" y="156095"/>
                    <a:pt x="511589" y="162137"/>
                  </a:cubicBezTo>
                  <a:cubicBezTo>
                    <a:pt x="513603" y="168180"/>
                    <a:pt x="514610" y="174222"/>
                    <a:pt x="514610" y="181272"/>
                  </a:cubicBezTo>
                  <a:cubicBezTo>
                    <a:pt x="514610" y="219540"/>
                    <a:pt x="482384" y="280971"/>
                    <a:pt x="444115" y="280971"/>
                  </a:cubicBezTo>
                  <a:cubicBezTo>
                    <a:pt x="413903" y="281978"/>
                    <a:pt x="389734" y="248745"/>
                    <a:pt x="378656" y="217526"/>
                  </a:cubicBezTo>
                  <a:close/>
                  <a:moveTo>
                    <a:pt x="303126" y="20141"/>
                  </a:moveTo>
                  <a:cubicBezTo>
                    <a:pt x="369593" y="20141"/>
                    <a:pt x="430016" y="50353"/>
                    <a:pt x="470299" y="96678"/>
                  </a:cubicBezTo>
                  <a:cubicBezTo>
                    <a:pt x="461235" y="93657"/>
                    <a:pt x="452172" y="92650"/>
                    <a:pt x="442101" y="92650"/>
                  </a:cubicBezTo>
                  <a:cubicBezTo>
                    <a:pt x="420953" y="92650"/>
                    <a:pt x="400812" y="99699"/>
                    <a:pt x="384698" y="112791"/>
                  </a:cubicBezTo>
                  <a:cubicBezTo>
                    <a:pt x="370600" y="81572"/>
                    <a:pt x="339381" y="60424"/>
                    <a:pt x="303126" y="60424"/>
                  </a:cubicBezTo>
                  <a:cubicBezTo>
                    <a:pt x="266872" y="60424"/>
                    <a:pt x="235653" y="81572"/>
                    <a:pt x="220547" y="112791"/>
                  </a:cubicBezTo>
                  <a:cubicBezTo>
                    <a:pt x="204434" y="99699"/>
                    <a:pt x="184293" y="91643"/>
                    <a:pt x="163144" y="91643"/>
                  </a:cubicBezTo>
                  <a:cubicBezTo>
                    <a:pt x="153074" y="91643"/>
                    <a:pt x="144010" y="93657"/>
                    <a:pt x="135954" y="95671"/>
                  </a:cubicBezTo>
                  <a:cubicBezTo>
                    <a:pt x="176236" y="49346"/>
                    <a:pt x="236660" y="20141"/>
                    <a:pt x="303126" y="20141"/>
                  </a:cubicBezTo>
                  <a:close/>
                  <a:moveTo>
                    <a:pt x="119841" y="480370"/>
                  </a:moveTo>
                  <a:lnTo>
                    <a:pt x="55389" y="544822"/>
                  </a:lnTo>
                  <a:cubicBezTo>
                    <a:pt x="47332" y="552878"/>
                    <a:pt x="35247" y="552878"/>
                    <a:pt x="27191" y="544822"/>
                  </a:cubicBezTo>
                  <a:cubicBezTo>
                    <a:pt x="19134" y="536765"/>
                    <a:pt x="19134" y="524680"/>
                    <a:pt x="27191" y="516624"/>
                  </a:cubicBezTo>
                  <a:lnTo>
                    <a:pt x="91643" y="452172"/>
                  </a:lnTo>
                  <a:cubicBezTo>
                    <a:pt x="99699" y="444115"/>
                    <a:pt x="111784" y="444115"/>
                    <a:pt x="119841" y="452172"/>
                  </a:cubicBezTo>
                  <a:cubicBezTo>
                    <a:pt x="127897" y="459221"/>
                    <a:pt x="127897" y="472313"/>
                    <a:pt x="119841" y="480370"/>
                  </a:cubicBezTo>
                  <a:close/>
                  <a:moveTo>
                    <a:pt x="138975" y="443108"/>
                  </a:moveTo>
                  <a:cubicBezTo>
                    <a:pt x="137968" y="441094"/>
                    <a:pt x="135954" y="439080"/>
                    <a:pt x="133940" y="437066"/>
                  </a:cubicBezTo>
                  <a:cubicBezTo>
                    <a:pt x="131925" y="435052"/>
                    <a:pt x="129911" y="434045"/>
                    <a:pt x="127897" y="432030"/>
                  </a:cubicBezTo>
                  <a:lnTo>
                    <a:pt x="140989" y="418939"/>
                  </a:lnTo>
                  <a:cubicBezTo>
                    <a:pt x="145017" y="421960"/>
                    <a:pt x="149045" y="425988"/>
                    <a:pt x="153074" y="429009"/>
                  </a:cubicBezTo>
                  <a:lnTo>
                    <a:pt x="138975" y="443108"/>
                  </a:lnTo>
                  <a:close/>
                  <a:moveTo>
                    <a:pt x="162137" y="411889"/>
                  </a:moveTo>
                  <a:lnTo>
                    <a:pt x="162137" y="381677"/>
                  </a:lnTo>
                  <a:cubicBezTo>
                    <a:pt x="162137" y="329310"/>
                    <a:pt x="196377" y="291042"/>
                    <a:pt x="242702" y="291042"/>
                  </a:cubicBezTo>
                  <a:cubicBezTo>
                    <a:pt x="268886" y="291042"/>
                    <a:pt x="280971" y="278957"/>
                    <a:pt x="287013" y="268886"/>
                  </a:cubicBezTo>
                  <a:cubicBezTo>
                    <a:pt x="292049" y="270900"/>
                    <a:pt x="297084" y="270900"/>
                    <a:pt x="303126" y="270900"/>
                  </a:cubicBezTo>
                  <a:cubicBezTo>
                    <a:pt x="308162" y="270900"/>
                    <a:pt x="314204" y="269893"/>
                    <a:pt x="319239" y="268886"/>
                  </a:cubicBezTo>
                  <a:cubicBezTo>
                    <a:pt x="325282" y="279964"/>
                    <a:pt x="338374" y="291042"/>
                    <a:pt x="363550" y="291042"/>
                  </a:cubicBezTo>
                  <a:cubicBezTo>
                    <a:pt x="386713" y="291042"/>
                    <a:pt x="407861" y="301112"/>
                    <a:pt x="422967" y="318232"/>
                  </a:cubicBezTo>
                  <a:lnTo>
                    <a:pt x="409875" y="331324"/>
                  </a:lnTo>
                  <a:lnTo>
                    <a:pt x="303126" y="331324"/>
                  </a:lnTo>
                  <a:lnTo>
                    <a:pt x="282985" y="331324"/>
                  </a:lnTo>
                  <a:cubicBezTo>
                    <a:pt x="276943" y="331324"/>
                    <a:pt x="272914" y="335352"/>
                    <a:pt x="272914" y="341395"/>
                  </a:cubicBezTo>
                  <a:cubicBezTo>
                    <a:pt x="272914" y="347437"/>
                    <a:pt x="276943" y="351465"/>
                    <a:pt x="282985" y="351465"/>
                  </a:cubicBezTo>
                  <a:lnTo>
                    <a:pt x="294063" y="351465"/>
                  </a:lnTo>
                  <a:lnTo>
                    <a:pt x="303126" y="433038"/>
                  </a:lnTo>
                  <a:cubicBezTo>
                    <a:pt x="303126" y="447136"/>
                    <a:pt x="313197" y="458214"/>
                    <a:pt x="325282" y="461235"/>
                  </a:cubicBezTo>
                  <a:cubicBezTo>
                    <a:pt x="318232" y="462242"/>
                    <a:pt x="310176" y="462242"/>
                    <a:pt x="303126" y="462242"/>
                  </a:cubicBezTo>
                  <a:cubicBezTo>
                    <a:pt x="249752" y="463249"/>
                    <a:pt x="200406" y="444115"/>
                    <a:pt x="162137" y="411889"/>
                  </a:cubicBezTo>
                  <a:close/>
                  <a:moveTo>
                    <a:pt x="444115" y="433038"/>
                  </a:moveTo>
                  <a:cubicBezTo>
                    <a:pt x="444115" y="439080"/>
                    <a:pt x="440087" y="443108"/>
                    <a:pt x="434045" y="443108"/>
                  </a:cubicBezTo>
                  <a:lnTo>
                    <a:pt x="333338" y="443108"/>
                  </a:lnTo>
                  <a:cubicBezTo>
                    <a:pt x="327296" y="443108"/>
                    <a:pt x="323268" y="439080"/>
                    <a:pt x="323268" y="433038"/>
                  </a:cubicBezTo>
                  <a:cubicBezTo>
                    <a:pt x="323268" y="433038"/>
                    <a:pt x="323268" y="432030"/>
                    <a:pt x="323268" y="432030"/>
                  </a:cubicBezTo>
                  <a:lnTo>
                    <a:pt x="314204" y="352472"/>
                  </a:lnTo>
                  <a:lnTo>
                    <a:pt x="389734" y="352472"/>
                  </a:lnTo>
                  <a:lnTo>
                    <a:pt x="376642" y="365564"/>
                  </a:lnTo>
                  <a:cubicBezTo>
                    <a:pt x="372614" y="369593"/>
                    <a:pt x="372614" y="375635"/>
                    <a:pt x="376642" y="379663"/>
                  </a:cubicBezTo>
                  <a:cubicBezTo>
                    <a:pt x="378656" y="381677"/>
                    <a:pt x="381677" y="382684"/>
                    <a:pt x="383691" y="382684"/>
                  </a:cubicBezTo>
                  <a:cubicBezTo>
                    <a:pt x="385706" y="382684"/>
                    <a:pt x="388727" y="381677"/>
                    <a:pt x="390741" y="379663"/>
                  </a:cubicBezTo>
                  <a:lnTo>
                    <a:pt x="417932" y="352472"/>
                  </a:lnTo>
                  <a:lnTo>
                    <a:pt x="443108" y="352472"/>
                  </a:lnTo>
                  <a:cubicBezTo>
                    <a:pt x="444115" y="353479"/>
                    <a:pt x="446129" y="353479"/>
                    <a:pt x="447136" y="353479"/>
                  </a:cubicBezTo>
                  <a:cubicBezTo>
                    <a:pt x="448144" y="353479"/>
                    <a:pt x="449151" y="353479"/>
                    <a:pt x="450158" y="352472"/>
                  </a:cubicBezTo>
                  <a:cubicBezTo>
                    <a:pt x="450158" y="352472"/>
                    <a:pt x="451165" y="352472"/>
                    <a:pt x="451165" y="351465"/>
                  </a:cubicBezTo>
                  <a:lnTo>
                    <a:pt x="452172" y="351465"/>
                  </a:lnTo>
                  <a:lnTo>
                    <a:pt x="444115" y="431023"/>
                  </a:lnTo>
                  <a:cubicBezTo>
                    <a:pt x="444115" y="432030"/>
                    <a:pt x="444115" y="432030"/>
                    <a:pt x="444115" y="433038"/>
                  </a:cubicBezTo>
                  <a:close/>
                  <a:moveTo>
                    <a:pt x="469292" y="387720"/>
                  </a:moveTo>
                  <a:lnTo>
                    <a:pt x="473320" y="352472"/>
                  </a:lnTo>
                  <a:lnTo>
                    <a:pt x="484398" y="352472"/>
                  </a:lnTo>
                  <a:cubicBezTo>
                    <a:pt x="490440" y="352472"/>
                    <a:pt x="494468" y="348444"/>
                    <a:pt x="494468" y="342402"/>
                  </a:cubicBezTo>
                  <a:cubicBezTo>
                    <a:pt x="494468" y="336359"/>
                    <a:pt x="490440" y="332331"/>
                    <a:pt x="484398" y="332331"/>
                  </a:cubicBezTo>
                  <a:lnTo>
                    <a:pt x="464257" y="332331"/>
                  </a:lnTo>
                  <a:lnTo>
                    <a:pt x="454186" y="332331"/>
                  </a:lnTo>
                  <a:cubicBezTo>
                    <a:pt x="452172" y="328303"/>
                    <a:pt x="451165" y="325282"/>
                    <a:pt x="449151" y="322261"/>
                  </a:cubicBezTo>
                  <a:lnTo>
                    <a:pt x="451165" y="320246"/>
                  </a:lnTo>
                  <a:cubicBezTo>
                    <a:pt x="455193" y="316218"/>
                    <a:pt x="455193" y="310176"/>
                    <a:pt x="451165" y="306147"/>
                  </a:cubicBezTo>
                  <a:cubicBezTo>
                    <a:pt x="447136" y="302119"/>
                    <a:pt x="441094" y="302119"/>
                    <a:pt x="437066" y="306147"/>
                  </a:cubicBezTo>
                  <a:cubicBezTo>
                    <a:pt x="436059" y="305140"/>
                    <a:pt x="435052" y="304133"/>
                    <a:pt x="433038" y="302119"/>
                  </a:cubicBezTo>
                  <a:cubicBezTo>
                    <a:pt x="436059" y="302119"/>
                    <a:pt x="439080" y="303126"/>
                    <a:pt x="442101" y="303126"/>
                  </a:cubicBezTo>
                  <a:cubicBezTo>
                    <a:pt x="447136" y="303126"/>
                    <a:pt x="452172" y="302119"/>
                    <a:pt x="457207" y="301112"/>
                  </a:cubicBezTo>
                  <a:cubicBezTo>
                    <a:pt x="463249" y="312190"/>
                    <a:pt x="476341" y="323268"/>
                    <a:pt x="502525" y="323268"/>
                  </a:cubicBezTo>
                  <a:cubicBezTo>
                    <a:pt x="504539" y="323268"/>
                    <a:pt x="507560" y="323268"/>
                    <a:pt x="509574" y="324275"/>
                  </a:cubicBezTo>
                  <a:cubicBezTo>
                    <a:pt x="499504" y="346430"/>
                    <a:pt x="486412" y="368585"/>
                    <a:pt x="469292" y="38772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2C80602C-05E0-40C9-98ED-6A4B46A07667}"/>
                </a:ext>
              </a:extLst>
            </p:cNvPr>
            <p:cNvSpPr/>
            <p:nvPr/>
          </p:nvSpPr>
          <p:spPr>
            <a:xfrm>
              <a:off x="2938704" y="2853937"/>
              <a:ext cx="60423" cy="120847"/>
            </a:xfrm>
            <a:custGeom>
              <a:avLst/>
              <a:gdLst>
                <a:gd name="connsiteX0" fmla="*/ 30212 w 60423"/>
                <a:gd name="connsiteY0" fmla="*/ 50353 h 120847"/>
                <a:gd name="connsiteX1" fmla="*/ 20141 w 60423"/>
                <a:gd name="connsiteY1" fmla="*/ 40283 h 120847"/>
                <a:gd name="connsiteX2" fmla="*/ 30212 w 60423"/>
                <a:gd name="connsiteY2" fmla="*/ 30212 h 120847"/>
                <a:gd name="connsiteX3" fmla="*/ 40283 w 60423"/>
                <a:gd name="connsiteY3" fmla="*/ 40283 h 120847"/>
                <a:gd name="connsiteX4" fmla="*/ 50353 w 60423"/>
                <a:gd name="connsiteY4" fmla="*/ 50353 h 120847"/>
                <a:gd name="connsiteX5" fmla="*/ 60424 w 60423"/>
                <a:gd name="connsiteY5" fmla="*/ 40283 h 120847"/>
                <a:gd name="connsiteX6" fmla="*/ 40283 w 60423"/>
                <a:gd name="connsiteY6" fmla="*/ 12085 h 120847"/>
                <a:gd name="connsiteX7" fmla="*/ 40283 w 60423"/>
                <a:gd name="connsiteY7" fmla="*/ 10071 h 120847"/>
                <a:gd name="connsiteX8" fmla="*/ 30212 w 60423"/>
                <a:gd name="connsiteY8" fmla="*/ 0 h 120847"/>
                <a:gd name="connsiteX9" fmla="*/ 20141 w 60423"/>
                <a:gd name="connsiteY9" fmla="*/ 10071 h 120847"/>
                <a:gd name="connsiteX10" fmla="*/ 20141 w 60423"/>
                <a:gd name="connsiteY10" fmla="*/ 12085 h 120847"/>
                <a:gd name="connsiteX11" fmla="*/ 0 w 60423"/>
                <a:gd name="connsiteY11" fmla="*/ 40283 h 120847"/>
                <a:gd name="connsiteX12" fmla="*/ 30212 w 60423"/>
                <a:gd name="connsiteY12" fmla="*/ 70494 h 120847"/>
                <a:gd name="connsiteX13" fmla="*/ 40283 w 60423"/>
                <a:gd name="connsiteY13" fmla="*/ 80565 h 120847"/>
                <a:gd name="connsiteX14" fmla="*/ 30212 w 60423"/>
                <a:gd name="connsiteY14" fmla="*/ 90636 h 120847"/>
                <a:gd name="connsiteX15" fmla="*/ 20141 w 60423"/>
                <a:gd name="connsiteY15" fmla="*/ 80565 h 120847"/>
                <a:gd name="connsiteX16" fmla="*/ 10071 w 60423"/>
                <a:gd name="connsiteY16" fmla="*/ 70494 h 120847"/>
                <a:gd name="connsiteX17" fmla="*/ 0 w 60423"/>
                <a:gd name="connsiteY17" fmla="*/ 80565 h 120847"/>
                <a:gd name="connsiteX18" fmla="*/ 20141 w 60423"/>
                <a:gd name="connsiteY18" fmla="*/ 108763 h 120847"/>
                <a:gd name="connsiteX19" fmla="*/ 20141 w 60423"/>
                <a:gd name="connsiteY19" fmla="*/ 110777 h 120847"/>
                <a:gd name="connsiteX20" fmla="*/ 30212 w 60423"/>
                <a:gd name="connsiteY20" fmla="*/ 120848 h 120847"/>
                <a:gd name="connsiteX21" fmla="*/ 40283 w 60423"/>
                <a:gd name="connsiteY21" fmla="*/ 110777 h 120847"/>
                <a:gd name="connsiteX22" fmla="*/ 40283 w 60423"/>
                <a:gd name="connsiteY22" fmla="*/ 108763 h 120847"/>
                <a:gd name="connsiteX23" fmla="*/ 60424 w 60423"/>
                <a:gd name="connsiteY23" fmla="*/ 80565 h 120847"/>
                <a:gd name="connsiteX24" fmla="*/ 30212 w 60423"/>
                <a:gd name="connsiteY24" fmla="*/ 50353 h 1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423" h="120847">
                  <a:moveTo>
                    <a:pt x="30212" y="50353"/>
                  </a:moveTo>
                  <a:cubicBezTo>
                    <a:pt x="24170" y="50353"/>
                    <a:pt x="20141" y="46325"/>
                    <a:pt x="20141" y="40283"/>
                  </a:cubicBezTo>
                  <a:cubicBezTo>
                    <a:pt x="20141" y="34240"/>
                    <a:pt x="24170" y="30212"/>
                    <a:pt x="30212" y="30212"/>
                  </a:cubicBezTo>
                  <a:cubicBezTo>
                    <a:pt x="36254" y="30212"/>
                    <a:pt x="40283" y="34240"/>
                    <a:pt x="40283" y="40283"/>
                  </a:cubicBezTo>
                  <a:cubicBezTo>
                    <a:pt x="40283" y="46325"/>
                    <a:pt x="44311" y="50353"/>
                    <a:pt x="50353" y="50353"/>
                  </a:cubicBezTo>
                  <a:cubicBezTo>
                    <a:pt x="56396" y="50353"/>
                    <a:pt x="60424" y="46325"/>
                    <a:pt x="60424" y="40283"/>
                  </a:cubicBezTo>
                  <a:cubicBezTo>
                    <a:pt x="60424" y="27191"/>
                    <a:pt x="52367" y="16113"/>
                    <a:pt x="40283" y="12085"/>
                  </a:cubicBezTo>
                  <a:lnTo>
                    <a:pt x="40283" y="10071"/>
                  </a:lnTo>
                  <a:cubicBezTo>
                    <a:pt x="40283" y="4028"/>
                    <a:pt x="36254" y="0"/>
                    <a:pt x="30212" y="0"/>
                  </a:cubicBezTo>
                  <a:cubicBezTo>
                    <a:pt x="24170" y="0"/>
                    <a:pt x="20141" y="4028"/>
                    <a:pt x="20141" y="10071"/>
                  </a:cubicBezTo>
                  <a:lnTo>
                    <a:pt x="20141" y="12085"/>
                  </a:lnTo>
                  <a:cubicBezTo>
                    <a:pt x="8057" y="16113"/>
                    <a:pt x="0" y="27191"/>
                    <a:pt x="0" y="40283"/>
                  </a:cubicBezTo>
                  <a:cubicBezTo>
                    <a:pt x="0" y="57403"/>
                    <a:pt x="13092" y="70494"/>
                    <a:pt x="30212" y="70494"/>
                  </a:cubicBezTo>
                  <a:cubicBezTo>
                    <a:pt x="36254" y="70494"/>
                    <a:pt x="40283" y="74523"/>
                    <a:pt x="40283" y="80565"/>
                  </a:cubicBezTo>
                  <a:cubicBezTo>
                    <a:pt x="40283" y="86607"/>
                    <a:pt x="36254" y="90636"/>
                    <a:pt x="30212" y="90636"/>
                  </a:cubicBezTo>
                  <a:cubicBezTo>
                    <a:pt x="24170" y="90636"/>
                    <a:pt x="20141" y="86607"/>
                    <a:pt x="20141" y="80565"/>
                  </a:cubicBezTo>
                  <a:cubicBezTo>
                    <a:pt x="20141" y="74523"/>
                    <a:pt x="16113" y="70494"/>
                    <a:pt x="10071" y="70494"/>
                  </a:cubicBezTo>
                  <a:cubicBezTo>
                    <a:pt x="4028" y="70494"/>
                    <a:pt x="0" y="74523"/>
                    <a:pt x="0" y="80565"/>
                  </a:cubicBezTo>
                  <a:cubicBezTo>
                    <a:pt x="0" y="93657"/>
                    <a:pt x="8057" y="104735"/>
                    <a:pt x="20141" y="108763"/>
                  </a:cubicBezTo>
                  <a:lnTo>
                    <a:pt x="20141" y="110777"/>
                  </a:lnTo>
                  <a:cubicBezTo>
                    <a:pt x="20141" y="116819"/>
                    <a:pt x="24170" y="120848"/>
                    <a:pt x="30212" y="120848"/>
                  </a:cubicBezTo>
                  <a:cubicBezTo>
                    <a:pt x="36254" y="120848"/>
                    <a:pt x="40283" y="116819"/>
                    <a:pt x="40283" y="110777"/>
                  </a:cubicBezTo>
                  <a:lnTo>
                    <a:pt x="40283" y="108763"/>
                  </a:lnTo>
                  <a:cubicBezTo>
                    <a:pt x="52367" y="104735"/>
                    <a:pt x="60424" y="93657"/>
                    <a:pt x="60424" y="80565"/>
                  </a:cubicBezTo>
                  <a:cubicBezTo>
                    <a:pt x="60424" y="63445"/>
                    <a:pt x="47332" y="50353"/>
                    <a:pt x="30212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62CE1483-F842-4300-8782-A70041FA8B48}"/>
                </a:ext>
              </a:extLst>
            </p:cNvPr>
            <p:cNvSpPr/>
            <p:nvPr/>
          </p:nvSpPr>
          <p:spPr>
            <a:xfrm>
              <a:off x="2436179" y="2492400"/>
              <a:ext cx="60423" cy="120847"/>
            </a:xfrm>
            <a:custGeom>
              <a:avLst/>
              <a:gdLst>
                <a:gd name="connsiteX0" fmla="*/ 30212 w 60423"/>
                <a:gd name="connsiteY0" fmla="*/ 90636 h 120847"/>
                <a:gd name="connsiteX1" fmla="*/ 20141 w 60423"/>
                <a:gd name="connsiteY1" fmla="*/ 80565 h 120847"/>
                <a:gd name="connsiteX2" fmla="*/ 10071 w 60423"/>
                <a:gd name="connsiteY2" fmla="*/ 70494 h 120847"/>
                <a:gd name="connsiteX3" fmla="*/ 0 w 60423"/>
                <a:gd name="connsiteY3" fmla="*/ 80565 h 120847"/>
                <a:gd name="connsiteX4" fmla="*/ 20141 w 60423"/>
                <a:gd name="connsiteY4" fmla="*/ 108763 h 120847"/>
                <a:gd name="connsiteX5" fmla="*/ 20141 w 60423"/>
                <a:gd name="connsiteY5" fmla="*/ 110777 h 120847"/>
                <a:gd name="connsiteX6" fmla="*/ 30212 w 60423"/>
                <a:gd name="connsiteY6" fmla="*/ 120848 h 120847"/>
                <a:gd name="connsiteX7" fmla="*/ 40283 w 60423"/>
                <a:gd name="connsiteY7" fmla="*/ 110777 h 120847"/>
                <a:gd name="connsiteX8" fmla="*/ 40283 w 60423"/>
                <a:gd name="connsiteY8" fmla="*/ 108763 h 120847"/>
                <a:gd name="connsiteX9" fmla="*/ 60424 w 60423"/>
                <a:gd name="connsiteY9" fmla="*/ 80565 h 120847"/>
                <a:gd name="connsiteX10" fmla="*/ 30212 w 60423"/>
                <a:gd name="connsiteY10" fmla="*/ 50353 h 120847"/>
                <a:gd name="connsiteX11" fmla="*/ 20141 w 60423"/>
                <a:gd name="connsiteY11" fmla="*/ 40283 h 120847"/>
                <a:gd name="connsiteX12" fmla="*/ 30212 w 60423"/>
                <a:gd name="connsiteY12" fmla="*/ 30212 h 120847"/>
                <a:gd name="connsiteX13" fmla="*/ 40283 w 60423"/>
                <a:gd name="connsiteY13" fmla="*/ 40283 h 120847"/>
                <a:gd name="connsiteX14" fmla="*/ 50353 w 60423"/>
                <a:gd name="connsiteY14" fmla="*/ 50353 h 120847"/>
                <a:gd name="connsiteX15" fmla="*/ 60424 w 60423"/>
                <a:gd name="connsiteY15" fmla="*/ 40283 h 120847"/>
                <a:gd name="connsiteX16" fmla="*/ 40283 w 60423"/>
                <a:gd name="connsiteY16" fmla="*/ 12085 h 120847"/>
                <a:gd name="connsiteX17" fmla="*/ 40283 w 60423"/>
                <a:gd name="connsiteY17" fmla="*/ 10071 h 120847"/>
                <a:gd name="connsiteX18" fmla="*/ 30212 w 60423"/>
                <a:gd name="connsiteY18" fmla="*/ 0 h 120847"/>
                <a:gd name="connsiteX19" fmla="*/ 20141 w 60423"/>
                <a:gd name="connsiteY19" fmla="*/ 10071 h 120847"/>
                <a:gd name="connsiteX20" fmla="*/ 20141 w 60423"/>
                <a:gd name="connsiteY20" fmla="*/ 12085 h 120847"/>
                <a:gd name="connsiteX21" fmla="*/ 0 w 60423"/>
                <a:gd name="connsiteY21" fmla="*/ 40283 h 120847"/>
                <a:gd name="connsiteX22" fmla="*/ 30212 w 60423"/>
                <a:gd name="connsiteY22" fmla="*/ 70494 h 120847"/>
                <a:gd name="connsiteX23" fmla="*/ 40283 w 60423"/>
                <a:gd name="connsiteY23" fmla="*/ 80565 h 120847"/>
                <a:gd name="connsiteX24" fmla="*/ 30212 w 60423"/>
                <a:gd name="connsiteY24" fmla="*/ 90636 h 1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423" h="120847">
                  <a:moveTo>
                    <a:pt x="30212" y="90636"/>
                  </a:moveTo>
                  <a:cubicBezTo>
                    <a:pt x="24170" y="90636"/>
                    <a:pt x="20141" y="86608"/>
                    <a:pt x="20141" y="80565"/>
                  </a:cubicBezTo>
                  <a:cubicBezTo>
                    <a:pt x="20141" y="74523"/>
                    <a:pt x="16113" y="70494"/>
                    <a:pt x="10071" y="70494"/>
                  </a:cubicBezTo>
                  <a:cubicBezTo>
                    <a:pt x="4028" y="70494"/>
                    <a:pt x="0" y="74523"/>
                    <a:pt x="0" y="80565"/>
                  </a:cubicBezTo>
                  <a:cubicBezTo>
                    <a:pt x="0" y="93657"/>
                    <a:pt x="8057" y="104735"/>
                    <a:pt x="20141" y="108763"/>
                  </a:cubicBezTo>
                  <a:lnTo>
                    <a:pt x="20141" y="110777"/>
                  </a:lnTo>
                  <a:cubicBezTo>
                    <a:pt x="20141" y="116819"/>
                    <a:pt x="24170" y="120848"/>
                    <a:pt x="30212" y="120848"/>
                  </a:cubicBezTo>
                  <a:cubicBezTo>
                    <a:pt x="36254" y="120848"/>
                    <a:pt x="40283" y="116819"/>
                    <a:pt x="40283" y="110777"/>
                  </a:cubicBezTo>
                  <a:lnTo>
                    <a:pt x="40283" y="108763"/>
                  </a:lnTo>
                  <a:cubicBezTo>
                    <a:pt x="52367" y="104735"/>
                    <a:pt x="60424" y="93657"/>
                    <a:pt x="60424" y="80565"/>
                  </a:cubicBezTo>
                  <a:cubicBezTo>
                    <a:pt x="60424" y="63445"/>
                    <a:pt x="47332" y="50353"/>
                    <a:pt x="30212" y="50353"/>
                  </a:cubicBezTo>
                  <a:cubicBezTo>
                    <a:pt x="24170" y="50353"/>
                    <a:pt x="20141" y="46325"/>
                    <a:pt x="20141" y="40283"/>
                  </a:cubicBezTo>
                  <a:cubicBezTo>
                    <a:pt x="20141" y="34240"/>
                    <a:pt x="24170" y="30212"/>
                    <a:pt x="30212" y="30212"/>
                  </a:cubicBezTo>
                  <a:cubicBezTo>
                    <a:pt x="36254" y="30212"/>
                    <a:pt x="40283" y="34240"/>
                    <a:pt x="40283" y="40283"/>
                  </a:cubicBezTo>
                  <a:cubicBezTo>
                    <a:pt x="40283" y="46325"/>
                    <a:pt x="44311" y="50353"/>
                    <a:pt x="50353" y="50353"/>
                  </a:cubicBezTo>
                  <a:cubicBezTo>
                    <a:pt x="56396" y="50353"/>
                    <a:pt x="60424" y="46325"/>
                    <a:pt x="60424" y="40283"/>
                  </a:cubicBezTo>
                  <a:cubicBezTo>
                    <a:pt x="60424" y="27191"/>
                    <a:pt x="52367" y="16113"/>
                    <a:pt x="40283" y="12085"/>
                  </a:cubicBezTo>
                  <a:lnTo>
                    <a:pt x="40283" y="10071"/>
                  </a:lnTo>
                  <a:cubicBezTo>
                    <a:pt x="40283" y="4028"/>
                    <a:pt x="36254" y="0"/>
                    <a:pt x="30212" y="0"/>
                  </a:cubicBezTo>
                  <a:cubicBezTo>
                    <a:pt x="24170" y="0"/>
                    <a:pt x="20141" y="4028"/>
                    <a:pt x="20141" y="10071"/>
                  </a:cubicBezTo>
                  <a:lnTo>
                    <a:pt x="20141" y="12085"/>
                  </a:lnTo>
                  <a:cubicBezTo>
                    <a:pt x="8057" y="16113"/>
                    <a:pt x="0" y="27191"/>
                    <a:pt x="0" y="40283"/>
                  </a:cubicBezTo>
                  <a:cubicBezTo>
                    <a:pt x="0" y="57403"/>
                    <a:pt x="13092" y="70494"/>
                    <a:pt x="30212" y="70494"/>
                  </a:cubicBezTo>
                  <a:cubicBezTo>
                    <a:pt x="36254" y="70494"/>
                    <a:pt x="40283" y="74523"/>
                    <a:pt x="40283" y="80565"/>
                  </a:cubicBezTo>
                  <a:cubicBezTo>
                    <a:pt x="40283" y="86608"/>
                    <a:pt x="36254" y="90636"/>
                    <a:pt x="30212" y="9063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4" name="Graphic 94">
            <a:extLst>
              <a:ext uri="{FF2B5EF4-FFF2-40B4-BE49-F238E27FC236}">
                <a16:creationId xmlns:a16="http://schemas.microsoft.com/office/drawing/2014/main" id="{F3AB6D76-5B8E-490C-85D1-0D4BDB07E954}"/>
              </a:ext>
            </a:extLst>
          </p:cNvPr>
          <p:cNvGrpSpPr/>
          <p:nvPr/>
        </p:nvGrpSpPr>
        <p:grpSpPr>
          <a:xfrm>
            <a:off x="7981002" y="1576188"/>
            <a:ext cx="563955" cy="621358"/>
            <a:chOff x="7981002" y="1258688"/>
            <a:chExt cx="563955" cy="621358"/>
          </a:xfrm>
          <a:solidFill>
            <a:schemeClr val="accent6">
              <a:lumMod val="50000"/>
            </a:schemeClr>
          </a:solidFill>
        </p:grpSpPr>
        <p:sp>
          <p:nvSpPr>
            <p:cNvPr id="205" name="Freeform: Shape 204">
              <a:extLst>
                <a:ext uri="{FF2B5EF4-FFF2-40B4-BE49-F238E27FC236}">
                  <a16:creationId xmlns:a16="http://schemas.microsoft.com/office/drawing/2014/main" id="{C2AC27F2-3BCD-45DE-8D03-24528299F01D}"/>
                </a:ext>
              </a:extLst>
            </p:cNvPr>
            <p:cNvSpPr/>
            <p:nvPr/>
          </p:nvSpPr>
          <p:spPr>
            <a:xfrm>
              <a:off x="7981978" y="1630302"/>
              <a:ext cx="552909" cy="249744"/>
            </a:xfrm>
            <a:custGeom>
              <a:avLst/>
              <a:gdLst>
                <a:gd name="connsiteX0" fmla="*/ 523705 w 552909"/>
                <a:gd name="connsiteY0" fmla="*/ 51353 h 249744"/>
                <a:gd name="connsiteX1" fmla="*/ 492486 w 552909"/>
                <a:gd name="connsiteY1" fmla="*/ 51353 h 249744"/>
                <a:gd name="connsiteX2" fmla="*/ 463281 w 552909"/>
                <a:gd name="connsiteY2" fmla="*/ 80558 h 249744"/>
                <a:gd name="connsiteX3" fmla="*/ 463281 w 552909"/>
                <a:gd name="connsiteY3" fmla="*/ 88614 h 249744"/>
                <a:gd name="connsiteX4" fmla="*/ 428034 w 552909"/>
                <a:gd name="connsiteY4" fmla="*/ 70487 h 249744"/>
                <a:gd name="connsiteX5" fmla="*/ 382716 w 552909"/>
                <a:gd name="connsiteY5" fmla="*/ 44303 h 249744"/>
                <a:gd name="connsiteX6" fmla="*/ 285031 w 552909"/>
                <a:gd name="connsiteY6" fmla="*/ 8049 h 249744"/>
                <a:gd name="connsiteX7" fmla="*/ 213529 w 552909"/>
                <a:gd name="connsiteY7" fmla="*/ 11070 h 249744"/>
                <a:gd name="connsiteX8" fmla="*/ 205473 w 552909"/>
                <a:gd name="connsiteY8" fmla="*/ 42289 h 249744"/>
                <a:gd name="connsiteX9" fmla="*/ 236692 w 552909"/>
                <a:gd name="connsiteY9" fmla="*/ 81565 h 249744"/>
                <a:gd name="connsiteX10" fmla="*/ 285031 w 552909"/>
                <a:gd name="connsiteY10" fmla="*/ 109763 h 249744"/>
                <a:gd name="connsiteX11" fmla="*/ 233670 w 552909"/>
                <a:gd name="connsiteY11" fmla="*/ 129904 h 249744"/>
                <a:gd name="connsiteX12" fmla="*/ 179289 w 552909"/>
                <a:gd name="connsiteY12" fmla="*/ 72501 h 249744"/>
                <a:gd name="connsiteX13" fmla="*/ 118865 w 552909"/>
                <a:gd name="connsiteY13" fmla="*/ 53367 h 249744"/>
                <a:gd name="connsiteX14" fmla="*/ 106780 w 552909"/>
                <a:gd name="connsiteY14" fmla="*/ 111777 h 249744"/>
                <a:gd name="connsiteX15" fmla="*/ 107787 w 552909"/>
                <a:gd name="connsiteY15" fmla="*/ 112784 h 249744"/>
                <a:gd name="connsiteX16" fmla="*/ 109802 w 552909"/>
                <a:gd name="connsiteY16" fmla="*/ 116812 h 249744"/>
                <a:gd name="connsiteX17" fmla="*/ 69519 w 552909"/>
                <a:gd name="connsiteY17" fmla="*/ 97678 h 249744"/>
                <a:gd name="connsiteX18" fmla="*/ 6074 w 552909"/>
                <a:gd name="connsiteY18" fmla="*/ 105734 h 249744"/>
                <a:gd name="connsiteX19" fmla="*/ 20173 w 552909"/>
                <a:gd name="connsiteY19" fmla="*/ 164144 h 249744"/>
                <a:gd name="connsiteX20" fmla="*/ 21180 w 552909"/>
                <a:gd name="connsiteY20" fmla="*/ 165151 h 249744"/>
                <a:gd name="connsiteX21" fmla="*/ 261868 w 552909"/>
                <a:gd name="connsiteY21" fmla="*/ 220540 h 249744"/>
                <a:gd name="connsiteX22" fmla="*/ 402857 w 552909"/>
                <a:gd name="connsiteY22" fmla="*/ 220540 h 249744"/>
                <a:gd name="connsiteX23" fmla="*/ 463281 w 552909"/>
                <a:gd name="connsiteY23" fmla="*/ 208455 h 249744"/>
                <a:gd name="connsiteX24" fmla="*/ 463281 w 552909"/>
                <a:gd name="connsiteY24" fmla="*/ 220540 h 249744"/>
                <a:gd name="connsiteX25" fmla="*/ 492486 w 552909"/>
                <a:gd name="connsiteY25" fmla="*/ 249744 h 249744"/>
                <a:gd name="connsiteX26" fmla="*/ 523705 w 552909"/>
                <a:gd name="connsiteY26" fmla="*/ 249744 h 249744"/>
                <a:gd name="connsiteX27" fmla="*/ 552910 w 552909"/>
                <a:gd name="connsiteY27" fmla="*/ 220540 h 249744"/>
                <a:gd name="connsiteX28" fmla="*/ 552910 w 552909"/>
                <a:gd name="connsiteY28" fmla="*/ 80558 h 249744"/>
                <a:gd name="connsiteX29" fmla="*/ 523705 w 552909"/>
                <a:gd name="connsiteY29" fmla="*/ 51353 h 249744"/>
                <a:gd name="connsiteX30" fmla="*/ 137999 w 552909"/>
                <a:gd name="connsiteY30" fmla="*/ 124869 h 249744"/>
                <a:gd name="connsiteX31" fmla="*/ 122893 w 552909"/>
                <a:gd name="connsiteY31" fmla="*/ 102713 h 249744"/>
                <a:gd name="connsiteX32" fmla="*/ 127929 w 552909"/>
                <a:gd name="connsiteY32" fmla="*/ 70487 h 249744"/>
                <a:gd name="connsiteX33" fmla="*/ 161162 w 552909"/>
                <a:gd name="connsiteY33" fmla="*/ 84586 h 249744"/>
                <a:gd name="connsiteX34" fmla="*/ 204466 w 552909"/>
                <a:gd name="connsiteY34" fmla="*/ 133932 h 249744"/>
                <a:gd name="connsiteX35" fmla="*/ 164183 w 552909"/>
                <a:gd name="connsiteY35" fmla="*/ 130911 h 249744"/>
                <a:gd name="connsiteX36" fmla="*/ 162169 w 552909"/>
                <a:gd name="connsiteY36" fmla="*/ 130911 h 249744"/>
                <a:gd name="connsiteX37" fmla="*/ 139006 w 552909"/>
                <a:gd name="connsiteY37" fmla="*/ 126883 h 249744"/>
                <a:gd name="connsiteX38" fmla="*/ 137999 w 552909"/>
                <a:gd name="connsiteY38" fmla="*/ 124869 h 249744"/>
                <a:gd name="connsiteX39" fmla="*/ 401850 w 552909"/>
                <a:gd name="connsiteY39" fmla="*/ 202412 h 249744"/>
                <a:gd name="connsiteX40" fmla="*/ 260861 w 552909"/>
                <a:gd name="connsiteY40" fmla="*/ 202412 h 249744"/>
                <a:gd name="connsiteX41" fmla="*/ 32258 w 552909"/>
                <a:gd name="connsiteY41" fmla="*/ 151052 h 249744"/>
                <a:gd name="connsiteX42" fmla="*/ 31251 w 552909"/>
                <a:gd name="connsiteY42" fmla="*/ 150045 h 249744"/>
                <a:gd name="connsiteX43" fmla="*/ 22187 w 552909"/>
                <a:gd name="connsiteY43" fmla="*/ 118826 h 249744"/>
                <a:gd name="connsiteX44" fmla="*/ 58441 w 552909"/>
                <a:gd name="connsiteY44" fmla="*/ 116812 h 249744"/>
                <a:gd name="connsiteX45" fmla="*/ 159148 w 552909"/>
                <a:gd name="connsiteY45" fmla="*/ 151052 h 249744"/>
                <a:gd name="connsiteX46" fmla="*/ 308193 w 552909"/>
                <a:gd name="connsiteY46" fmla="*/ 118826 h 249744"/>
                <a:gd name="connsiteX47" fmla="*/ 312221 w 552909"/>
                <a:gd name="connsiteY47" fmla="*/ 109763 h 249744"/>
                <a:gd name="connsiteX48" fmla="*/ 307186 w 552909"/>
                <a:gd name="connsiteY48" fmla="*/ 101706 h 249744"/>
                <a:gd name="connsiteX49" fmla="*/ 244748 w 552909"/>
                <a:gd name="connsiteY49" fmla="*/ 65452 h 249744"/>
                <a:gd name="connsiteX50" fmla="*/ 222593 w 552909"/>
                <a:gd name="connsiteY50" fmla="*/ 39268 h 249744"/>
                <a:gd name="connsiteX51" fmla="*/ 226621 w 552909"/>
                <a:gd name="connsiteY51" fmla="*/ 24162 h 249744"/>
                <a:gd name="connsiteX52" fmla="*/ 275967 w 552909"/>
                <a:gd name="connsiteY52" fmla="*/ 27183 h 249744"/>
                <a:gd name="connsiteX53" fmla="*/ 373652 w 552909"/>
                <a:gd name="connsiteY53" fmla="*/ 63438 h 249744"/>
                <a:gd name="connsiteX54" fmla="*/ 412928 w 552909"/>
                <a:gd name="connsiteY54" fmla="*/ 86600 h 249744"/>
                <a:gd name="connsiteX55" fmla="*/ 460260 w 552909"/>
                <a:gd name="connsiteY55" fmla="*/ 108756 h 249744"/>
                <a:gd name="connsiteX56" fmla="*/ 460260 w 552909"/>
                <a:gd name="connsiteY56" fmla="*/ 186299 h 249744"/>
                <a:gd name="connsiteX57" fmla="*/ 401850 w 552909"/>
                <a:gd name="connsiteY57" fmla="*/ 202412 h 249744"/>
                <a:gd name="connsiteX58" fmla="*/ 532768 w 552909"/>
                <a:gd name="connsiteY58" fmla="*/ 223561 h 249744"/>
                <a:gd name="connsiteX59" fmla="*/ 523705 w 552909"/>
                <a:gd name="connsiteY59" fmla="*/ 232624 h 249744"/>
                <a:gd name="connsiteX60" fmla="*/ 492486 w 552909"/>
                <a:gd name="connsiteY60" fmla="*/ 232624 h 249744"/>
                <a:gd name="connsiteX61" fmla="*/ 483422 w 552909"/>
                <a:gd name="connsiteY61" fmla="*/ 223561 h 249744"/>
                <a:gd name="connsiteX62" fmla="*/ 483422 w 552909"/>
                <a:gd name="connsiteY62" fmla="*/ 80558 h 249744"/>
                <a:gd name="connsiteX63" fmla="*/ 492486 w 552909"/>
                <a:gd name="connsiteY63" fmla="*/ 71494 h 249744"/>
                <a:gd name="connsiteX64" fmla="*/ 523705 w 552909"/>
                <a:gd name="connsiteY64" fmla="*/ 71494 h 249744"/>
                <a:gd name="connsiteX65" fmla="*/ 532768 w 552909"/>
                <a:gd name="connsiteY65" fmla="*/ 80558 h 249744"/>
                <a:gd name="connsiteX66" fmla="*/ 532768 w 552909"/>
                <a:gd name="connsiteY66" fmla="*/ 223561 h 24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552909" h="249744">
                  <a:moveTo>
                    <a:pt x="523705" y="51353"/>
                  </a:moveTo>
                  <a:lnTo>
                    <a:pt x="492486" y="51353"/>
                  </a:lnTo>
                  <a:cubicBezTo>
                    <a:pt x="476373" y="51353"/>
                    <a:pt x="463281" y="64445"/>
                    <a:pt x="463281" y="80558"/>
                  </a:cubicBezTo>
                  <a:lnTo>
                    <a:pt x="463281" y="88614"/>
                  </a:lnTo>
                  <a:cubicBezTo>
                    <a:pt x="449182" y="86600"/>
                    <a:pt x="440119" y="79551"/>
                    <a:pt x="428034" y="70487"/>
                  </a:cubicBezTo>
                  <a:cubicBezTo>
                    <a:pt x="415949" y="61423"/>
                    <a:pt x="402857" y="51353"/>
                    <a:pt x="382716" y="44303"/>
                  </a:cubicBezTo>
                  <a:lnTo>
                    <a:pt x="285031" y="8049"/>
                  </a:lnTo>
                  <a:cubicBezTo>
                    <a:pt x="275967" y="5028"/>
                    <a:pt x="229642" y="-10078"/>
                    <a:pt x="213529" y="11070"/>
                  </a:cubicBezTo>
                  <a:cubicBezTo>
                    <a:pt x="206480" y="21141"/>
                    <a:pt x="203459" y="31212"/>
                    <a:pt x="205473" y="42289"/>
                  </a:cubicBezTo>
                  <a:cubicBezTo>
                    <a:pt x="209501" y="65452"/>
                    <a:pt x="233670" y="80558"/>
                    <a:pt x="236692" y="81565"/>
                  </a:cubicBezTo>
                  <a:lnTo>
                    <a:pt x="285031" y="109763"/>
                  </a:lnTo>
                  <a:cubicBezTo>
                    <a:pt x="266904" y="119833"/>
                    <a:pt x="249783" y="125876"/>
                    <a:pt x="233670" y="129904"/>
                  </a:cubicBezTo>
                  <a:cubicBezTo>
                    <a:pt x="214536" y="114798"/>
                    <a:pt x="196409" y="95664"/>
                    <a:pt x="179289" y="72501"/>
                  </a:cubicBezTo>
                  <a:cubicBezTo>
                    <a:pt x="160155" y="45310"/>
                    <a:pt x="134978" y="43296"/>
                    <a:pt x="118865" y="53367"/>
                  </a:cubicBezTo>
                  <a:cubicBezTo>
                    <a:pt x="102752" y="63438"/>
                    <a:pt x="93689" y="87607"/>
                    <a:pt x="106780" y="111777"/>
                  </a:cubicBezTo>
                  <a:lnTo>
                    <a:pt x="107787" y="112784"/>
                  </a:lnTo>
                  <a:cubicBezTo>
                    <a:pt x="108794" y="113791"/>
                    <a:pt x="109802" y="114798"/>
                    <a:pt x="109802" y="116812"/>
                  </a:cubicBezTo>
                  <a:cubicBezTo>
                    <a:pt x="97717" y="111777"/>
                    <a:pt x="84625" y="105734"/>
                    <a:pt x="69519" y="97678"/>
                  </a:cubicBezTo>
                  <a:cubicBezTo>
                    <a:pt x="40314" y="81565"/>
                    <a:pt x="17152" y="89621"/>
                    <a:pt x="6074" y="105734"/>
                  </a:cubicBezTo>
                  <a:cubicBezTo>
                    <a:pt x="-3997" y="121847"/>
                    <a:pt x="-2990" y="148031"/>
                    <a:pt x="20173" y="164144"/>
                  </a:cubicBezTo>
                  <a:lnTo>
                    <a:pt x="21180" y="165151"/>
                  </a:lnTo>
                  <a:cubicBezTo>
                    <a:pt x="71533" y="199391"/>
                    <a:pt x="161162" y="220540"/>
                    <a:pt x="261868" y="220540"/>
                  </a:cubicBezTo>
                  <a:lnTo>
                    <a:pt x="402857" y="220540"/>
                  </a:lnTo>
                  <a:cubicBezTo>
                    <a:pt x="406885" y="220540"/>
                    <a:pt x="439112" y="220540"/>
                    <a:pt x="463281" y="208455"/>
                  </a:cubicBezTo>
                  <a:lnTo>
                    <a:pt x="463281" y="220540"/>
                  </a:lnTo>
                  <a:cubicBezTo>
                    <a:pt x="463281" y="236653"/>
                    <a:pt x="476373" y="249744"/>
                    <a:pt x="492486" y="249744"/>
                  </a:cubicBezTo>
                  <a:lnTo>
                    <a:pt x="523705" y="249744"/>
                  </a:lnTo>
                  <a:cubicBezTo>
                    <a:pt x="539818" y="249744"/>
                    <a:pt x="552910" y="236653"/>
                    <a:pt x="552910" y="220540"/>
                  </a:cubicBezTo>
                  <a:lnTo>
                    <a:pt x="552910" y="80558"/>
                  </a:lnTo>
                  <a:cubicBezTo>
                    <a:pt x="552910" y="64445"/>
                    <a:pt x="539818" y="51353"/>
                    <a:pt x="523705" y="51353"/>
                  </a:cubicBezTo>
                  <a:close/>
                  <a:moveTo>
                    <a:pt x="137999" y="124869"/>
                  </a:moveTo>
                  <a:cubicBezTo>
                    <a:pt x="131957" y="117819"/>
                    <a:pt x="126922" y="110770"/>
                    <a:pt x="122893" y="102713"/>
                  </a:cubicBezTo>
                  <a:cubicBezTo>
                    <a:pt x="114837" y="88614"/>
                    <a:pt x="119872" y="76529"/>
                    <a:pt x="127929" y="70487"/>
                  </a:cubicBezTo>
                  <a:cubicBezTo>
                    <a:pt x="137999" y="64445"/>
                    <a:pt x="151091" y="69480"/>
                    <a:pt x="161162" y="84586"/>
                  </a:cubicBezTo>
                  <a:cubicBezTo>
                    <a:pt x="174254" y="103720"/>
                    <a:pt x="189360" y="119833"/>
                    <a:pt x="204466" y="133932"/>
                  </a:cubicBezTo>
                  <a:cubicBezTo>
                    <a:pt x="180296" y="134939"/>
                    <a:pt x="164183" y="130911"/>
                    <a:pt x="164183" y="130911"/>
                  </a:cubicBezTo>
                  <a:cubicBezTo>
                    <a:pt x="163176" y="130911"/>
                    <a:pt x="163176" y="130911"/>
                    <a:pt x="162169" y="130911"/>
                  </a:cubicBezTo>
                  <a:cubicBezTo>
                    <a:pt x="156127" y="129904"/>
                    <a:pt x="148070" y="128897"/>
                    <a:pt x="139006" y="126883"/>
                  </a:cubicBezTo>
                  <a:cubicBezTo>
                    <a:pt x="139006" y="126883"/>
                    <a:pt x="137999" y="125876"/>
                    <a:pt x="137999" y="124869"/>
                  </a:cubicBezTo>
                  <a:close/>
                  <a:moveTo>
                    <a:pt x="401850" y="202412"/>
                  </a:moveTo>
                  <a:lnTo>
                    <a:pt x="260861" y="202412"/>
                  </a:lnTo>
                  <a:cubicBezTo>
                    <a:pt x="165190" y="202412"/>
                    <a:pt x="79590" y="182271"/>
                    <a:pt x="32258" y="151052"/>
                  </a:cubicBezTo>
                  <a:lnTo>
                    <a:pt x="31251" y="150045"/>
                  </a:lnTo>
                  <a:cubicBezTo>
                    <a:pt x="18159" y="140982"/>
                    <a:pt x="17152" y="126883"/>
                    <a:pt x="22187" y="118826"/>
                  </a:cubicBezTo>
                  <a:cubicBezTo>
                    <a:pt x="28229" y="108756"/>
                    <a:pt x="42328" y="107748"/>
                    <a:pt x="58441" y="116812"/>
                  </a:cubicBezTo>
                  <a:cubicBezTo>
                    <a:pt x="102752" y="140982"/>
                    <a:pt x="137999" y="149038"/>
                    <a:pt x="159148" y="151052"/>
                  </a:cubicBezTo>
                  <a:cubicBezTo>
                    <a:pt x="168211" y="153066"/>
                    <a:pt x="238706" y="169179"/>
                    <a:pt x="308193" y="118826"/>
                  </a:cubicBezTo>
                  <a:cubicBezTo>
                    <a:pt x="311214" y="116812"/>
                    <a:pt x="312221" y="113791"/>
                    <a:pt x="312221" y="109763"/>
                  </a:cubicBezTo>
                  <a:cubicBezTo>
                    <a:pt x="312221" y="106741"/>
                    <a:pt x="310207" y="103720"/>
                    <a:pt x="307186" y="101706"/>
                  </a:cubicBezTo>
                  <a:lnTo>
                    <a:pt x="244748" y="65452"/>
                  </a:lnTo>
                  <a:cubicBezTo>
                    <a:pt x="239713" y="62431"/>
                    <a:pt x="225614" y="51353"/>
                    <a:pt x="222593" y="39268"/>
                  </a:cubicBezTo>
                  <a:cubicBezTo>
                    <a:pt x="221586" y="34233"/>
                    <a:pt x="222593" y="29197"/>
                    <a:pt x="226621" y="24162"/>
                  </a:cubicBezTo>
                  <a:cubicBezTo>
                    <a:pt x="231656" y="17113"/>
                    <a:pt x="256833" y="21141"/>
                    <a:pt x="275967" y="27183"/>
                  </a:cubicBezTo>
                  <a:lnTo>
                    <a:pt x="373652" y="63438"/>
                  </a:lnTo>
                  <a:cubicBezTo>
                    <a:pt x="390772" y="69480"/>
                    <a:pt x="401850" y="77536"/>
                    <a:pt x="412928" y="86600"/>
                  </a:cubicBezTo>
                  <a:cubicBezTo>
                    <a:pt x="426020" y="96671"/>
                    <a:pt x="439112" y="106741"/>
                    <a:pt x="460260" y="108756"/>
                  </a:cubicBezTo>
                  <a:lnTo>
                    <a:pt x="460260" y="186299"/>
                  </a:lnTo>
                  <a:cubicBezTo>
                    <a:pt x="447168" y="199391"/>
                    <a:pt x="413935" y="202412"/>
                    <a:pt x="401850" y="202412"/>
                  </a:cubicBezTo>
                  <a:close/>
                  <a:moveTo>
                    <a:pt x="532768" y="223561"/>
                  </a:moveTo>
                  <a:cubicBezTo>
                    <a:pt x="532768" y="228596"/>
                    <a:pt x="528740" y="232624"/>
                    <a:pt x="523705" y="232624"/>
                  </a:cubicBezTo>
                  <a:lnTo>
                    <a:pt x="492486" y="232624"/>
                  </a:lnTo>
                  <a:cubicBezTo>
                    <a:pt x="487451" y="232624"/>
                    <a:pt x="483422" y="228596"/>
                    <a:pt x="483422" y="223561"/>
                  </a:cubicBezTo>
                  <a:lnTo>
                    <a:pt x="483422" y="80558"/>
                  </a:lnTo>
                  <a:cubicBezTo>
                    <a:pt x="483422" y="75522"/>
                    <a:pt x="487451" y="71494"/>
                    <a:pt x="492486" y="71494"/>
                  </a:cubicBezTo>
                  <a:lnTo>
                    <a:pt x="523705" y="71494"/>
                  </a:lnTo>
                  <a:cubicBezTo>
                    <a:pt x="528740" y="71494"/>
                    <a:pt x="532768" y="75522"/>
                    <a:pt x="532768" y="80558"/>
                  </a:cubicBezTo>
                  <a:lnTo>
                    <a:pt x="532768" y="22356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9C7CCE2E-9206-47A4-9F84-ADBCAB0EDE95}"/>
                </a:ext>
              </a:extLst>
            </p:cNvPr>
            <p:cNvSpPr/>
            <p:nvPr/>
          </p:nvSpPr>
          <p:spPr>
            <a:xfrm>
              <a:off x="8121991" y="1258688"/>
              <a:ext cx="281977" cy="382684"/>
            </a:xfrm>
            <a:custGeom>
              <a:avLst/>
              <a:gdLst>
                <a:gd name="connsiteX0" fmla="*/ 10071 w 281977"/>
                <a:gd name="connsiteY0" fmla="*/ 332331 h 382684"/>
                <a:gd name="connsiteX1" fmla="*/ 171201 w 281977"/>
                <a:gd name="connsiteY1" fmla="*/ 332331 h 382684"/>
                <a:gd name="connsiteX2" fmla="*/ 171201 w 281977"/>
                <a:gd name="connsiteY2" fmla="*/ 345423 h 382684"/>
                <a:gd name="connsiteX3" fmla="*/ 206448 w 281977"/>
                <a:gd name="connsiteY3" fmla="*/ 382684 h 382684"/>
                <a:gd name="connsiteX4" fmla="*/ 241695 w 281977"/>
                <a:gd name="connsiteY4" fmla="*/ 345423 h 382684"/>
                <a:gd name="connsiteX5" fmla="*/ 241695 w 281977"/>
                <a:gd name="connsiteY5" fmla="*/ 332331 h 382684"/>
                <a:gd name="connsiteX6" fmla="*/ 271907 w 281977"/>
                <a:gd name="connsiteY6" fmla="*/ 332331 h 382684"/>
                <a:gd name="connsiteX7" fmla="*/ 281978 w 281977"/>
                <a:gd name="connsiteY7" fmla="*/ 322261 h 382684"/>
                <a:gd name="connsiteX8" fmla="*/ 281978 w 281977"/>
                <a:gd name="connsiteY8" fmla="*/ 281978 h 382684"/>
                <a:gd name="connsiteX9" fmla="*/ 271907 w 281977"/>
                <a:gd name="connsiteY9" fmla="*/ 271907 h 382684"/>
                <a:gd name="connsiteX10" fmla="*/ 246731 w 281977"/>
                <a:gd name="connsiteY10" fmla="*/ 271907 h 382684"/>
                <a:gd name="connsiteX11" fmla="*/ 231625 w 281977"/>
                <a:gd name="connsiteY11" fmla="*/ 256801 h 382684"/>
                <a:gd name="connsiteX12" fmla="*/ 246731 w 281977"/>
                <a:gd name="connsiteY12" fmla="*/ 241695 h 382684"/>
                <a:gd name="connsiteX13" fmla="*/ 271907 w 281977"/>
                <a:gd name="connsiteY13" fmla="*/ 241695 h 382684"/>
                <a:gd name="connsiteX14" fmla="*/ 281978 w 281977"/>
                <a:gd name="connsiteY14" fmla="*/ 231625 h 382684"/>
                <a:gd name="connsiteX15" fmla="*/ 281978 w 281977"/>
                <a:gd name="connsiteY15" fmla="*/ 60424 h 382684"/>
                <a:gd name="connsiteX16" fmla="*/ 271907 w 281977"/>
                <a:gd name="connsiteY16" fmla="*/ 50353 h 382684"/>
                <a:gd name="connsiteX17" fmla="*/ 110777 w 281977"/>
                <a:gd name="connsiteY17" fmla="*/ 50353 h 382684"/>
                <a:gd name="connsiteX18" fmla="*/ 110777 w 281977"/>
                <a:gd name="connsiteY18" fmla="*/ 35247 h 382684"/>
                <a:gd name="connsiteX19" fmla="*/ 75530 w 281977"/>
                <a:gd name="connsiteY19" fmla="*/ 0 h 382684"/>
                <a:gd name="connsiteX20" fmla="*/ 40283 w 281977"/>
                <a:gd name="connsiteY20" fmla="*/ 35247 h 382684"/>
                <a:gd name="connsiteX21" fmla="*/ 40283 w 281977"/>
                <a:gd name="connsiteY21" fmla="*/ 50353 h 382684"/>
                <a:gd name="connsiteX22" fmla="*/ 10071 w 281977"/>
                <a:gd name="connsiteY22" fmla="*/ 50353 h 382684"/>
                <a:gd name="connsiteX23" fmla="*/ 0 w 281977"/>
                <a:gd name="connsiteY23" fmla="*/ 60424 h 382684"/>
                <a:gd name="connsiteX24" fmla="*/ 0 w 281977"/>
                <a:gd name="connsiteY24" fmla="*/ 100706 h 382684"/>
                <a:gd name="connsiteX25" fmla="*/ 10071 w 281977"/>
                <a:gd name="connsiteY25" fmla="*/ 110777 h 382684"/>
                <a:gd name="connsiteX26" fmla="*/ 33233 w 281977"/>
                <a:gd name="connsiteY26" fmla="*/ 110777 h 382684"/>
                <a:gd name="connsiteX27" fmla="*/ 50353 w 281977"/>
                <a:gd name="connsiteY27" fmla="*/ 125883 h 382684"/>
                <a:gd name="connsiteX28" fmla="*/ 33233 w 281977"/>
                <a:gd name="connsiteY28" fmla="*/ 140989 h 382684"/>
                <a:gd name="connsiteX29" fmla="*/ 10071 w 281977"/>
                <a:gd name="connsiteY29" fmla="*/ 140989 h 382684"/>
                <a:gd name="connsiteX30" fmla="*/ 0 w 281977"/>
                <a:gd name="connsiteY30" fmla="*/ 151060 h 382684"/>
                <a:gd name="connsiteX31" fmla="*/ 0 w 281977"/>
                <a:gd name="connsiteY31" fmla="*/ 322261 h 382684"/>
                <a:gd name="connsiteX32" fmla="*/ 10071 w 281977"/>
                <a:gd name="connsiteY32" fmla="*/ 332331 h 382684"/>
                <a:gd name="connsiteX33" fmla="*/ 20141 w 281977"/>
                <a:gd name="connsiteY33" fmla="*/ 161130 h 382684"/>
                <a:gd name="connsiteX34" fmla="*/ 33233 w 281977"/>
                <a:gd name="connsiteY34" fmla="*/ 161130 h 382684"/>
                <a:gd name="connsiteX35" fmla="*/ 70494 w 281977"/>
                <a:gd name="connsiteY35" fmla="*/ 125883 h 382684"/>
                <a:gd name="connsiteX36" fmla="*/ 33233 w 281977"/>
                <a:gd name="connsiteY36" fmla="*/ 90636 h 382684"/>
                <a:gd name="connsiteX37" fmla="*/ 20141 w 281977"/>
                <a:gd name="connsiteY37" fmla="*/ 90636 h 382684"/>
                <a:gd name="connsiteX38" fmla="*/ 20141 w 281977"/>
                <a:gd name="connsiteY38" fmla="*/ 70494 h 382684"/>
                <a:gd name="connsiteX39" fmla="*/ 50353 w 281977"/>
                <a:gd name="connsiteY39" fmla="*/ 70494 h 382684"/>
                <a:gd name="connsiteX40" fmla="*/ 60424 w 281977"/>
                <a:gd name="connsiteY40" fmla="*/ 60424 h 382684"/>
                <a:gd name="connsiteX41" fmla="*/ 60424 w 281977"/>
                <a:gd name="connsiteY41" fmla="*/ 35247 h 382684"/>
                <a:gd name="connsiteX42" fmla="*/ 75530 w 281977"/>
                <a:gd name="connsiteY42" fmla="*/ 20141 h 382684"/>
                <a:gd name="connsiteX43" fmla="*/ 90636 w 281977"/>
                <a:gd name="connsiteY43" fmla="*/ 35247 h 382684"/>
                <a:gd name="connsiteX44" fmla="*/ 90636 w 281977"/>
                <a:gd name="connsiteY44" fmla="*/ 60424 h 382684"/>
                <a:gd name="connsiteX45" fmla="*/ 100706 w 281977"/>
                <a:gd name="connsiteY45" fmla="*/ 70494 h 382684"/>
                <a:gd name="connsiteX46" fmla="*/ 261837 w 281977"/>
                <a:gd name="connsiteY46" fmla="*/ 70494 h 382684"/>
                <a:gd name="connsiteX47" fmla="*/ 261837 w 281977"/>
                <a:gd name="connsiteY47" fmla="*/ 221554 h 382684"/>
                <a:gd name="connsiteX48" fmla="*/ 246731 w 281977"/>
                <a:gd name="connsiteY48" fmla="*/ 221554 h 382684"/>
                <a:gd name="connsiteX49" fmla="*/ 211483 w 281977"/>
                <a:gd name="connsiteY49" fmla="*/ 256801 h 382684"/>
                <a:gd name="connsiteX50" fmla="*/ 246731 w 281977"/>
                <a:gd name="connsiteY50" fmla="*/ 292049 h 382684"/>
                <a:gd name="connsiteX51" fmla="*/ 261837 w 281977"/>
                <a:gd name="connsiteY51" fmla="*/ 292049 h 382684"/>
                <a:gd name="connsiteX52" fmla="*/ 261837 w 281977"/>
                <a:gd name="connsiteY52" fmla="*/ 312190 h 382684"/>
                <a:gd name="connsiteX53" fmla="*/ 231625 w 281977"/>
                <a:gd name="connsiteY53" fmla="*/ 312190 h 382684"/>
                <a:gd name="connsiteX54" fmla="*/ 221554 w 281977"/>
                <a:gd name="connsiteY54" fmla="*/ 322261 h 382684"/>
                <a:gd name="connsiteX55" fmla="*/ 221554 w 281977"/>
                <a:gd name="connsiteY55" fmla="*/ 345423 h 382684"/>
                <a:gd name="connsiteX56" fmla="*/ 206448 w 281977"/>
                <a:gd name="connsiteY56" fmla="*/ 362543 h 382684"/>
                <a:gd name="connsiteX57" fmla="*/ 191342 w 281977"/>
                <a:gd name="connsiteY57" fmla="*/ 345423 h 382684"/>
                <a:gd name="connsiteX58" fmla="*/ 191342 w 281977"/>
                <a:gd name="connsiteY58" fmla="*/ 322261 h 382684"/>
                <a:gd name="connsiteX59" fmla="*/ 181272 w 281977"/>
                <a:gd name="connsiteY59" fmla="*/ 312190 h 382684"/>
                <a:gd name="connsiteX60" fmla="*/ 20141 w 281977"/>
                <a:gd name="connsiteY60" fmla="*/ 312190 h 382684"/>
                <a:gd name="connsiteX61" fmla="*/ 20141 w 281977"/>
                <a:gd name="connsiteY61" fmla="*/ 161130 h 38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81977" h="382684">
                  <a:moveTo>
                    <a:pt x="10071" y="332331"/>
                  </a:moveTo>
                  <a:lnTo>
                    <a:pt x="171201" y="332331"/>
                  </a:lnTo>
                  <a:lnTo>
                    <a:pt x="171201" y="345423"/>
                  </a:lnTo>
                  <a:cubicBezTo>
                    <a:pt x="171201" y="365564"/>
                    <a:pt x="187314" y="382684"/>
                    <a:pt x="206448" y="382684"/>
                  </a:cubicBezTo>
                  <a:cubicBezTo>
                    <a:pt x="225582" y="382684"/>
                    <a:pt x="241695" y="366571"/>
                    <a:pt x="241695" y="345423"/>
                  </a:cubicBezTo>
                  <a:lnTo>
                    <a:pt x="241695" y="332331"/>
                  </a:lnTo>
                  <a:lnTo>
                    <a:pt x="271907" y="332331"/>
                  </a:lnTo>
                  <a:cubicBezTo>
                    <a:pt x="277950" y="332331"/>
                    <a:pt x="281978" y="328303"/>
                    <a:pt x="281978" y="322261"/>
                  </a:cubicBezTo>
                  <a:lnTo>
                    <a:pt x="281978" y="281978"/>
                  </a:lnTo>
                  <a:cubicBezTo>
                    <a:pt x="281978" y="275936"/>
                    <a:pt x="277950" y="271907"/>
                    <a:pt x="271907" y="271907"/>
                  </a:cubicBezTo>
                  <a:lnTo>
                    <a:pt x="246731" y="271907"/>
                  </a:lnTo>
                  <a:cubicBezTo>
                    <a:pt x="238674" y="271907"/>
                    <a:pt x="231625" y="264858"/>
                    <a:pt x="231625" y="256801"/>
                  </a:cubicBezTo>
                  <a:cubicBezTo>
                    <a:pt x="231625" y="248745"/>
                    <a:pt x="238674" y="241695"/>
                    <a:pt x="246731" y="241695"/>
                  </a:cubicBezTo>
                  <a:lnTo>
                    <a:pt x="271907" y="241695"/>
                  </a:lnTo>
                  <a:cubicBezTo>
                    <a:pt x="277950" y="241695"/>
                    <a:pt x="281978" y="237667"/>
                    <a:pt x="281978" y="231625"/>
                  </a:cubicBezTo>
                  <a:lnTo>
                    <a:pt x="281978" y="60424"/>
                  </a:lnTo>
                  <a:cubicBezTo>
                    <a:pt x="281978" y="54381"/>
                    <a:pt x="277950" y="50353"/>
                    <a:pt x="271907" y="50353"/>
                  </a:cubicBezTo>
                  <a:lnTo>
                    <a:pt x="110777" y="50353"/>
                  </a:lnTo>
                  <a:lnTo>
                    <a:pt x="110777" y="35247"/>
                  </a:lnTo>
                  <a:cubicBezTo>
                    <a:pt x="110777" y="16113"/>
                    <a:pt x="94664" y="0"/>
                    <a:pt x="75530" y="0"/>
                  </a:cubicBezTo>
                  <a:cubicBezTo>
                    <a:pt x="56396" y="0"/>
                    <a:pt x="40283" y="16113"/>
                    <a:pt x="40283" y="35247"/>
                  </a:cubicBezTo>
                  <a:lnTo>
                    <a:pt x="40283" y="50353"/>
                  </a:lnTo>
                  <a:lnTo>
                    <a:pt x="10071" y="50353"/>
                  </a:lnTo>
                  <a:cubicBezTo>
                    <a:pt x="4028" y="50353"/>
                    <a:pt x="0" y="54381"/>
                    <a:pt x="0" y="60424"/>
                  </a:cubicBezTo>
                  <a:lnTo>
                    <a:pt x="0" y="100706"/>
                  </a:lnTo>
                  <a:cubicBezTo>
                    <a:pt x="0" y="106749"/>
                    <a:pt x="4028" y="110777"/>
                    <a:pt x="10071" y="110777"/>
                  </a:cubicBezTo>
                  <a:lnTo>
                    <a:pt x="33233" y="110777"/>
                  </a:lnTo>
                  <a:cubicBezTo>
                    <a:pt x="42297" y="110777"/>
                    <a:pt x="50353" y="117826"/>
                    <a:pt x="50353" y="125883"/>
                  </a:cubicBezTo>
                  <a:cubicBezTo>
                    <a:pt x="50353" y="133940"/>
                    <a:pt x="43304" y="140989"/>
                    <a:pt x="33233" y="140989"/>
                  </a:cubicBezTo>
                  <a:lnTo>
                    <a:pt x="10071" y="140989"/>
                  </a:lnTo>
                  <a:cubicBezTo>
                    <a:pt x="4028" y="140989"/>
                    <a:pt x="0" y="145017"/>
                    <a:pt x="0" y="151060"/>
                  </a:cubicBezTo>
                  <a:lnTo>
                    <a:pt x="0" y="322261"/>
                  </a:lnTo>
                  <a:cubicBezTo>
                    <a:pt x="0" y="328303"/>
                    <a:pt x="4028" y="332331"/>
                    <a:pt x="10071" y="332331"/>
                  </a:cubicBezTo>
                  <a:close/>
                  <a:moveTo>
                    <a:pt x="20141" y="161130"/>
                  </a:moveTo>
                  <a:lnTo>
                    <a:pt x="33233" y="161130"/>
                  </a:lnTo>
                  <a:cubicBezTo>
                    <a:pt x="53374" y="161130"/>
                    <a:pt x="70494" y="145017"/>
                    <a:pt x="70494" y="125883"/>
                  </a:cubicBezTo>
                  <a:cubicBezTo>
                    <a:pt x="70494" y="106749"/>
                    <a:pt x="54381" y="90636"/>
                    <a:pt x="33233" y="90636"/>
                  </a:cubicBezTo>
                  <a:lnTo>
                    <a:pt x="20141" y="90636"/>
                  </a:lnTo>
                  <a:lnTo>
                    <a:pt x="20141" y="70494"/>
                  </a:lnTo>
                  <a:lnTo>
                    <a:pt x="50353" y="70494"/>
                  </a:lnTo>
                  <a:cubicBezTo>
                    <a:pt x="56396" y="70494"/>
                    <a:pt x="60424" y="66466"/>
                    <a:pt x="60424" y="60424"/>
                  </a:cubicBezTo>
                  <a:lnTo>
                    <a:pt x="60424" y="35247"/>
                  </a:lnTo>
                  <a:cubicBezTo>
                    <a:pt x="60424" y="27191"/>
                    <a:pt x="67473" y="20141"/>
                    <a:pt x="75530" y="20141"/>
                  </a:cubicBezTo>
                  <a:cubicBezTo>
                    <a:pt x="83586" y="20141"/>
                    <a:pt x="90636" y="27191"/>
                    <a:pt x="90636" y="35247"/>
                  </a:cubicBezTo>
                  <a:lnTo>
                    <a:pt x="90636" y="60424"/>
                  </a:lnTo>
                  <a:cubicBezTo>
                    <a:pt x="90636" y="66466"/>
                    <a:pt x="94664" y="70494"/>
                    <a:pt x="100706" y="70494"/>
                  </a:cubicBezTo>
                  <a:lnTo>
                    <a:pt x="261837" y="70494"/>
                  </a:lnTo>
                  <a:lnTo>
                    <a:pt x="261837" y="221554"/>
                  </a:lnTo>
                  <a:lnTo>
                    <a:pt x="246731" y="221554"/>
                  </a:lnTo>
                  <a:cubicBezTo>
                    <a:pt x="227596" y="221554"/>
                    <a:pt x="211483" y="237667"/>
                    <a:pt x="211483" y="256801"/>
                  </a:cubicBezTo>
                  <a:cubicBezTo>
                    <a:pt x="211483" y="275936"/>
                    <a:pt x="227596" y="292049"/>
                    <a:pt x="246731" y="292049"/>
                  </a:cubicBezTo>
                  <a:lnTo>
                    <a:pt x="261837" y="292049"/>
                  </a:lnTo>
                  <a:lnTo>
                    <a:pt x="261837" y="312190"/>
                  </a:lnTo>
                  <a:lnTo>
                    <a:pt x="231625" y="312190"/>
                  </a:lnTo>
                  <a:cubicBezTo>
                    <a:pt x="225582" y="312190"/>
                    <a:pt x="221554" y="316218"/>
                    <a:pt x="221554" y="322261"/>
                  </a:cubicBezTo>
                  <a:lnTo>
                    <a:pt x="221554" y="345423"/>
                  </a:lnTo>
                  <a:cubicBezTo>
                    <a:pt x="221554" y="354487"/>
                    <a:pt x="214505" y="362543"/>
                    <a:pt x="206448" y="362543"/>
                  </a:cubicBezTo>
                  <a:cubicBezTo>
                    <a:pt x="198392" y="362543"/>
                    <a:pt x="191342" y="355494"/>
                    <a:pt x="191342" y="345423"/>
                  </a:cubicBezTo>
                  <a:lnTo>
                    <a:pt x="191342" y="322261"/>
                  </a:lnTo>
                  <a:cubicBezTo>
                    <a:pt x="191342" y="316218"/>
                    <a:pt x="187314" y="312190"/>
                    <a:pt x="181272" y="312190"/>
                  </a:cubicBezTo>
                  <a:lnTo>
                    <a:pt x="20141" y="312190"/>
                  </a:lnTo>
                  <a:lnTo>
                    <a:pt x="20141" y="161130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33241AF7-16A8-442F-9532-770CFE7E36E6}"/>
                </a:ext>
              </a:extLst>
            </p:cNvPr>
            <p:cNvSpPr/>
            <p:nvPr/>
          </p:nvSpPr>
          <p:spPr>
            <a:xfrm>
              <a:off x="8283121" y="1359395"/>
              <a:ext cx="70494" cy="70494"/>
            </a:xfrm>
            <a:custGeom>
              <a:avLst/>
              <a:gdLst>
                <a:gd name="connsiteX0" fmla="*/ 50353 w 70494"/>
                <a:gd name="connsiteY0" fmla="*/ 60424 h 70494"/>
                <a:gd name="connsiteX1" fmla="*/ 60424 w 70494"/>
                <a:gd name="connsiteY1" fmla="*/ 70494 h 70494"/>
                <a:gd name="connsiteX2" fmla="*/ 70494 w 70494"/>
                <a:gd name="connsiteY2" fmla="*/ 60424 h 70494"/>
                <a:gd name="connsiteX3" fmla="*/ 70494 w 70494"/>
                <a:gd name="connsiteY3" fmla="*/ 10071 h 70494"/>
                <a:gd name="connsiteX4" fmla="*/ 60424 w 70494"/>
                <a:gd name="connsiteY4" fmla="*/ 0 h 70494"/>
                <a:gd name="connsiteX5" fmla="*/ 10071 w 70494"/>
                <a:gd name="connsiteY5" fmla="*/ 0 h 70494"/>
                <a:gd name="connsiteX6" fmla="*/ 0 w 70494"/>
                <a:gd name="connsiteY6" fmla="*/ 10071 h 70494"/>
                <a:gd name="connsiteX7" fmla="*/ 10071 w 70494"/>
                <a:gd name="connsiteY7" fmla="*/ 20141 h 70494"/>
                <a:gd name="connsiteX8" fmla="*/ 50353 w 70494"/>
                <a:gd name="connsiteY8" fmla="*/ 20141 h 70494"/>
                <a:gd name="connsiteX9" fmla="*/ 50353 w 70494"/>
                <a:gd name="connsiteY9" fmla="*/ 60424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494" h="70494">
                  <a:moveTo>
                    <a:pt x="50353" y="60424"/>
                  </a:moveTo>
                  <a:cubicBezTo>
                    <a:pt x="50353" y="66466"/>
                    <a:pt x="54381" y="70494"/>
                    <a:pt x="60424" y="70494"/>
                  </a:cubicBezTo>
                  <a:cubicBezTo>
                    <a:pt x="66466" y="70494"/>
                    <a:pt x="70494" y="66466"/>
                    <a:pt x="70494" y="60424"/>
                  </a:cubicBezTo>
                  <a:lnTo>
                    <a:pt x="70494" y="10071"/>
                  </a:lnTo>
                  <a:cubicBezTo>
                    <a:pt x="70494" y="4028"/>
                    <a:pt x="66466" y="0"/>
                    <a:pt x="60424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lnTo>
                    <a:pt x="50353" y="6042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B4A4C9B6-E8BD-4292-A661-3C67EB19860A}"/>
                </a:ext>
              </a:extLst>
            </p:cNvPr>
            <p:cNvSpPr/>
            <p:nvPr/>
          </p:nvSpPr>
          <p:spPr>
            <a:xfrm>
              <a:off x="8172344" y="1470172"/>
              <a:ext cx="70494" cy="70494"/>
            </a:xfrm>
            <a:custGeom>
              <a:avLst/>
              <a:gdLst>
                <a:gd name="connsiteX0" fmla="*/ 60424 w 70494"/>
                <a:gd name="connsiteY0" fmla="*/ 50353 h 70494"/>
                <a:gd name="connsiteX1" fmla="*/ 20141 w 70494"/>
                <a:gd name="connsiteY1" fmla="*/ 50353 h 70494"/>
                <a:gd name="connsiteX2" fmla="*/ 20141 w 70494"/>
                <a:gd name="connsiteY2" fmla="*/ 10071 h 70494"/>
                <a:gd name="connsiteX3" fmla="*/ 10071 w 70494"/>
                <a:gd name="connsiteY3" fmla="*/ 0 h 70494"/>
                <a:gd name="connsiteX4" fmla="*/ 0 w 70494"/>
                <a:gd name="connsiteY4" fmla="*/ 10071 h 70494"/>
                <a:gd name="connsiteX5" fmla="*/ 0 w 70494"/>
                <a:gd name="connsiteY5" fmla="*/ 60424 h 70494"/>
                <a:gd name="connsiteX6" fmla="*/ 10071 w 70494"/>
                <a:gd name="connsiteY6" fmla="*/ 70494 h 70494"/>
                <a:gd name="connsiteX7" fmla="*/ 60424 w 70494"/>
                <a:gd name="connsiteY7" fmla="*/ 70494 h 70494"/>
                <a:gd name="connsiteX8" fmla="*/ 70494 w 70494"/>
                <a:gd name="connsiteY8" fmla="*/ 60424 h 70494"/>
                <a:gd name="connsiteX9" fmla="*/ 60424 w 70494"/>
                <a:gd name="connsiteY9" fmla="*/ 50353 h 70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494" h="70494">
                  <a:moveTo>
                    <a:pt x="60424" y="50353"/>
                  </a:moveTo>
                  <a:lnTo>
                    <a:pt x="20141" y="50353"/>
                  </a:ln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60424"/>
                  </a:lnTo>
                  <a:cubicBezTo>
                    <a:pt x="0" y="66466"/>
                    <a:pt x="4028" y="70494"/>
                    <a:pt x="10071" y="70494"/>
                  </a:cubicBezTo>
                  <a:lnTo>
                    <a:pt x="60424" y="70494"/>
                  </a:lnTo>
                  <a:cubicBezTo>
                    <a:pt x="66466" y="70494"/>
                    <a:pt x="70494" y="66466"/>
                    <a:pt x="70494" y="60424"/>
                  </a:cubicBezTo>
                  <a:cubicBezTo>
                    <a:pt x="70494" y="54381"/>
                    <a:pt x="66466" y="50353"/>
                    <a:pt x="60424" y="5035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0ED943C2-8BBC-4709-8588-83E9891288DF}"/>
                </a:ext>
              </a:extLst>
            </p:cNvPr>
            <p:cNvSpPr/>
            <p:nvPr/>
          </p:nvSpPr>
          <p:spPr>
            <a:xfrm>
              <a:off x="8484534" y="1339253"/>
              <a:ext cx="20141" cy="40282"/>
            </a:xfrm>
            <a:custGeom>
              <a:avLst/>
              <a:gdLst>
                <a:gd name="connsiteX0" fmla="*/ 10071 w 20141"/>
                <a:gd name="connsiteY0" fmla="*/ 40283 h 40282"/>
                <a:gd name="connsiteX1" fmla="*/ 20141 w 20141"/>
                <a:gd name="connsiteY1" fmla="*/ 30212 h 40282"/>
                <a:gd name="connsiteX2" fmla="*/ 20141 w 20141"/>
                <a:gd name="connsiteY2" fmla="*/ 10071 h 40282"/>
                <a:gd name="connsiteX3" fmla="*/ 10071 w 20141"/>
                <a:gd name="connsiteY3" fmla="*/ 0 h 40282"/>
                <a:gd name="connsiteX4" fmla="*/ 0 w 20141"/>
                <a:gd name="connsiteY4" fmla="*/ 10071 h 40282"/>
                <a:gd name="connsiteX5" fmla="*/ 0 w 20141"/>
                <a:gd name="connsiteY5" fmla="*/ 30212 h 40282"/>
                <a:gd name="connsiteX6" fmla="*/ 10071 w 20141"/>
                <a:gd name="connsiteY6" fmla="*/ 40283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40283"/>
                  </a:move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6FAA683A-8998-4162-8F6E-19D200ADF090}"/>
                </a:ext>
              </a:extLst>
            </p:cNvPr>
            <p:cNvSpPr/>
            <p:nvPr/>
          </p:nvSpPr>
          <p:spPr>
            <a:xfrm>
              <a:off x="8484534" y="1399677"/>
              <a:ext cx="20141" cy="40282"/>
            </a:xfrm>
            <a:custGeom>
              <a:avLst/>
              <a:gdLst>
                <a:gd name="connsiteX0" fmla="*/ 10071 w 20141"/>
                <a:gd name="connsiteY0" fmla="*/ 0 h 40282"/>
                <a:gd name="connsiteX1" fmla="*/ 0 w 20141"/>
                <a:gd name="connsiteY1" fmla="*/ 10071 h 40282"/>
                <a:gd name="connsiteX2" fmla="*/ 0 w 20141"/>
                <a:gd name="connsiteY2" fmla="*/ 30212 h 40282"/>
                <a:gd name="connsiteX3" fmla="*/ 10071 w 20141"/>
                <a:gd name="connsiteY3" fmla="*/ 40283 h 40282"/>
                <a:gd name="connsiteX4" fmla="*/ 20141 w 20141"/>
                <a:gd name="connsiteY4" fmla="*/ 30212 h 40282"/>
                <a:gd name="connsiteX5" fmla="*/ 20141 w 20141"/>
                <a:gd name="connsiteY5" fmla="*/ 10071 h 40282"/>
                <a:gd name="connsiteX6" fmla="*/ 10071 w 20141"/>
                <a:gd name="connsiteY6" fmla="*/ 0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C4AC99D7-BB04-482B-A096-E12111CE9B01}"/>
                </a:ext>
              </a:extLst>
            </p:cNvPr>
            <p:cNvSpPr/>
            <p:nvPr/>
          </p:nvSpPr>
          <p:spPr>
            <a:xfrm>
              <a:off x="8504675" y="1379536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B89DB28A-9507-4936-90DE-E2C3CED2FB40}"/>
                </a:ext>
              </a:extLst>
            </p:cNvPr>
            <p:cNvSpPr/>
            <p:nvPr/>
          </p:nvSpPr>
          <p:spPr>
            <a:xfrm>
              <a:off x="8444252" y="1379536"/>
              <a:ext cx="40282" cy="20141"/>
            </a:xfrm>
            <a:custGeom>
              <a:avLst/>
              <a:gdLst>
                <a:gd name="connsiteX0" fmla="*/ 10071 w 40282"/>
                <a:gd name="connsiteY0" fmla="*/ 20141 h 20141"/>
                <a:gd name="connsiteX1" fmla="*/ 30212 w 40282"/>
                <a:gd name="connsiteY1" fmla="*/ 20141 h 20141"/>
                <a:gd name="connsiteX2" fmla="*/ 40283 w 40282"/>
                <a:gd name="connsiteY2" fmla="*/ 10071 h 20141"/>
                <a:gd name="connsiteX3" fmla="*/ 30212 w 40282"/>
                <a:gd name="connsiteY3" fmla="*/ 0 h 20141"/>
                <a:gd name="connsiteX4" fmla="*/ 10071 w 40282"/>
                <a:gd name="connsiteY4" fmla="*/ 0 h 20141"/>
                <a:gd name="connsiteX5" fmla="*/ 0 w 40282"/>
                <a:gd name="connsiteY5" fmla="*/ 10071 h 20141"/>
                <a:gd name="connsiteX6" fmla="*/ 10071 w 40282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20141"/>
                  </a:move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9AF3A873-96D7-4806-A5D8-0EA48648EF27}"/>
                </a:ext>
              </a:extLst>
            </p:cNvPr>
            <p:cNvSpPr/>
            <p:nvPr/>
          </p:nvSpPr>
          <p:spPr>
            <a:xfrm>
              <a:off x="8021285" y="1460101"/>
              <a:ext cx="20141" cy="40282"/>
            </a:xfrm>
            <a:custGeom>
              <a:avLst/>
              <a:gdLst>
                <a:gd name="connsiteX0" fmla="*/ 10071 w 20141"/>
                <a:gd name="connsiteY0" fmla="*/ 40283 h 40282"/>
                <a:gd name="connsiteX1" fmla="*/ 20141 w 20141"/>
                <a:gd name="connsiteY1" fmla="*/ 30212 h 40282"/>
                <a:gd name="connsiteX2" fmla="*/ 20141 w 20141"/>
                <a:gd name="connsiteY2" fmla="*/ 10071 h 40282"/>
                <a:gd name="connsiteX3" fmla="*/ 10071 w 20141"/>
                <a:gd name="connsiteY3" fmla="*/ 0 h 40282"/>
                <a:gd name="connsiteX4" fmla="*/ 0 w 20141"/>
                <a:gd name="connsiteY4" fmla="*/ 10071 h 40282"/>
                <a:gd name="connsiteX5" fmla="*/ 0 w 20141"/>
                <a:gd name="connsiteY5" fmla="*/ 30212 h 40282"/>
                <a:gd name="connsiteX6" fmla="*/ 10071 w 20141"/>
                <a:gd name="connsiteY6" fmla="*/ 40283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40283"/>
                  </a:move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F5988BE-0866-4B3E-AD18-2F1FF3FF1F81}"/>
                </a:ext>
              </a:extLst>
            </p:cNvPr>
            <p:cNvSpPr/>
            <p:nvPr/>
          </p:nvSpPr>
          <p:spPr>
            <a:xfrm>
              <a:off x="8021285" y="1520525"/>
              <a:ext cx="20141" cy="40282"/>
            </a:xfrm>
            <a:custGeom>
              <a:avLst/>
              <a:gdLst>
                <a:gd name="connsiteX0" fmla="*/ 10071 w 20141"/>
                <a:gd name="connsiteY0" fmla="*/ 0 h 40282"/>
                <a:gd name="connsiteX1" fmla="*/ 0 w 20141"/>
                <a:gd name="connsiteY1" fmla="*/ 10071 h 40282"/>
                <a:gd name="connsiteX2" fmla="*/ 0 w 20141"/>
                <a:gd name="connsiteY2" fmla="*/ 30212 h 40282"/>
                <a:gd name="connsiteX3" fmla="*/ 10071 w 20141"/>
                <a:gd name="connsiteY3" fmla="*/ 40283 h 40282"/>
                <a:gd name="connsiteX4" fmla="*/ 20141 w 20141"/>
                <a:gd name="connsiteY4" fmla="*/ 30212 h 40282"/>
                <a:gd name="connsiteX5" fmla="*/ 20141 w 20141"/>
                <a:gd name="connsiteY5" fmla="*/ 10071 h 40282"/>
                <a:gd name="connsiteX6" fmla="*/ 10071 w 20141"/>
                <a:gd name="connsiteY6" fmla="*/ 0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755CD40B-91A7-4ABE-BBEA-4B502DCD916D}"/>
                </a:ext>
              </a:extLst>
            </p:cNvPr>
            <p:cNvSpPr/>
            <p:nvPr/>
          </p:nvSpPr>
          <p:spPr>
            <a:xfrm>
              <a:off x="8041426" y="1500384"/>
              <a:ext cx="40282" cy="20141"/>
            </a:xfrm>
            <a:custGeom>
              <a:avLst/>
              <a:gdLst>
                <a:gd name="connsiteX0" fmla="*/ 10071 w 40282"/>
                <a:gd name="connsiteY0" fmla="*/ 20141 h 20141"/>
                <a:gd name="connsiteX1" fmla="*/ 30212 w 40282"/>
                <a:gd name="connsiteY1" fmla="*/ 20141 h 20141"/>
                <a:gd name="connsiteX2" fmla="*/ 40283 w 40282"/>
                <a:gd name="connsiteY2" fmla="*/ 10071 h 20141"/>
                <a:gd name="connsiteX3" fmla="*/ 30212 w 40282"/>
                <a:gd name="connsiteY3" fmla="*/ 0 h 20141"/>
                <a:gd name="connsiteX4" fmla="*/ 10071 w 40282"/>
                <a:gd name="connsiteY4" fmla="*/ 0 h 20141"/>
                <a:gd name="connsiteX5" fmla="*/ 0 w 40282"/>
                <a:gd name="connsiteY5" fmla="*/ 10071 h 20141"/>
                <a:gd name="connsiteX6" fmla="*/ 10071 w 40282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20141"/>
                  </a:move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B2D60624-EB2C-4C61-B028-1B0C6D64798C}"/>
                </a:ext>
              </a:extLst>
            </p:cNvPr>
            <p:cNvSpPr/>
            <p:nvPr/>
          </p:nvSpPr>
          <p:spPr>
            <a:xfrm>
              <a:off x="7981002" y="1500384"/>
              <a:ext cx="40282" cy="20141"/>
            </a:xfrm>
            <a:custGeom>
              <a:avLst/>
              <a:gdLst>
                <a:gd name="connsiteX0" fmla="*/ 10071 w 40282"/>
                <a:gd name="connsiteY0" fmla="*/ 20141 h 20141"/>
                <a:gd name="connsiteX1" fmla="*/ 30212 w 40282"/>
                <a:gd name="connsiteY1" fmla="*/ 20141 h 20141"/>
                <a:gd name="connsiteX2" fmla="*/ 40283 w 40282"/>
                <a:gd name="connsiteY2" fmla="*/ 10071 h 20141"/>
                <a:gd name="connsiteX3" fmla="*/ 30212 w 40282"/>
                <a:gd name="connsiteY3" fmla="*/ 0 h 20141"/>
                <a:gd name="connsiteX4" fmla="*/ 10071 w 40282"/>
                <a:gd name="connsiteY4" fmla="*/ 0 h 20141"/>
                <a:gd name="connsiteX5" fmla="*/ 0 w 40282"/>
                <a:gd name="connsiteY5" fmla="*/ 10071 h 20141"/>
                <a:gd name="connsiteX6" fmla="*/ 10071 w 40282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10071" y="20141"/>
                  </a:move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7" name="Graphic 98">
            <a:extLst>
              <a:ext uri="{FF2B5EF4-FFF2-40B4-BE49-F238E27FC236}">
                <a16:creationId xmlns:a16="http://schemas.microsoft.com/office/drawing/2014/main" id="{0EFA4D11-FF43-446D-BAFD-9E4E8D6F4443}"/>
              </a:ext>
            </a:extLst>
          </p:cNvPr>
          <p:cNvGrpSpPr/>
          <p:nvPr/>
        </p:nvGrpSpPr>
        <p:grpSpPr>
          <a:xfrm>
            <a:off x="6554122" y="1608162"/>
            <a:ext cx="644521" cy="531981"/>
            <a:chOff x="6554122" y="1290662"/>
            <a:chExt cx="644521" cy="531981"/>
          </a:xfrm>
          <a:solidFill>
            <a:schemeClr val="accent6">
              <a:lumMod val="50000"/>
            </a:schemeClr>
          </a:solidFill>
        </p:grpSpPr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9D39FA59-37A4-4194-AE0D-FD1F424084AA}"/>
                </a:ext>
              </a:extLst>
            </p:cNvPr>
            <p:cNvSpPr/>
            <p:nvPr/>
          </p:nvSpPr>
          <p:spPr>
            <a:xfrm>
              <a:off x="6554122" y="1290662"/>
              <a:ext cx="644521" cy="531981"/>
            </a:xfrm>
            <a:custGeom>
              <a:avLst/>
              <a:gdLst>
                <a:gd name="connsiteX0" fmla="*/ 582083 w 644521"/>
                <a:gd name="connsiteY0" fmla="*/ 67725 h 531981"/>
                <a:gd name="connsiteX1" fmla="*/ 582083 w 644521"/>
                <a:gd name="connsiteY1" fmla="*/ 67725 h 531981"/>
                <a:gd name="connsiteX2" fmla="*/ 573019 w 644521"/>
                <a:gd name="connsiteY2" fmla="*/ 26435 h 531981"/>
                <a:gd name="connsiteX3" fmla="*/ 557914 w 644521"/>
                <a:gd name="connsiteY3" fmla="*/ 11329 h 531981"/>
                <a:gd name="connsiteX4" fmla="*/ 502525 w 644521"/>
                <a:gd name="connsiteY4" fmla="*/ 11329 h 531981"/>
                <a:gd name="connsiteX5" fmla="*/ 445122 w 644521"/>
                <a:gd name="connsiteY5" fmla="*/ 68732 h 531981"/>
                <a:gd name="connsiteX6" fmla="*/ 444115 w 644521"/>
                <a:gd name="connsiteY6" fmla="*/ 68732 h 531981"/>
                <a:gd name="connsiteX7" fmla="*/ 62438 w 644521"/>
                <a:gd name="connsiteY7" fmla="*/ 68732 h 531981"/>
                <a:gd name="connsiteX8" fmla="*/ 0 w 644521"/>
                <a:gd name="connsiteY8" fmla="*/ 131170 h 531981"/>
                <a:gd name="connsiteX9" fmla="*/ 0 w 644521"/>
                <a:gd name="connsiteY9" fmla="*/ 469544 h 531981"/>
                <a:gd name="connsiteX10" fmla="*/ 62438 w 644521"/>
                <a:gd name="connsiteY10" fmla="*/ 531982 h 531981"/>
                <a:gd name="connsiteX11" fmla="*/ 582083 w 644521"/>
                <a:gd name="connsiteY11" fmla="*/ 531982 h 531981"/>
                <a:gd name="connsiteX12" fmla="*/ 644521 w 644521"/>
                <a:gd name="connsiteY12" fmla="*/ 469544 h 531981"/>
                <a:gd name="connsiteX13" fmla="*/ 644521 w 644521"/>
                <a:gd name="connsiteY13" fmla="*/ 130163 h 531981"/>
                <a:gd name="connsiteX14" fmla="*/ 582083 w 644521"/>
                <a:gd name="connsiteY14" fmla="*/ 67725 h 531981"/>
                <a:gd name="connsiteX15" fmla="*/ 515617 w 644521"/>
                <a:gd name="connsiteY15" fmla="*/ 24421 h 531981"/>
                <a:gd name="connsiteX16" fmla="*/ 542808 w 644521"/>
                <a:gd name="connsiteY16" fmla="*/ 24421 h 531981"/>
                <a:gd name="connsiteX17" fmla="*/ 557914 w 644521"/>
                <a:gd name="connsiteY17" fmla="*/ 39527 h 531981"/>
                <a:gd name="connsiteX18" fmla="*/ 557914 w 644521"/>
                <a:gd name="connsiteY18" fmla="*/ 66718 h 531981"/>
                <a:gd name="connsiteX19" fmla="*/ 409875 w 644521"/>
                <a:gd name="connsiteY19" fmla="*/ 215763 h 531981"/>
                <a:gd name="connsiteX20" fmla="*/ 393762 w 644521"/>
                <a:gd name="connsiteY20" fmla="*/ 218785 h 531981"/>
                <a:gd name="connsiteX21" fmla="*/ 392755 w 644521"/>
                <a:gd name="connsiteY21" fmla="*/ 217778 h 531981"/>
                <a:gd name="connsiteX22" fmla="*/ 365564 w 644521"/>
                <a:gd name="connsiteY22" fmla="*/ 189580 h 531981"/>
                <a:gd name="connsiteX23" fmla="*/ 364557 w 644521"/>
                <a:gd name="connsiteY23" fmla="*/ 188573 h 531981"/>
                <a:gd name="connsiteX24" fmla="*/ 367578 w 644521"/>
                <a:gd name="connsiteY24" fmla="*/ 172460 h 531981"/>
                <a:gd name="connsiteX25" fmla="*/ 515617 w 644521"/>
                <a:gd name="connsiteY25" fmla="*/ 24421 h 531981"/>
                <a:gd name="connsiteX26" fmla="*/ 349451 w 644521"/>
                <a:gd name="connsiteY26" fmla="*/ 272159 h 531981"/>
                <a:gd name="connsiteX27" fmla="*/ 353479 w 644521"/>
                <a:gd name="connsiteY27" fmla="*/ 280216 h 531981"/>
                <a:gd name="connsiteX28" fmla="*/ 349451 w 644521"/>
                <a:gd name="connsiteY28" fmla="*/ 288272 h 531981"/>
                <a:gd name="connsiteX29" fmla="*/ 284999 w 644521"/>
                <a:gd name="connsiteY29" fmla="*/ 325533 h 531981"/>
                <a:gd name="connsiteX30" fmla="*/ 275936 w 644521"/>
                <a:gd name="connsiteY30" fmla="*/ 325533 h 531981"/>
                <a:gd name="connsiteX31" fmla="*/ 271907 w 644521"/>
                <a:gd name="connsiteY31" fmla="*/ 317477 h 531981"/>
                <a:gd name="connsiteX32" fmla="*/ 271907 w 644521"/>
                <a:gd name="connsiteY32" fmla="*/ 241947 h 531981"/>
                <a:gd name="connsiteX33" fmla="*/ 275936 w 644521"/>
                <a:gd name="connsiteY33" fmla="*/ 233891 h 531981"/>
                <a:gd name="connsiteX34" fmla="*/ 279964 w 644521"/>
                <a:gd name="connsiteY34" fmla="*/ 232884 h 531981"/>
                <a:gd name="connsiteX35" fmla="*/ 283992 w 644521"/>
                <a:gd name="connsiteY35" fmla="*/ 233891 h 531981"/>
                <a:gd name="connsiteX36" fmla="*/ 349451 w 644521"/>
                <a:gd name="connsiteY36" fmla="*/ 272159 h 531981"/>
                <a:gd name="connsiteX37" fmla="*/ 359522 w 644521"/>
                <a:gd name="connsiteY37" fmla="*/ 211735 h 531981"/>
                <a:gd name="connsiteX38" fmla="*/ 370600 w 644521"/>
                <a:gd name="connsiteY38" fmla="*/ 222813 h 531981"/>
                <a:gd name="connsiteX39" fmla="*/ 356501 w 644521"/>
                <a:gd name="connsiteY39" fmla="*/ 225834 h 531981"/>
                <a:gd name="connsiteX40" fmla="*/ 359522 w 644521"/>
                <a:gd name="connsiteY40" fmla="*/ 211735 h 531981"/>
                <a:gd name="connsiteX41" fmla="*/ 624380 w 644521"/>
                <a:gd name="connsiteY41" fmla="*/ 468537 h 531981"/>
                <a:gd name="connsiteX42" fmla="*/ 582083 w 644521"/>
                <a:gd name="connsiteY42" fmla="*/ 510833 h 531981"/>
                <a:gd name="connsiteX43" fmla="*/ 62438 w 644521"/>
                <a:gd name="connsiteY43" fmla="*/ 510833 h 531981"/>
                <a:gd name="connsiteX44" fmla="*/ 20141 w 644521"/>
                <a:gd name="connsiteY44" fmla="*/ 468537 h 531981"/>
                <a:gd name="connsiteX45" fmla="*/ 20141 w 644521"/>
                <a:gd name="connsiteY45" fmla="*/ 130163 h 531981"/>
                <a:gd name="connsiteX46" fmla="*/ 62438 w 644521"/>
                <a:gd name="connsiteY46" fmla="*/ 87866 h 531981"/>
                <a:gd name="connsiteX47" fmla="*/ 423974 w 644521"/>
                <a:gd name="connsiteY47" fmla="*/ 87866 h 531981"/>
                <a:gd name="connsiteX48" fmla="*/ 351465 w 644521"/>
                <a:gd name="connsiteY48" fmla="*/ 160375 h 531981"/>
                <a:gd name="connsiteX49" fmla="*/ 348444 w 644521"/>
                <a:gd name="connsiteY49" fmla="*/ 165410 h 531981"/>
                <a:gd name="connsiteX50" fmla="*/ 334345 w 644521"/>
                <a:gd name="connsiteY50" fmla="*/ 236912 h 531981"/>
                <a:gd name="connsiteX51" fmla="*/ 334345 w 644521"/>
                <a:gd name="connsiteY51" fmla="*/ 238926 h 531981"/>
                <a:gd name="connsiteX52" fmla="*/ 296077 w 644521"/>
                <a:gd name="connsiteY52" fmla="*/ 216771 h 531981"/>
                <a:gd name="connsiteX53" fmla="*/ 266872 w 644521"/>
                <a:gd name="connsiteY53" fmla="*/ 216771 h 531981"/>
                <a:gd name="connsiteX54" fmla="*/ 252773 w 644521"/>
                <a:gd name="connsiteY54" fmla="*/ 241947 h 531981"/>
                <a:gd name="connsiteX55" fmla="*/ 252773 w 644521"/>
                <a:gd name="connsiteY55" fmla="*/ 317477 h 531981"/>
                <a:gd name="connsiteX56" fmla="*/ 266872 w 644521"/>
                <a:gd name="connsiteY56" fmla="*/ 342654 h 531981"/>
                <a:gd name="connsiteX57" fmla="*/ 280971 w 644521"/>
                <a:gd name="connsiteY57" fmla="*/ 346682 h 531981"/>
                <a:gd name="connsiteX58" fmla="*/ 295070 w 644521"/>
                <a:gd name="connsiteY58" fmla="*/ 342654 h 531981"/>
                <a:gd name="connsiteX59" fmla="*/ 359522 w 644521"/>
                <a:gd name="connsiteY59" fmla="*/ 305392 h 531981"/>
                <a:gd name="connsiteX60" fmla="*/ 373621 w 644521"/>
                <a:gd name="connsiteY60" fmla="*/ 280216 h 531981"/>
                <a:gd name="connsiteX61" fmla="*/ 359522 w 644521"/>
                <a:gd name="connsiteY61" fmla="*/ 255039 h 531981"/>
                <a:gd name="connsiteX62" fmla="*/ 359522 w 644521"/>
                <a:gd name="connsiteY62" fmla="*/ 255039 h 531981"/>
                <a:gd name="connsiteX63" fmla="*/ 349451 w 644521"/>
                <a:gd name="connsiteY63" fmla="*/ 248997 h 531981"/>
                <a:gd name="connsiteX64" fmla="*/ 416925 w 644521"/>
                <a:gd name="connsiteY64" fmla="*/ 235905 h 531981"/>
                <a:gd name="connsiteX65" fmla="*/ 421960 w 644521"/>
                <a:gd name="connsiteY65" fmla="*/ 232884 h 531981"/>
                <a:gd name="connsiteX66" fmla="*/ 565970 w 644521"/>
                <a:gd name="connsiteY66" fmla="*/ 88873 h 531981"/>
                <a:gd name="connsiteX67" fmla="*/ 582083 w 644521"/>
                <a:gd name="connsiteY67" fmla="*/ 88873 h 531981"/>
                <a:gd name="connsiteX68" fmla="*/ 624380 w 644521"/>
                <a:gd name="connsiteY68" fmla="*/ 131170 h 531981"/>
                <a:gd name="connsiteX69" fmla="*/ 624380 w 644521"/>
                <a:gd name="connsiteY69" fmla="*/ 468537 h 531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44521" h="531981">
                  <a:moveTo>
                    <a:pt x="582083" y="67725"/>
                  </a:moveTo>
                  <a:lnTo>
                    <a:pt x="582083" y="67725"/>
                  </a:lnTo>
                  <a:cubicBezTo>
                    <a:pt x="587118" y="53626"/>
                    <a:pt x="584097" y="37513"/>
                    <a:pt x="573019" y="26435"/>
                  </a:cubicBezTo>
                  <a:lnTo>
                    <a:pt x="557914" y="11329"/>
                  </a:lnTo>
                  <a:cubicBezTo>
                    <a:pt x="542808" y="-3776"/>
                    <a:pt x="517631" y="-3776"/>
                    <a:pt x="502525" y="11329"/>
                  </a:cubicBezTo>
                  <a:lnTo>
                    <a:pt x="445122" y="68732"/>
                  </a:lnTo>
                  <a:cubicBezTo>
                    <a:pt x="445122" y="68732"/>
                    <a:pt x="444115" y="68732"/>
                    <a:pt x="444115" y="68732"/>
                  </a:cubicBezTo>
                  <a:lnTo>
                    <a:pt x="62438" y="68732"/>
                  </a:lnTo>
                  <a:cubicBezTo>
                    <a:pt x="28198" y="68732"/>
                    <a:pt x="0" y="96930"/>
                    <a:pt x="0" y="131170"/>
                  </a:cubicBezTo>
                  <a:lnTo>
                    <a:pt x="0" y="469544"/>
                  </a:lnTo>
                  <a:cubicBezTo>
                    <a:pt x="0" y="503784"/>
                    <a:pt x="28198" y="531982"/>
                    <a:pt x="62438" y="531982"/>
                  </a:cubicBezTo>
                  <a:lnTo>
                    <a:pt x="582083" y="531982"/>
                  </a:lnTo>
                  <a:cubicBezTo>
                    <a:pt x="616323" y="531982"/>
                    <a:pt x="644521" y="503784"/>
                    <a:pt x="644521" y="469544"/>
                  </a:cubicBezTo>
                  <a:lnTo>
                    <a:pt x="644521" y="130163"/>
                  </a:lnTo>
                  <a:cubicBezTo>
                    <a:pt x="644521" y="95923"/>
                    <a:pt x="616323" y="67725"/>
                    <a:pt x="582083" y="67725"/>
                  </a:cubicBezTo>
                  <a:close/>
                  <a:moveTo>
                    <a:pt x="515617" y="24421"/>
                  </a:moveTo>
                  <a:cubicBezTo>
                    <a:pt x="522666" y="17372"/>
                    <a:pt x="535758" y="17372"/>
                    <a:pt x="542808" y="24421"/>
                  </a:cubicBezTo>
                  <a:lnTo>
                    <a:pt x="557914" y="39527"/>
                  </a:lnTo>
                  <a:cubicBezTo>
                    <a:pt x="564963" y="46577"/>
                    <a:pt x="564963" y="59669"/>
                    <a:pt x="557914" y="66718"/>
                  </a:cubicBezTo>
                  <a:lnTo>
                    <a:pt x="409875" y="215763"/>
                  </a:lnTo>
                  <a:lnTo>
                    <a:pt x="393762" y="218785"/>
                  </a:lnTo>
                  <a:cubicBezTo>
                    <a:pt x="393762" y="218785"/>
                    <a:pt x="393762" y="217778"/>
                    <a:pt x="392755" y="217778"/>
                  </a:cubicBezTo>
                  <a:lnTo>
                    <a:pt x="365564" y="189580"/>
                  </a:lnTo>
                  <a:cubicBezTo>
                    <a:pt x="365564" y="189580"/>
                    <a:pt x="364557" y="189580"/>
                    <a:pt x="364557" y="188573"/>
                  </a:cubicBezTo>
                  <a:lnTo>
                    <a:pt x="367578" y="172460"/>
                  </a:lnTo>
                  <a:lnTo>
                    <a:pt x="515617" y="24421"/>
                  </a:lnTo>
                  <a:close/>
                  <a:moveTo>
                    <a:pt x="349451" y="272159"/>
                  </a:moveTo>
                  <a:cubicBezTo>
                    <a:pt x="353479" y="274173"/>
                    <a:pt x="353479" y="278201"/>
                    <a:pt x="353479" y="280216"/>
                  </a:cubicBezTo>
                  <a:cubicBezTo>
                    <a:pt x="353479" y="282230"/>
                    <a:pt x="353479" y="285251"/>
                    <a:pt x="349451" y="288272"/>
                  </a:cubicBezTo>
                  <a:lnTo>
                    <a:pt x="284999" y="325533"/>
                  </a:lnTo>
                  <a:cubicBezTo>
                    <a:pt x="280971" y="327548"/>
                    <a:pt x="277950" y="326541"/>
                    <a:pt x="275936" y="325533"/>
                  </a:cubicBezTo>
                  <a:cubicBezTo>
                    <a:pt x="274928" y="324526"/>
                    <a:pt x="271907" y="322512"/>
                    <a:pt x="271907" y="317477"/>
                  </a:cubicBezTo>
                  <a:lnTo>
                    <a:pt x="271907" y="241947"/>
                  </a:lnTo>
                  <a:cubicBezTo>
                    <a:pt x="271907" y="236912"/>
                    <a:pt x="274928" y="234898"/>
                    <a:pt x="275936" y="233891"/>
                  </a:cubicBezTo>
                  <a:cubicBezTo>
                    <a:pt x="276943" y="233891"/>
                    <a:pt x="277950" y="232884"/>
                    <a:pt x="279964" y="232884"/>
                  </a:cubicBezTo>
                  <a:cubicBezTo>
                    <a:pt x="280971" y="232884"/>
                    <a:pt x="282985" y="232884"/>
                    <a:pt x="283992" y="233891"/>
                  </a:cubicBezTo>
                  <a:lnTo>
                    <a:pt x="349451" y="272159"/>
                  </a:lnTo>
                  <a:close/>
                  <a:moveTo>
                    <a:pt x="359522" y="211735"/>
                  </a:moveTo>
                  <a:lnTo>
                    <a:pt x="370600" y="222813"/>
                  </a:lnTo>
                  <a:lnTo>
                    <a:pt x="356501" y="225834"/>
                  </a:lnTo>
                  <a:lnTo>
                    <a:pt x="359522" y="211735"/>
                  </a:lnTo>
                  <a:close/>
                  <a:moveTo>
                    <a:pt x="624380" y="468537"/>
                  </a:moveTo>
                  <a:cubicBezTo>
                    <a:pt x="624380" y="491699"/>
                    <a:pt x="605246" y="510833"/>
                    <a:pt x="582083" y="510833"/>
                  </a:cubicBezTo>
                  <a:lnTo>
                    <a:pt x="62438" y="510833"/>
                  </a:lnTo>
                  <a:cubicBezTo>
                    <a:pt x="39276" y="510833"/>
                    <a:pt x="20141" y="491699"/>
                    <a:pt x="20141" y="468537"/>
                  </a:cubicBezTo>
                  <a:lnTo>
                    <a:pt x="20141" y="130163"/>
                  </a:lnTo>
                  <a:cubicBezTo>
                    <a:pt x="20141" y="107001"/>
                    <a:pt x="39276" y="87866"/>
                    <a:pt x="62438" y="87866"/>
                  </a:cubicBezTo>
                  <a:lnTo>
                    <a:pt x="423974" y="87866"/>
                  </a:lnTo>
                  <a:lnTo>
                    <a:pt x="351465" y="160375"/>
                  </a:lnTo>
                  <a:cubicBezTo>
                    <a:pt x="350458" y="161382"/>
                    <a:pt x="349451" y="163396"/>
                    <a:pt x="348444" y="165410"/>
                  </a:cubicBezTo>
                  <a:lnTo>
                    <a:pt x="334345" y="236912"/>
                  </a:lnTo>
                  <a:cubicBezTo>
                    <a:pt x="334345" y="237919"/>
                    <a:pt x="334345" y="237919"/>
                    <a:pt x="334345" y="238926"/>
                  </a:cubicBezTo>
                  <a:lnTo>
                    <a:pt x="296077" y="216771"/>
                  </a:lnTo>
                  <a:cubicBezTo>
                    <a:pt x="287013" y="211735"/>
                    <a:pt x="275936" y="211735"/>
                    <a:pt x="266872" y="216771"/>
                  </a:cubicBezTo>
                  <a:cubicBezTo>
                    <a:pt x="257808" y="221806"/>
                    <a:pt x="252773" y="231877"/>
                    <a:pt x="252773" y="241947"/>
                  </a:cubicBezTo>
                  <a:lnTo>
                    <a:pt x="252773" y="317477"/>
                  </a:lnTo>
                  <a:cubicBezTo>
                    <a:pt x="252773" y="327548"/>
                    <a:pt x="257808" y="337618"/>
                    <a:pt x="266872" y="342654"/>
                  </a:cubicBezTo>
                  <a:cubicBezTo>
                    <a:pt x="270900" y="345675"/>
                    <a:pt x="275936" y="346682"/>
                    <a:pt x="280971" y="346682"/>
                  </a:cubicBezTo>
                  <a:cubicBezTo>
                    <a:pt x="286006" y="346682"/>
                    <a:pt x="291042" y="345675"/>
                    <a:pt x="295070" y="342654"/>
                  </a:cubicBezTo>
                  <a:lnTo>
                    <a:pt x="359522" y="305392"/>
                  </a:lnTo>
                  <a:cubicBezTo>
                    <a:pt x="368585" y="300357"/>
                    <a:pt x="373621" y="291293"/>
                    <a:pt x="373621" y="280216"/>
                  </a:cubicBezTo>
                  <a:cubicBezTo>
                    <a:pt x="373621" y="269138"/>
                    <a:pt x="368585" y="260074"/>
                    <a:pt x="359522" y="255039"/>
                  </a:cubicBezTo>
                  <a:lnTo>
                    <a:pt x="359522" y="255039"/>
                  </a:lnTo>
                  <a:lnTo>
                    <a:pt x="349451" y="248997"/>
                  </a:lnTo>
                  <a:lnTo>
                    <a:pt x="416925" y="235905"/>
                  </a:lnTo>
                  <a:cubicBezTo>
                    <a:pt x="418939" y="235905"/>
                    <a:pt x="420953" y="234898"/>
                    <a:pt x="421960" y="232884"/>
                  </a:cubicBezTo>
                  <a:lnTo>
                    <a:pt x="565970" y="88873"/>
                  </a:lnTo>
                  <a:lnTo>
                    <a:pt x="582083" y="88873"/>
                  </a:lnTo>
                  <a:cubicBezTo>
                    <a:pt x="605246" y="88873"/>
                    <a:pt x="624380" y="108008"/>
                    <a:pt x="624380" y="131170"/>
                  </a:cubicBezTo>
                  <a:lnTo>
                    <a:pt x="624380" y="468537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0793B01E-6D43-47D2-96E8-DA16ADDD2D1B}"/>
                </a:ext>
              </a:extLst>
            </p:cNvPr>
            <p:cNvSpPr/>
            <p:nvPr/>
          </p:nvSpPr>
          <p:spPr>
            <a:xfrm>
              <a:off x="6604475" y="139867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E638609-2490-4D8B-B9D2-8A77300A5CDB}"/>
                </a:ext>
              </a:extLst>
            </p:cNvPr>
            <p:cNvSpPr/>
            <p:nvPr/>
          </p:nvSpPr>
          <p:spPr>
            <a:xfrm>
              <a:off x="6644757" y="139867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71CED6E-B714-4292-95D4-893558E566B1}"/>
                </a:ext>
              </a:extLst>
            </p:cNvPr>
            <p:cNvSpPr/>
            <p:nvPr/>
          </p:nvSpPr>
          <p:spPr>
            <a:xfrm>
              <a:off x="6685040" y="1398670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58086F04-6465-4111-ACAD-80A8D7E7EF4F}"/>
                </a:ext>
              </a:extLst>
            </p:cNvPr>
            <p:cNvSpPr/>
            <p:nvPr/>
          </p:nvSpPr>
          <p:spPr>
            <a:xfrm>
              <a:off x="6624616" y="1610154"/>
              <a:ext cx="60423" cy="20141"/>
            </a:xfrm>
            <a:custGeom>
              <a:avLst/>
              <a:gdLst>
                <a:gd name="connsiteX0" fmla="*/ 10071 w 60423"/>
                <a:gd name="connsiteY0" fmla="*/ 0 h 20141"/>
                <a:gd name="connsiteX1" fmla="*/ 0 w 60423"/>
                <a:gd name="connsiteY1" fmla="*/ 10071 h 20141"/>
                <a:gd name="connsiteX2" fmla="*/ 10071 w 60423"/>
                <a:gd name="connsiteY2" fmla="*/ 20141 h 20141"/>
                <a:gd name="connsiteX3" fmla="*/ 50353 w 60423"/>
                <a:gd name="connsiteY3" fmla="*/ 20141 h 20141"/>
                <a:gd name="connsiteX4" fmla="*/ 60424 w 60423"/>
                <a:gd name="connsiteY4" fmla="*/ 10071 h 20141"/>
                <a:gd name="connsiteX5" fmla="*/ 50353 w 60423"/>
                <a:gd name="connsiteY5" fmla="*/ 0 h 20141"/>
                <a:gd name="connsiteX6" fmla="*/ 10071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E59B2E7B-D9DA-4095-839B-E0C744569638}"/>
                </a:ext>
              </a:extLst>
            </p:cNvPr>
            <p:cNvSpPr/>
            <p:nvPr/>
          </p:nvSpPr>
          <p:spPr>
            <a:xfrm>
              <a:off x="6624616" y="1690719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A008C876-E95A-485D-9A6B-7F78ED3D7CCD}"/>
                </a:ext>
              </a:extLst>
            </p:cNvPr>
            <p:cNvSpPr/>
            <p:nvPr/>
          </p:nvSpPr>
          <p:spPr>
            <a:xfrm>
              <a:off x="6624616" y="1651443"/>
              <a:ext cx="120847" cy="20141"/>
            </a:xfrm>
            <a:custGeom>
              <a:avLst/>
              <a:gdLst>
                <a:gd name="connsiteX0" fmla="*/ 110777 w 120847"/>
                <a:gd name="connsiteY0" fmla="*/ 0 h 20141"/>
                <a:gd name="connsiteX1" fmla="*/ 10071 w 120847"/>
                <a:gd name="connsiteY1" fmla="*/ 0 h 20141"/>
                <a:gd name="connsiteX2" fmla="*/ 0 w 120847"/>
                <a:gd name="connsiteY2" fmla="*/ 10071 h 20141"/>
                <a:gd name="connsiteX3" fmla="*/ 10071 w 120847"/>
                <a:gd name="connsiteY3" fmla="*/ 20141 h 20141"/>
                <a:gd name="connsiteX4" fmla="*/ 110777 w 120847"/>
                <a:gd name="connsiteY4" fmla="*/ 20141 h 20141"/>
                <a:gd name="connsiteX5" fmla="*/ 120848 w 120847"/>
                <a:gd name="connsiteY5" fmla="*/ 10071 h 20141"/>
                <a:gd name="connsiteX6" fmla="*/ 110777 w 120847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47" h="20141">
                  <a:moveTo>
                    <a:pt x="110777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10777" y="20141"/>
                  </a:lnTo>
                  <a:cubicBezTo>
                    <a:pt x="116819" y="20141"/>
                    <a:pt x="120848" y="16113"/>
                    <a:pt x="120848" y="10071"/>
                  </a:cubicBezTo>
                  <a:cubicBezTo>
                    <a:pt x="120848" y="4028"/>
                    <a:pt x="116819" y="0"/>
                    <a:pt x="110777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E7D74C20-554E-4C64-8468-951EE2AEE98F}"/>
                </a:ext>
              </a:extLst>
            </p:cNvPr>
            <p:cNvSpPr/>
            <p:nvPr/>
          </p:nvSpPr>
          <p:spPr>
            <a:xfrm>
              <a:off x="6944862" y="1335225"/>
              <a:ext cx="148038" cy="148038"/>
            </a:xfrm>
            <a:custGeom>
              <a:avLst/>
              <a:gdLst>
                <a:gd name="connsiteX0" fmla="*/ 10071 w 148038"/>
                <a:gd name="connsiteY0" fmla="*/ 148038 h 148038"/>
                <a:gd name="connsiteX1" fmla="*/ 17120 w 148038"/>
                <a:gd name="connsiteY1" fmla="*/ 145017 h 148038"/>
                <a:gd name="connsiteX2" fmla="*/ 145017 w 148038"/>
                <a:gd name="connsiteY2" fmla="*/ 17120 h 148038"/>
                <a:gd name="connsiteX3" fmla="*/ 145017 w 148038"/>
                <a:gd name="connsiteY3" fmla="*/ 3021 h 148038"/>
                <a:gd name="connsiteX4" fmla="*/ 130918 w 148038"/>
                <a:gd name="connsiteY4" fmla="*/ 3021 h 148038"/>
                <a:gd name="connsiteX5" fmla="*/ 3021 w 148038"/>
                <a:gd name="connsiteY5" fmla="*/ 130918 h 148038"/>
                <a:gd name="connsiteX6" fmla="*/ 3021 w 148038"/>
                <a:gd name="connsiteY6" fmla="*/ 145017 h 148038"/>
                <a:gd name="connsiteX7" fmla="*/ 10071 w 148038"/>
                <a:gd name="connsiteY7" fmla="*/ 148038 h 148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8038" h="148038">
                  <a:moveTo>
                    <a:pt x="10071" y="148038"/>
                  </a:moveTo>
                  <a:cubicBezTo>
                    <a:pt x="13092" y="148038"/>
                    <a:pt x="15106" y="147031"/>
                    <a:pt x="17120" y="145017"/>
                  </a:cubicBezTo>
                  <a:lnTo>
                    <a:pt x="145017" y="17120"/>
                  </a:lnTo>
                  <a:cubicBezTo>
                    <a:pt x="149045" y="13092"/>
                    <a:pt x="149045" y="7049"/>
                    <a:pt x="145017" y="3021"/>
                  </a:cubicBezTo>
                  <a:cubicBezTo>
                    <a:pt x="140989" y="-1007"/>
                    <a:pt x="134947" y="-1007"/>
                    <a:pt x="130918" y="3021"/>
                  </a:cubicBezTo>
                  <a:lnTo>
                    <a:pt x="3021" y="130918"/>
                  </a:lnTo>
                  <a:cubicBezTo>
                    <a:pt x="-1007" y="134947"/>
                    <a:pt x="-1007" y="140989"/>
                    <a:pt x="3021" y="145017"/>
                  </a:cubicBezTo>
                  <a:cubicBezTo>
                    <a:pt x="5035" y="147031"/>
                    <a:pt x="8056" y="148038"/>
                    <a:pt x="10071" y="148038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26" name="Graphic 102">
            <a:extLst>
              <a:ext uri="{FF2B5EF4-FFF2-40B4-BE49-F238E27FC236}">
                <a16:creationId xmlns:a16="http://schemas.microsoft.com/office/drawing/2014/main" id="{E9B93A9D-D860-4B70-8AFB-404B191F0750}"/>
              </a:ext>
            </a:extLst>
          </p:cNvPr>
          <p:cNvGrpSpPr/>
          <p:nvPr/>
        </p:nvGrpSpPr>
        <p:grpSpPr>
          <a:xfrm>
            <a:off x="5167526" y="1747389"/>
            <a:ext cx="644521" cy="382684"/>
            <a:chOff x="5167526" y="1429889"/>
            <a:chExt cx="644521" cy="382684"/>
          </a:xfrm>
          <a:solidFill>
            <a:schemeClr val="accent6">
              <a:lumMod val="50000"/>
            </a:schemeClr>
          </a:solidFill>
        </p:grpSpPr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82FCD90E-C425-46E7-A688-51BA1D470A5C}"/>
                </a:ext>
              </a:extLst>
            </p:cNvPr>
            <p:cNvSpPr/>
            <p:nvPr/>
          </p:nvSpPr>
          <p:spPr>
            <a:xfrm>
              <a:off x="5751623" y="1611161"/>
              <a:ext cx="20141" cy="20141"/>
            </a:xfrm>
            <a:custGeom>
              <a:avLst/>
              <a:gdLst>
                <a:gd name="connsiteX0" fmla="*/ 20141 w 20141"/>
                <a:gd name="connsiteY0" fmla="*/ 10071 h 20141"/>
                <a:gd name="connsiteX1" fmla="*/ 10071 w 20141"/>
                <a:gd name="connsiteY1" fmla="*/ 20141 h 20141"/>
                <a:gd name="connsiteX2" fmla="*/ 0 w 20141"/>
                <a:gd name="connsiteY2" fmla="*/ 10071 h 20141"/>
                <a:gd name="connsiteX3" fmla="*/ 10071 w 20141"/>
                <a:gd name="connsiteY3" fmla="*/ 0 h 20141"/>
                <a:gd name="connsiteX4" fmla="*/ 20141 w 20141"/>
                <a:gd name="connsiteY4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41" h="20141">
                  <a:moveTo>
                    <a:pt x="20141" y="10071"/>
                  </a:moveTo>
                  <a:cubicBezTo>
                    <a:pt x="20141" y="15632"/>
                    <a:pt x="15632" y="20141"/>
                    <a:pt x="10071" y="20141"/>
                  </a:cubicBezTo>
                  <a:cubicBezTo>
                    <a:pt x="4509" y="20141"/>
                    <a:pt x="0" y="15632"/>
                    <a:pt x="0" y="10071"/>
                  </a:cubicBezTo>
                  <a:cubicBezTo>
                    <a:pt x="0" y="4509"/>
                    <a:pt x="4509" y="0"/>
                    <a:pt x="10071" y="0"/>
                  </a:cubicBezTo>
                  <a:cubicBezTo>
                    <a:pt x="15632" y="0"/>
                    <a:pt x="20141" y="4509"/>
                    <a:pt x="20141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29E10424-BACD-4B4B-8159-065774BB638E}"/>
                </a:ext>
              </a:extLst>
            </p:cNvPr>
            <p:cNvSpPr/>
            <p:nvPr/>
          </p:nvSpPr>
          <p:spPr>
            <a:xfrm>
              <a:off x="5248091" y="1429889"/>
              <a:ext cx="483390" cy="382684"/>
            </a:xfrm>
            <a:custGeom>
              <a:avLst/>
              <a:gdLst>
                <a:gd name="connsiteX0" fmla="*/ 473320 w 483390"/>
                <a:gd name="connsiteY0" fmla="*/ 201413 h 382684"/>
                <a:gd name="connsiteX1" fmla="*/ 483391 w 483390"/>
                <a:gd name="connsiteY1" fmla="*/ 191342 h 382684"/>
                <a:gd name="connsiteX2" fmla="*/ 473320 w 483390"/>
                <a:gd name="connsiteY2" fmla="*/ 181272 h 382684"/>
                <a:gd name="connsiteX3" fmla="*/ 432031 w 483390"/>
                <a:gd name="connsiteY3" fmla="*/ 181272 h 382684"/>
                <a:gd name="connsiteX4" fmla="*/ 241695 w 483390"/>
                <a:gd name="connsiteY4" fmla="*/ 0 h 382684"/>
                <a:gd name="connsiteX5" fmla="*/ 51360 w 483390"/>
                <a:gd name="connsiteY5" fmla="*/ 181272 h 382684"/>
                <a:gd name="connsiteX6" fmla="*/ 10071 w 483390"/>
                <a:gd name="connsiteY6" fmla="*/ 181272 h 382684"/>
                <a:gd name="connsiteX7" fmla="*/ 0 w 483390"/>
                <a:gd name="connsiteY7" fmla="*/ 191342 h 382684"/>
                <a:gd name="connsiteX8" fmla="*/ 10071 w 483390"/>
                <a:gd name="connsiteY8" fmla="*/ 201413 h 382684"/>
                <a:gd name="connsiteX9" fmla="*/ 51360 w 483390"/>
                <a:gd name="connsiteY9" fmla="*/ 201413 h 382684"/>
                <a:gd name="connsiteX10" fmla="*/ 241695 w 483390"/>
                <a:gd name="connsiteY10" fmla="*/ 382684 h 382684"/>
                <a:gd name="connsiteX11" fmla="*/ 432031 w 483390"/>
                <a:gd name="connsiteY11" fmla="*/ 201413 h 382684"/>
                <a:gd name="connsiteX12" fmla="*/ 473320 w 483390"/>
                <a:gd name="connsiteY12" fmla="*/ 201413 h 382684"/>
                <a:gd name="connsiteX13" fmla="*/ 342402 w 483390"/>
                <a:gd name="connsiteY13" fmla="*/ 181272 h 382684"/>
                <a:gd name="connsiteX14" fmla="*/ 335352 w 483390"/>
                <a:gd name="connsiteY14" fmla="*/ 119841 h 382684"/>
                <a:gd name="connsiteX15" fmla="*/ 387720 w 483390"/>
                <a:gd name="connsiteY15" fmla="*/ 101713 h 382684"/>
                <a:gd name="connsiteX16" fmla="*/ 412896 w 483390"/>
                <a:gd name="connsiteY16" fmla="*/ 180264 h 382684"/>
                <a:gd name="connsiteX17" fmla="*/ 342402 w 483390"/>
                <a:gd name="connsiteY17" fmla="*/ 180264 h 382684"/>
                <a:gd name="connsiteX18" fmla="*/ 251766 w 483390"/>
                <a:gd name="connsiteY18" fmla="*/ 22155 h 382684"/>
                <a:gd name="connsiteX19" fmla="*/ 311183 w 483390"/>
                <a:gd name="connsiteY19" fmla="*/ 105742 h 382684"/>
                <a:gd name="connsiteX20" fmla="*/ 251766 w 483390"/>
                <a:gd name="connsiteY20" fmla="*/ 110777 h 382684"/>
                <a:gd name="connsiteX21" fmla="*/ 251766 w 483390"/>
                <a:gd name="connsiteY21" fmla="*/ 22155 h 382684"/>
                <a:gd name="connsiteX22" fmla="*/ 231625 w 483390"/>
                <a:gd name="connsiteY22" fmla="*/ 22155 h 382684"/>
                <a:gd name="connsiteX23" fmla="*/ 231625 w 483390"/>
                <a:gd name="connsiteY23" fmla="*/ 110777 h 382684"/>
                <a:gd name="connsiteX24" fmla="*/ 172208 w 483390"/>
                <a:gd name="connsiteY24" fmla="*/ 104735 h 382684"/>
                <a:gd name="connsiteX25" fmla="*/ 231625 w 483390"/>
                <a:gd name="connsiteY25" fmla="*/ 22155 h 382684"/>
                <a:gd name="connsiteX26" fmla="*/ 231625 w 483390"/>
                <a:gd name="connsiteY26" fmla="*/ 130918 h 382684"/>
                <a:gd name="connsiteX27" fmla="*/ 231625 w 483390"/>
                <a:gd name="connsiteY27" fmla="*/ 181272 h 382684"/>
                <a:gd name="connsiteX28" fmla="*/ 161130 w 483390"/>
                <a:gd name="connsiteY28" fmla="*/ 181272 h 382684"/>
                <a:gd name="connsiteX29" fmla="*/ 167173 w 483390"/>
                <a:gd name="connsiteY29" fmla="*/ 124876 h 382684"/>
                <a:gd name="connsiteX30" fmla="*/ 231625 w 483390"/>
                <a:gd name="connsiteY30" fmla="*/ 130918 h 382684"/>
                <a:gd name="connsiteX31" fmla="*/ 231625 w 483390"/>
                <a:gd name="connsiteY31" fmla="*/ 201413 h 382684"/>
                <a:gd name="connsiteX32" fmla="*/ 231625 w 483390"/>
                <a:gd name="connsiteY32" fmla="*/ 249752 h 382684"/>
                <a:gd name="connsiteX33" fmla="*/ 167173 w 483390"/>
                <a:gd name="connsiteY33" fmla="*/ 256801 h 382684"/>
                <a:gd name="connsiteX34" fmla="*/ 161130 w 483390"/>
                <a:gd name="connsiteY34" fmla="*/ 202420 h 382684"/>
                <a:gd name="connsiteX35" fmla="*/ 231625 w 483390"/>
                <a:gd name="connsiteY35" fmla="*/ 202420 h 382684"/>
                <a:gd name="connsiteX36" fmla="*/ 231625 w 483390"/>
                <a:gd name="connsiteY36" fmla="*/ 269893 h 382684"/>
                <a:gd name="connsiteX37" fmla="*/ 231625 w 483390"/>
                <a:gd name="connsiteY37" fmla="*/ 361536 h 382684"/>
                <a:gd name="connsiteX38" fmla="*/ 172208 w 483390"/>
                <a:gd name="connsiteY38" fmla="*/ 275936 h 382684"/>
                <a:gd name="connsiteX39" fmla="*/ 231625 w 483390"/>
                <a:gd name="connsiteY39" fmla="*/ 269893 h 382684"/>
                <a:gd name="connsiteX40" fmla="*/ 251766 w 483390"/>
                <a:gd name="connsiteY40" fmla="*/ 360529 h 382684"/>
                <a:gd name="connsiteX41" fmla="*/ 251766 w 483390"/>
                <a:gd name="connsiteY41" fmla="*/ 268886 h 382684"/>
                <a:gd name="connsiteX42" fmla="*/ 311183 w 483390"/>
                <a:gd name="connsiteY42" fmla="*/ 274928 h 382684"/>
                <a:gd name="connsiteX43" fmla="*/ 251766 w 483390"/>
                <a:gd name="connsiteY43" fmla="*/ 360529 h 382684"/>
                <a:gd name="connsiteX44" fmla="*/ 251766 w 483390"/>
                <a:gd name="connsiteY44" fmla="*/ 249752 h 382684"/>
                <a:gd name="connsiteX45" fmla="*/ 251766 w 483390"/>
                <a:gd name="connsiteY45" fmla="*/ 201413 h 382684"/>
                <a:gd name="connsiteX46" fmla="*/ 322261 w 483390"/>
                <a:gd name="connsiteY46" fmla="*/ 201413 h 382684"/>
                <a:gd name="connsiteX47" fmla="*/ 316218 w 483390"/>
                <a:gd name="connsiteY47" fmla="*/ 255794 h 382684"/>
                <a:gd name="connsiteX48" fmla="*/ 251766 w 483390"/>
                <a:gd name="connsiteY48" fmla="*/ 249752 h 382684"/>
                <a:gd name="connsiteX49" fmla="*/ 251766 w 483390"/>
                <a:gd name="connsiteY49" fmla="*/ 181272 h 382684"/>
                <a:gd name="connsiteX50" fmla="*/ 251766 w 483390"/>
                <a:gd name="connsiteY50" fmla="*/ 130918 h 382684"/>
                <a:gd name="connsiteX51" fmla="*/ 315211 w 483390"/>
                <a:gd name="connsiteY51" fmla="*/ 123869 h 382684"/>
                <a:gd name="connsiteX52" fmla="*/ 321253 w 483390"/>
                <a:gd name="connsiteY52" fmla="*/ 180264 h 382684"/>
                <a:gd name="connsiteX53" fmla="*/ 251766 w 483390"/>
                <a:gd name="connsiteY53" fmla="*/ 180264 h 382684"/>
                <a:gd name="connsiteX54" fmla="*/ 375635 w 483390"/>
                <a:gd name="connsiteY54" fmla="*/ 85600 h 382684"/>
                <a:gd name="connsiteX55" fmla="*/ 330317 w 483390"/>
                <a:gd name="connsiteY55" fmla="*/ 100706 h 382684"/>
                <a:gd name="connsiteX56" fmla="*/ 295070 w 483390"/>
                <a:gd name="connsiteY56" fmla="*/ 29205 h 382684"/>
                <a:gd name="connsiteX57" fmla="*/ 375635 w 483390"/>
                <a:gd name="connsiteY57" fmla="*/ 85600 h 382684"/>
                <a:gd name="connsiteX58" fmla="*/ 188321 w 483390"/>
                <a:gd name="connsiteY58" fmla="*/ 29205 h 382684"/>
                <a:gd name="connsiteX59" fmla="*/ 153074 w 483390"/>
                <a:gd name="connsiteY59" fmla="*/ 100706 h 382684"/>
                <a:gd name="connsiteX60" fmla="*/ 107756 w 483390"/>
                <a:gd name="connsiteY60" fmla="*/ 85600 h 382684"/>
                <a:gd name="connsiteX61" fmla="*/ 188321 w 483390"/>
                <a:gd name="connsiteY61" fmla="*/ 29205 h 382684"/>
                <a:gd name="connsiteX62" fmla="*/ 95671 w 483390"/>
                <a:gd name="connsiteY62" fmla="*/ 102721 h 382684"/>
                <a:gd name="connsiteX63" fmla="*/ 148038 w 483390"/>
                <a:gd name="connsiteY63" fmla="*/ 120848 h 382684"/>
                <a:gd name="connsiteX64" fmla="*/ 140989 w 483390"/>
                <a:gd name="connsiteY64" fmla="*/ 182279 h 382684"/>
                <a:gd name="connsiteX65" fmla="*/ 70494 w 483390"/>
                <a:gd name="connsiteY65" fmla="*/ 182279 h 382684"/>
                <a:gd name="connsiteX66" fmla="*/ 95671 w 483390"/>
                <a:gd name="connsiteY66" fmla="*/ 102721 h 382684"/>
                <a:gd name="connsiteX67" fmla="*/ 140989 w 483390"/>
                <a:gd name="connsiteY67" fmla="*/ 201413 h 382684"/>
                <a:gd name="connsiteX68" fmla="*/ 147031 w 483390"/>
                <a:gd name="connsiteY68" fmla="*/ 260830 h 382684"/>
                <a:gd name="connsiteX69" fmla="*/ 94664 w 483390"/>
                <a:gd name="connsiteY69" fmla="*/ 278957 h 382684"/>
                <a:gd name="connsiteX70" fmla="*/ 70494 w 483390"/>
                <a:gd name="connsiteY70" fmla="*/ 201413 h 382684"/>
                <a:gd name="connsiteX71" fmla="*/ 140989 w 483390"/>
                <a:gd name="connsiteY71" fmla="*/ 201413 h 382684"/>
                <a:gd name="connsiteX72" fmla="*/ 106749 w 483390"/>
                <a:gd name="connsiteY72" fmla="*/ 296077 h 382684"/>
                <a:gd name="connsiteX73" fmla="*/ 153074 w 483390"/>
                <a:gd name="connsiteY73" fmla="*/ 279964 h 382684"/>
                <a:gd name="connsiteX74" fmla="*/ 189328 w 483390"/>
                <a:gd name="connsiteY74" fmla="*/ 353479 h 382684"/>
                <a:gd name="connsiteX75" fmla="*/ 106749 w 483390"/>
                <a:gd name="connsiteY75" fmla="*/ 296077 h 382684"/>
                <a:gd name="connsiteX76" fmla="*/ 295070 w 483390"/>
                <a:gd name="connsiteY76" fmla="*/ 353479 h 382684"/>
                <a:gd name="connsiteX77" fmla="*/ 331324 w 483390"/>
                <a:gd name="connsiteY77" fmla="*/ 279964 h 382684"/>
                <a:gd name="connsiteX78" fmla="*/ 377649 w 483390"/>
                <a:gd name="connsiteY78" fmla="*/ 296077 h 382684"/>
                <a:gd name="connsiteX79" fmla="*/ 295070 w 483390"/>
                <a:gd name="connsiteY79" fmla="*/ 353479 h 382684"/>
                <a:gd name="connsiteX80" fmla="*/ 388727 w 483390"/>
                <a:gd name="connsiteY80" fmla="*/ 278957 h 382684"/>
                <a:gd name="connsiteX81" fmla="*/ 336359 w 483390"/>
                <a:gd name="connsiteY81" fmla="*/ 260830 h 382684"/>
                <a:gd name="connsiteX82" fmla="*/ 342402 w 483390"/>
                <a:gd name="connsiteY82" fmla="*/ 201413 h 382684"/>
                <a:gd name="connsiteX83" fmla="*/ 412896 w 483390"/>
                <a:gd name="connsiteY83" fmla="*/ 201413 h 382684"/>
                <a:gd name="connsiteX84" fmla="*/ 388727 w 483390"/>
                <a:gd name="connsiteY84" fmla="*/ 278957 h 382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483390" h="382684">
                  <a:moveTo>
                    <a:pt x="473320" y="201413"/>
                  </a:moveTo>
                  <a:cubicBezTo>
                    <a:pt x="479362" y="201413"/>
                    <a:pt x="483391" y="197385"/>
                    <a:pt x="483391" y="191342"/>
                  </a:cubicBezTo>
                  <a:cubicBezTo>
                    <a:pt x="483391" y="185300"/>
                    <a:pt x="479362" y="181272"/>
                    <a:pt x="473320" y="181272"/>
                  </a:cubicBezTo>
                  <a:lnTo>
                    <a:pt x="432031" y="181272"/>
                  </a:lnTo>
                  <a:cubicBezTo>
                    <a:pt x="426995" y="80565"/>
                    <a:pt x="343409" y="0"/>
                    <a:pt x="241695" y="0"/>
                  </a:cubicBezTo>
                  <a:cubicBezTo>
                    <a:pt x="139982" y="0"/>
                    <a:pt x="56396" y="80565"/>
                    <a:pt x="51360" y="181272"/>
                  </a:cubicBezTo>
                  <a:lnTo>
                    <a:pt x="10071" y="181272"/>
                  </a:lnTo>
                  <a:cubicBezTo>
                    <a:pt x="4028" y="181272"/>
                    <a:pt x="0" y="185300"/>
                    <a:pt x="0" y="191342"/>
                  </a:cubicBezTo>
                  <a:cubicBezTo>
                    <a:pt x="0" y="197385"/>
                    <a:pt x="4028" y="201413"/>
                    <a:pt x="10071" y="201413"/>
                  </a:cubicBezTo>
                  <a:lnTo>
                    <a:pt x="51360" y="201413"/>
                  </a:lnTo>
                  <a:cubicBezTo>
                    <a:pt x="56396" y="302119"/>
                    <a:pt x="139982" y="382684"/>
                    <a:pt x="241695" y="382684"/>
                  </a:cubicBezTo>
                  <a:cubicBezTo>
                    <a:pt x="343409" y="382684"/>
                    <a:pt x="426995" y="302119"/>
                    <a:pt x="432031" y="201413"/>
                  </a:cubicBezTo>
                  <a:lnTo>
                    <a:pt x="473320" y="201413"/>
                  </a:lnTo>
                  <a:close/>
                  <a:moveTo>
                    <a:pt x="342402" y="181272"/>
                  </a:moveTo>
                  <a:cubicBezTo>
                    <a:pt x="341395" y="160123"/>
                    <a:pt x="339381" y="138975"/>
                    <a:pt x="335352" y="119841"/>
                  </a:cubicBezTo>
                  <a:cubicBezTo>
                    <a:pt x="354487" y="114805"/>
                    <a:pt x="371607" y="108763"/>
                    <a:pt x="387720" y="101713"/>
                  </a:cubicBezTo>
                  <a:cubicBezTo>
                    <a:pt x="401819" y="124876"/>
                    <a:pt x="410882" y="152067"/>
                    <a:pt x="412896" y="180264"/>
                  </a:cubicBezTo>
                  <a:lnTo>
                    <a:pt x="342402" y="180264"/>
                  </a:lnTo>
                  <a:close/>
                  <a:moveTo>
                    <a:pt x="251766" y="22155"/>
                  </a:moveTo>
                  <a:cubicBezTo>
                    <a:pt x="276943" y="29205"/>
                    <a:pt x="298091" y="61431"/>
                    <a:pt x="311183" y="105742"/>
                  </a:cubicBezTo>
                  <a:cubicBezTo>
                    <a:pt x="292049" y="108763"/>
                    <a:pt x="271907" y="110777"/>
                    <a:pt x="251766" y="110777"/>
                  </a:cubicBezTo>
                  <a:lnTo>
                    <a:pt x="251766" y="22155"/>
                  </a:lnTo>
                  <a:close/>
                  <a:moveTo>
                    <a:pt x="231625" y="22155"/>
                  </a:moveTo>
                  <a:lnTo>
                    <a:pt x="231625" y="110777"/>
                  </a:lnTo>
                  <a:cubicBezTo>
                    <a:pt x="211483" y="109770"/>
                    <a:pt x="191342" y="107756"/>
                    <a:pt x="172208" y="104735"/>
                  </a:cubicBezTo>
                  <a:cubicBezTo>
                    <a:pt x="185300" y="60424"/>
                    <a:pt x="206448" y="28198"/>
                    <a:pt x="231625" y="22155"/>
                  </a:cubicBezTo>
                  <a:close/>
                  <a:moveTo>
                    <a:pt x="231625" y="130918"/>
                  </a:moveTo>
                  <a:lnTo>
                    <a:pt x="231625" y="181272"/>
                  </a:lnTo>
                  <a:lnTo>
                    <a:pt x="161130" y="181272"/>
                  </a:lnTo>
                  <a:cubicBezTo>
                    <a:pt x="162137" y="161130"/>
                    <a:pt x="164151" y="141996"/>
                    <a:pt x="167173" y="124876"/>
                  </a:cubicBezTo>
                  <a:cubicBezTo>
                    <a:pt x="188321" y="128904"/>
                    <a:pt x="209469" y="130918"/>
                    <a:pt x="231625" y="130918"/>
                  </a:cubicBezTo>
                  <a:close/>
                  <a:moveTo>
                    <a:pt x="231625" y="201413"/>
                  </a:moveTo>
                  <a:lnTo>
                    <a:pt x="231625" y="249752"/>
                  </a:lnTo>
                  <a:cubicBezTo>
                    <a:pt x="209469" y="250759"/>
                    <a:pt x="188321" y="252773"/>
                    <a:pt x="167173" y="256801"/>
                  </a:cubicBezTo>
                  <a:cubicBezTo>
                    <a:pt x="164151" y="239681"/>
                    <a:pt x="162137" y="221554"/>
                    <a:pt x="161130" y="202420"/>
                  </a:cubicBezTo>
                  <a:lnTo>
                    <a:pt x="231625" y="202420"/>
                  </a:lnTo>
                  <a:close/>
                  <a:moveTo>
                    <a:pt x="231625" y="269893"/>
                  </a:moveTo>
                  <a:lnTo>
                    <a:pt x="231625" y="361536"/>
                  </a:lnTo>
                  <a:cubicBezTo>
                    <a:pt x="206448" y="354487"/>
                    <a:pt x="184293" y="321253"/>
                    <a:pt x="172208" y="275936"/>
                  </a:cubicBezTo>
                  <a:cubicBezTo>
                    <a:pt x="191342" y="271907"/>
                    <a:pt x="211483" y="269893"/>
                    <a:pt x="231625" y="269893"/>
                  </a:cubicBezTo>
                  <a:close/>
                  <a:moveTo>
                    <a:pt x="251766" y="360529"/>
                  </a:moveTo>
                  <a:lnTo>
                    <a:pt x="251766" y="268886"/>
                  </a:lnTo>
                  <a:cubicBezTo>
                    <a:pt x="271907" y="269893"/>
                    <a:pt x="292049" y="271907"/>
                    <a:pt x="311183" y="274928"/>
                  </a:cubicBezTo>
                  <a:cubicBezTo>
                    <a:pt x="299098" y="321253"/>
                    <a:pt x="276943" y="353479"/>
                    <a:pt x="251766" y="360529"/>
                  </a:cubicBezTo>
                  <a:close/>
                  <a:moveTo>
                    <a:pt x="251766" y="249752"/>
                  </a:moveTo>
                  <a:lnTo>
                    <a:pt x="251766" y="201413"/>
                  </a:lnTo>
                  <a:lnTo>
                    <a:pt x="322261" y="201413"/>
                  </a:lnTo>
                  <a:cubicBezTo>
                    <a:pt x="321253" y="220547"/>
                    <a:pt x="319239" y="238674"/>
                    <a:pt x="316218" y="255794"/>
                  </a:cubicBezTo>
                  <a:cubicBezTo>
                    <a:pt x="295070" y="251766"/>
                    <a:pt x="273921" y="249752"/>
                    <a:pt x="251766" y="249752"/>
                  </a:cubicBezTo>
                  <a:close/>
                  <a:moveTo>
                    <a:pt x="251766" y="181272"/>
                  </a:moveTo>
                  <a:lnTo>
                    <a:pt x="251766" y="130918"/>
                  </a:lnTo>
                  <a:cubicBezTo>
                    <a:pt x="273921" y="129911"/>
                    <a:pt x="295070" y="127897"/>
                    <a:pt x="315211" y="123869"/>
                  </a:cubicBezTo>
                  <a:cubicBezTo>
                    <a:pt x="319239" y="141996"/>
                    <a:pt x="321253" y="161130"/>
                    <a:pt x="321253" y="180264"/>
                  </a:cubicBezTo>
                  <a:lnTo>
                    <a:pt x="251766" y="180264"/>
                  </a:lnTo>
                  <a:close/>
                  <a:moveTo>
                    <a:pt x="375635" y="85600"/>
                  </a:moveTo>
                  <a:cubicBezTo>
                    <a:pt x="361536" y="91643"/>
                    <a:pt x="346430" y="96678"/>
                    <a:pt x="330317" y="100706"/>
                  </a:cubicBezTo>
                  <a:cubicBezTo>
                    <a:pt x="322261" y="71502"/>
                    <a:pt x="310176" y="46325"/>
                    <a:pt x="295070" y="29205"/>
                  </a:cubicBezTo>
                  <a:cubicBezTo>
                    <a:pt x="327296" y="39275"/>
                    <a:pt x="355494" y="59417"/>
                    <a:pt x="375635" y="85600"/>
                  </a:cubicBezTo>
                  <a:close/>
                  <a:moveTo>
                    <a:pt x="188321" y="29205"/>
                  </a:moveTo>
                  <a:cubicBezTo>
                    <a:pt x="173215" y="46325"/>
                    <a:pt x="161130" y="71502"/>
                    <a:pt x="153074" y="100706"/>
                  </a:cubicBezTo>
                  <a:cubicBezTo>
                    <a:pt x="136961" y="96678"/>
                    <a:pt x="121855" y="91643"/>
                    <a:pt x="107756" y="85600"/>
                  </a:cubicBezTo>
                  <a:cubicBezTo>
                    <a:pt x="127897" y="59417"/>
                    <a:pt x="156095" y="39275"/>
                    <a:pt x="188321" y="29205"/>
                  </a:cubicBezTo>
                  <a:close/>
                  <a:moveTo>
                    <a:pt x="95671" y="102721"/>
                  </a:moveTo>
                  <a:cubicBezTo>
                    <a:pt x="111784" y="109770"/>
                    <a:pt x="128904" y="115812"/>
                    <a:pt x="148038" y="120848"/>
                  </a:cubicBezTo>
                  <a:cubicBezTo>
                    <a:pt x="144010" y="139982"/>
                    <a:pt x="141996" y="160123"/>
                    <a:pt x="140989" y="182279"/>
                  </a:cubicBezTo>
                  <a:lnTo>
                    <a:pt x="70494" y="182279"/>
                  </a:lnTo>
                  <a:cubicBezTo>
                    <a:pt x="72509" y="152067"/>
                    <a:pt x="81572" y="125883"/>
                    <a:pt x="95671" y="102721"/>
                  </a:cubicBezTo>
                  <a:close/>
                  <a:moveTo>
                    <a:pt x="140989" y="201413"/>
                  </a:moveTo>
                  <a:cubicBezTo>
                    <a:pt x="141996" y="222561"/>
                    <a:pt x="144010" y="241695"/>
                    <a:pt x="147031" y="260830"/>
                  </a:cubicBezTo>
                  <a:cubicBezTo>
                    <a:pt x="127897" y="265865"/>
                    <a:pt x="109770" y="271907"/>
                    <a:pt x="94664" y="278957"/>
                  </a:cubicBezTo>
                  <a:cubicBezTo>
                    <a:pt x="80565" y="255794"/>
                    <a:pt x="72509" y="229611"/>
                    <a:pt x="70494" y="201413"/>
                  </a:cubicBezTo>
                  <a:lnTo>
                    <a:pt x="140989" y="201413"/>
                  </a:lnTo>
                  <a:close/>
                  <a:moveTo>
                    <a:pt x="106749" y="296077"/>
                  </a:moveTo>
                  <a:cubicBezTo>
                    <a:pt x="120848" y="290034"/>
                    <a:pt x="135954" y="284999"/>
                    <a:pt x="153074" y="279964"/>
                  </a:cubicBezTo>
                  <a:cubicBezTo>
                    <a:pt x="161130" y="310176"/>
                    <a:pt x="173215" y="335352"/>
                    <a:pt x="189328" y="353479"/>
                  </a:cubicBezTo>
                  <a:cubicBezTo>
                    <a:pt x="155088" y="343409"/>
                    <a:pt x="126890" y="322261"/>
                    <a:pt x="106749" y="296077"/>
                  </a:cubicBezTo>
                  <a:close/>
                  <a:moveTo>
                    <a:pt x="295070" y="353479"/>
                  </a:moveTo>
                  <a:cubicBezTo>
                    <a:pt x="310176" y="335352"/>
                    <a:pt x="322261" y="310176"/>
                    <a:pt x="331324" y="279964"/>
                  </a:cubicBezTo>
                  <a:cubicBezTo>
                    <a:pt x="347437" y="283992"/>
                    <a:pt x="363550" y="289027"/>
                    <a:pt x="377649" y="296077"/>
                  </a:cubicBezTo>
                  <a:cubicBezTo>
                    <a:pt x="356501" y="322261"/>
                    <a:pt x="328303" y="343409"/>
                    <a:pt x="295070" y="353479"/>
                  </a:cubicBezTo>
                  <a:close/>
                  <a:moveTo>
                    <a:pt x="388727" y="278957"/>
                  </a:moveTo>
                  <a:cubicBezTo>
                    <a:pt x="372614" y="271907"/>
                    <a:pt x="354487" y="264858"/>
                    <a:pt x="336359" y="260830"/>
                  </a:cubicBezTo>
                  <a:cubicBezTo>
                    <a:pt x="340388" y="242702"/>
                    <a:pt x="342402" y="222561"/>
                    <a:pt x="342402" y="201413"/>
                  </a:cubicBezTo>
                  <a:lnTo>
                    <a:pt x="412896" y="201413"/>
                  </a:lnTo>
                  <a:cubicBezTo>
                    <a:pt x="410882" y="229611"/>
                    <a:pt x="401819" y="255794"/>
                    <a:pt x="388727" y="278957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796CEAEE-1122-4DFE-9C1F-AFE029852F7A}"/>
                </a:ext>
              </a:extLst>
            </p:cNvPr>
            <p:cNvSpPr/>
            <p:nvPr/>
          </p:nvSpPr>
          <p:spPr>
            <a:xfrm>
              <a:off x="5167526" y="1460101"/>
              <a:ext cx="161130" cy="322260"/>
            </a:xfrm>
            <a:custGeom>
              <a:avLst/>
              <a:gdLst>
                <a:gd name="connsiteX0" fmla="*/ 151060 w 161130"/>
                <a:gd name="connsiteY0" fmla="*/ 302119 h 322260"/>
                <a:gd name="connsiteX1" fmla="*/ 50353 w 161130"/>
                <a:gd name="connsiteY1" fmla="*/ 302119 h 322260"/>
                <a:gd name="connsiteX2" fmla="*/ 20141 w 161130"/>
                <a:gd name="connsiteY2" fmla="*/ 271907 h 322260"/>
                <a:gd name="connsiteX3" fmla="*/ 20141 w 161130"/>
                <a:gd name="connsiteY3" fmla="*/ 50353 h 322260"/>
                <a:gd name="connsiteX4" fmla="*/ 50353 w 161130"/>
                <a:gd name="connsiteY4" fmla="*/ 20141 h 322260"/>
                <a:gd name="connsiteX5" fmla="*/ 80565 w 161130"/>
                <a:gd name="connsiteY5" fmla="*/ 20141 h 322260"/>
                <a:gd name="connsiteX6" fmla="*/ 90636 w 161130"/>
                <a:gd name="connsiteY6" fmla="*/ 10071 h 322260"/>
                <a:gd name="connsiteX7" fmla="*/ 80565 w 161130"/>
                <a:gd name="connsiteY7" fmla="*/ 0 h 322260"/>
                <a:gd name="connsiteX8" fmla="*/ 50353 w 161130"/>
                <a:gd name="connsiteY8" fmla="*/ 0 h 322260"/>
                <a:gd name="connsiteX9" fmla="*/ 0 w 161130"/>
                <a:gd name="connsiteY9" fmla="*/ 50353 h 322260"/>
                <a:gd name="connsiteX10" fmla="*/ 0 w 161130"/>
                <a:gd name="connsiteY10" fmla="*/ 271907 h 322260"/>
                <a:gd name="connsiteX11" fmla="*/ 50353 w 161130"/>
                <a:gd name="connsiteY11" fmla="*/ 322261 h 322260"/>
                <a:gd name="connsiteX12" fmla="*/ 151060 w 161130"/>
                <a:gd name="connsiteY12" fmla="*/ 322261 h 322260"/>
                <a:gd name="connsiteX13" fmla="*/ 161130 w 161130"/>
                <a:gd name="connsiteY13" fmla="*/ 312190 h 322260"/>
                <a:gd name="connsiteX14" fmla="*/ 151060 w 161130"/>
                <a:gd name="connsiteY14" fmla="*/ 302119 h 322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130" h="322260">
                  <a:moveTo>
                    <a:pt x="151060" y="302119"/>
                  </a:moveTo>
                  <a:lnTo>
                    <a:pt x="50353" y="302119"/>
                  </a:lnTo>
                  <a:cubicBezTo>
                    <a:pt x="33233" y="302119"/>
                    <a:pt x="20141" y="289027"/>
                    <a:pt x="20141" y="271907"/>
                  </a:cubicBezTo>
                  <a:lnTo>
                    <a:pt x="20141" y="50353"/>
                  </a:lnTo>
                  <a:cubicBezTo>
                    <a:pt x="20141" y="33233"/>
                    <a:pt x="33233" y="20141"/>
                    <a:pt x="50353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lnTo>
                    <a:pt x="50353" y="0"/>
                  </a:lnTo>
                  <a:cubicBezTo>
                    <a:pt x="22155" y="0"/>
                    <a:pt x="0" y="22155"/>
                    <a:pt x="0" y="50353"/>
                  </a:cubicBezTo>
                  <a:lnTo>
                    <a:pt x="0" y="271907"/>
                  </a:lnTo>
                  <a:cubicBezTo>
                    <a:pt x="0" y="300105"/>
                    <a:pt x="22155" y="322261"/>
                    <a:pt x="50353" y="322261"/>
                  </a:cubicBezTo>
                  <a:lnTo>
                    <a:pt x="151060" y="322261"/>
                  </a:lnTo>
                  <a:cubicBezTo>
                    <a:pt x="157102" y="322261"/>
                    <a:pt x="161130" y="318232"/>
                    <a:pt x="161130" y="312190"/>
                  </a:cubicBezTo>
                  <a:cubicBezTo>
                    <a:pt x="161130" y="306148"/>
                    <a:pt x="157102" y="302119"/>
                    <a:pt x="151060" y="302119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77B41D9A-8653-4CFD-B797-E514FBB3E05A}"/>
                </a:ext>
              </a:extLst>
            </p:cNvPr>
            <p:cNvSpPr/>
            <p:nvPr/>
          </p:nvSpPr>
          <p:spPr>
            <a:xfrm>
              <a:off x="5650916" y="1460101"/>
              <a:ext cx="161130" cy="322260"/>
            </a:xfrm>
            <a:custGeom>
              <a:avLst/>
              <a:gdLst>
                <a:gd name="connsiteX0" fmla="*/ 110777 w 161130"/>
                <a:gd name="connsiteY0" fmla="*/ 0 h 322260"/>
                <a:gd name="connsiteX1" fmla="*/ 80565 w 161130"/>
                <a:gd name="connsiteY1" fmla="*/ 0 h 322260"/>
                <a:gd name="connsiteX2" fmla="*/ 70494 w 161130"/>
                <a:gd name="connsiteY2" fmla="*/ 10071 h 322260"/>
                <a:gd name="connsiteX3" fmla="*/ 80565 w 161130"/>
                <a:gd name="connsiteY3" fmla="*/ 20141 h 322260"/>
                <a:gd name="connsiteX4" fmla="*/ 110777 w 161130"/>
                <a:gd name="connsiteY4" fmla="*/ 20141 h 322260"/>
                <a:gd name="connsiteX5" fmla="*/ 140989 w 161130"/>
                <a:gd name="connsiteY5" fmla="*/ 50353 h 322260"/>
                <a:gd name="connsiteX6" fmla="*/ 140989 w 161130"/>
                <a:gd name="connsiteY6" fmla="*/ 271907 h 322260"/>
                <a:gd name="connsiteX7" fmla="*/ 110777 w 161130"/>
                <a:gd name="connsiteY7" fmla="*/ 302119 h 322260"/>
                <a:gd name="connsiteX8" fmla="*/ 10071 w 161130"/>
                <a:gd name="connsiteY8" fmla="*/ 302119 h 322260"/>
                <a:gd name="connsiteX9" fmla="*/ 0 w 161130"/>
                <a:gd name="connsiteY9" fmla="*/ 312190 h 322260"/>
                <a:gd name="connsiteX10" fmla="*/ 10071 w 161130"/>
                <a:gd name="connsiteY10" fmla="*/ 322261 h 322260"/>
                <a:gd name="connsiteX11" fmla="*/ 110777 w 161130"/>
                <a:gd name="connsiteY11" fmla="*/ 322261 h 322260"/>
                <a:gd name="connsiteX12" fmla="*/ 161130 w 161130"/>
                <a:gd name="connsiteY12" fmla="*/ 271907 h 322260"/>
                <a:gd name="connsiteX13" fmla="*/ 161130 w 161130"/>
                <a:gd name="connsiteY13" fmla="*/ 50353 h 322260"/>
                <a:gd name="connsiteX14" fmla="*/ 110777 w 161130"/>
                <a:gd name="connsiteY14" fmla="*/ 0 h 322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1130" h="322260">
                  <a:moveTo>
                    <a:pt x="110777" y="0"/>
                  </a:moveTo>
                  <a:lnTo>
                    <a:pt x="80565" y="0"/>
                  </a:lnTo>
                  <a:cubicBezTo>
                    <a:pt x="74523" y="0"/>
                    <a:pt x="70494" y="4028"/>
                    <a:pt x="70494" y="10071"/>
                  </a:cubicBezTo>
                  <a:cubicBezTo>
                    <a:pt x="70494" y="16113"/>
                    <a:pt x="74523" y="20141"/>
                    <a:pt x="80565" y="20141"/>
                  </a:cubicBezTo>
                  <a:lnTo>
                    <a:pt x="110777" y="20141"/>
                  </a:lnTo>
                  <a:cubicBezTo>
                    <a:pt x="127897" y="20141"/>
                    <a:pt x="140989" y="33233"/>
                    <a:pt x="140989" y="50353"/>
                  </a:cubicBezTo>
                  <a:lnTo>
                    <a:pt x="140989" y="271907"/>
                  </a:lnTo>
                  <a:cubicBezTo>
                    <a:pt x="140989" y="289027"/>
                    <a:pt x="127897" y="302119"/>
                    <a:pt x="110777" y="302119"/>
                  </a:cubicBezTo>
                  <a:lnTo>
                    <a:pt x="10071" y="302119"/>
                  </a:lnTo>
                  <a:cubicBezTo>
                    <a:pt x="4028" y="302119"/>
                    <a:pt x="0" y="306148"/>
                    <a:pt x="0" y="312190"/>
                  </a:cubicBezTo>
                  <a:cubicBezTo>
                    <a:pt x="0" y="318232"/>
                    <a:pt x="4028" y="322261"/>
                    <a:pt x="10071" y="322261"/>
                  </a:cubicBezTo>
                  <a:lnTo>
                    <a:pt x="110777" y="322261"/>
                  </a:lnTo>
                  <a:cubicBezTo>
                    <a:pt x="138975" y="322261"/>
                    <a:pt x="161130" y="300105"/>
                    <a:pt x="161130" y="271907"/>
                  </a:cubicBezTo>
                  <a:lnTo>
                    <a:pt x="161130" y="50353"/>
                  </a:lnTo>
                  <a:cubicBezTo>
                    <a:pt x="161130" y="22155"/>
                    <a:pt x="138975" y="0"/>
                    <a:pt x="110777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F16AC5EE-64DD-4E45-98F9-4B297E6A04FC}"/>
                </a:ext>
              </a:extLst>
            </p:cNvPr>
            <p:cNvSpPr/>
            <p:nvPr/>
          </p:nvSpPr>
          <p:spPr>
            <a:xfrm>
              <a:off x="5207808" y="1580949"/>
              <a:ext cx="20141" cy="80565"/>
            </a:xfrm>
            <a:custGeom>
              <a:avLst/>
              <a:gdLst>
                <a:gd name="connsiteX0" fmla="*/ 0 w 20141"/>
                <a:gd name="connsiteY0" fmla="*/ 10071 h 80565"/>
                <a:gd name="connsiteX1" fmla="*/ 0 w 20141"/>
                <a:gd name="connsiteY1" fmla="*/ 70494 h 80565"/>
                <a:gd name="connsiteX2" fmla="*/ 10071 w 20141"/>
                <a:gd name="connsiteY2" fmla="*/ 80565 h 80565"/>
                <a:gd name="connsiteX3" fmla="*/ 20141 w 20141"/>
                <a:gd name="connsiteY3" fmla="*/ 70494 h 80565"/>
                <a:gd name="connsiteX4" fmla="*/ 20141 w 20141"/>
                <a:gd name="connsiteY4" fmla="*/ 10071 h 80565"/>
                <a:gd name="connsiteX5" fmla="*/ 10071 w 20141"/>
                <a:gd name="connsiteY5" fmla="*/ 0 h 80565"/>
                <a:gd name="connsiteX6" fmla="*/ 0 w 20141"/>
                <a:gd name="connsiteY6" fmla="*/ 10071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80565">
                  <a:moveTo>
                    <a:pt x="0" y="10071"/>
                  </a:moveTo>
                  <a:lnTo>
                    <a:pt x="0" y="70494"/>
                  </a:lnTo>
                  <a:cubicBezTo>
                    <a:pt x="0" y="76537"/>
                    <a:pt x="4028" y="80565"/>
                    <a:pt x="10071" y="80565"/>
                  </a:cubicBezTo>
                  <a:cubicBezTo>
                    <a:pt x="16113" y="80565"/>
                    <a:pt x="20141" y="76537"/>
                    <a:pt x="20141" y="70494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32" name="Graphic 106">
            <a:extLst>
              <a:ext uri="{FF2B5EF4-FFF2-40B4-BE49-F238E27FC236}">
                <a16:creationId xmlns:a16="http://schemas.microsoft.com/office/drawing/2014/main" id="{24CF9306-E9BE-494C-BC2C-0BC87BB84109}"/>
              </a:ext>
            </a:extLst>
          </p:cNvPr>
          <p:cNvGrpSpPr/>
          <p:nvPr/>
        </p:nvGrpSpPr>
        <p:grpSpPr>
          <a:xfrm>
            <a:off x="3906811" y="1581223"/>
            <a:ext cx="422966" cy="584097"/>
            <a:chOff x="3906811" y="1263723"/>
            <a:chExt cx="422966" cy="584097"/>
          </a:xfrm>
          <a:solidFill>
            <a:schemeClr val="accent6">
              <a:lumMod val="50000"/>
            </a:schemeClr>
          </a:solidFill>
        </p:grpSpPr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5E91C17C-8F5F-404C-816A-95090EA45214}"/>
                </a:ext>
              </a:extLst>
            </p:cNvPr>
            <p:cNvSpPr/>
            <p:nvPr/>
          </p:nvSpPr>
          <p:spPr>
            <a:xfrm>
              <a:off x="3906811" y="1263723"/>
              <a:ext cx="422966" cy="584097"/>
            </a:xfrm>
            <a:custGeom>
              <a:avLst/>
              <a:gdLst>
                <a:gd name="connsiteX0" fmla="*/ 372614 w 422966"/>
                <a:gd name="connsiteY0" fmla="*/ 0 h 584097"/>
                <a:gd name="connsiteX1" fmla="*/ 50353 w 422966"/>
                <a:gd name="connsiteY1" fmla="*/ 0 h 584097"/>
                <a:gd name="connsiteX2" fmla="*/ 0 w 422966"/>
                <a:gd name="connsiteY2" fmla="*/ 50353 h 584097"/>
                <a:gd name="connsiteX3" fmla="*/ 0 w 422966"/>
                <a:gd name="connsiteY3" fmla="*/ 533744 h 584097"/>
                <a:gd name="connsiteX4" fmla="*/ 50353 w 422966"/>
                <a:gd name="connsiteY4" fmla="*/ 584097 h 584097"/>
                <a:gd name="connsiteX5" fmla="*/ 372614 w 422966"/>
                <a:gd name="connsiteY5" fmla="*/ 584097 h 584097"/>
                <a:gd name="connsiteX6" fmla="*/ 422967 w 422966"/>
                <a:gd name="connsiteY6" fmla="*/ 533744 h 584097"/>
                <a:gd name="connsiteX7" fmla="*/ 422967 w 422966"/>
                <a:gd name="connsiteY7" fmla="*/ 50353 h 584097"/>
                <a:gd name="connsiteX8" fmla="*/ 372614 w 422966"/>
                <a:gd name="connsiteY8" fmla="*/ 0 h 584097"/>
                <a:gd name="connsiteX9" fmla="*/ 402826 w 422966"/>
                <a:gd name="connsiteY9" fmla="*/ 533744 h 584097"/>
                <a:gd name="connsiteX10" fmla="*/ 372614 w 422966"/>
                <a:gd name="connsiteY10" fmla="*/ 563956 h 584097"/>
                <a:gd name="connsiteX11" fmla="*/ 50353 w 422966"/>
                <a:gd name="connsiteY11" fmla="*/ 563956 h 584097"/>
                <a:gd name="connsiteX12" fmla="*/ 20141 w 422966"/>
                <a:gd name="connsiteY12" fmla="*/ 533744 h 584097"/>
                <a:gd name="connsiteX13" fmla="*/ 20141 w 422966"/>
                <a:gd name="connsiteY13" fmla="*/ 50353 h 584097"/>
                <a:gd name="connsiteX14" fmla="*/ 50353 w 422966"/>
                <a:gd name="connsiteY14" fmla="*/ 20141 h 584097"/>
                <a:gd name="connsiteX15" fmla="*/ 372614 w 422966"/>
                <a:gd name="connsiteY15" fmla="*/ 20141 h 584097"/>
                <a:gd name="connsiteX16" fmla="*/ 402826 w 422966"/>
                <a:gd name="connsiteY16" fmla="*/ 50353 h 584097"/>
                <a:gd name="connsiteX17" fmla="*/ 402826 w 422966"/>
                <a:gd name="connsiteY17" fmla="*/ 533744 h 58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2966" h="584097">
                  <a:moveTo>
                    <a:pt x="372614" y="0"/>
                  </a:moveTo>
                  <a:lnTo>
                    <a:pt x="50353" y="0"/>
                  </a:lnTo>
                  <a:cubicBezTo>
                    <a:pt x="22155" y="0"/>
                    <a:pt x="0" y="22155"/>
                    <a:pt x="0" y="50353"/>
                  </a:cubicBezTo>
                  <a:lnTo>
                    <a:pt x="0" y="533744"/>
                  </a:lnTo>
                  <a:cubicBezTo>
                    <a:pt x="0" y="561942"/>
                    <a:pt x="22155" y="584097"/>
                    <a:pt x="50353" y="584097"/>
                  </a:cubicBezTo>
                  <a:lnTo>
                    <a:pt x="372614" y="584097"/>
                  </a:lnTo>
                  <a:cubicBezTo>
                    <a:pt x="400812" y="584097"/>
                    <a:pt x="422967" y="561942"/>
                    <a:pt x="422967" y="533744"/>
                  </a:cubicBezTo>
                  <a:lnTo>
                    <a:pt x="422967" y="50353"/>
                  </a:lnTo>
                  <a:cubicBezTo>
                    <a:pt x="422967" y="22155"/>
                    <a:pt x="400812" y="0"/>
                    <a:pt x="372614" y="0"/>
                  </a:cubicBezTo>
                  <a:close/>
                  <a:moveTo>
                    <a:pt x="402826" y="533744"/>
                  </a:moveTo>
                  <a:cubicBezTo>
                    <a:pt x="402826" y="550864"/>
                    <a:pt x="389734" y="563956"/>
                    <a:pt x="372614" y="563956"/>
                  </a:cubicBezTo>
                  <a:lnTo>
                    <a:pt x="50353" y="563956"/>
                  </a:lnTo>
                  <a:cubicBezTo>
                    <a:pt x="33233" y="563956"/>
                    <a:pt x="20141" y="550864"/>
                    <a:pt x="20141" y="533744"/>
                  </a:cubicBezTo>
                  <a:lnTo>
                    <a:pt x="20141" y="50353"/>
                  </a:lnTo>
                  <a:cubicBezTo>
                    <a:pt x="20141" y="33233"/>
                    <a:pt x="33233" y="20141"/>
                    <a:pt x="50353" y="20141"/>
                  </a:cubicBezTo>
                  <a:lnTo>
                    <a:pt x="372614" y="20141"/>
                  </a:lnTo>
                  <a:cubicBezTo>
                    <a:pt x="389734" y="20141"/>
                    <a:pt x="402826" y="33233"/>
                    <a:pt x="402826" y="50353"/>
                  </a:cubicBezTo>
                  <a:lnTo>
                    <a:pt x="402826" y="53374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ABAC9592-7103-4C54-80BD-A33B319E2794}"/>
                </a:ext>
              </a:extLst>
            </p:cNvPr>
            <p:cNvSpPr/>
            <p:nvPr/>
          </p:nvSpPr>
          <p:spPr>
            <a:xfrm>
              <a:off x="3957164" y="1314077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9EC13D90-6AB4-41C5-9D85-10872FFC2960}"/>
                </a:ext>
              </a:extLst>
            </p:cNvPr>
            <p:cNvSpPr/>
            <p:nvPr/>
          </p:nvSpPr>
          <p:spPr>
            <a:xfrm>
              <a:off x="3997446" y="1314077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80C1EDFF-61F4-4C94-B590-CCBBD61D9EA6}"/>
                </a:ext>
              </a:extLst>
            </p:cNvPr>
            <p:cNvSpPr/>
            <p:nvPr/>
          </p:nvSpPr>
          <p:spPr>
            <a:xfrm>
              <a:off x="4037729" y="1314077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2117AEE4-CC0D-4B08-B231-AAD3E7D2E556}"/>
                </a:ext>
              </a:extLst>
            </p:cNvPr>
            <p:cNvSpPr/>
            <p:nvPr/>
          </p:nvSpPr>
          <p:spPr>
            <a:xfrm>
              <a:off x="3947093" y="1374501"/>
              <a:ext cx="342401" cy="392754"/>
            </a:xfrm>
            <a:custGeom>
              <a:avLst/>
              <a:gdLst>
                <a:gd name="connsiteX0" fmla="*/ 332331 w 342401"/>
                <a:gd name="connsiteY0" fmla="*/ 372614 h 392754"/>
                <a:gd name="connsiteX1" fmla="*/ 34240 w 342401"/>
                <a:gd name="connsiteY1" fmla="*/ 372614 h 392754"/>
                <a:gd name="connsiteX2" fmla="*/ 100706 w 342401"/>
                <a:gd name="connsiteY2" fmla="*/ 306148 h 392754"/>
                <a:gd name="connsiteX3" fmla="*/ 123869 w 342401"/>
                <a:gd name="connsiteY3" fmla="*/ 329310 h 392754"/>
                <a:gd name="connsiteX4" fmla="*/ 137968 w 342401"/>
                <a:gd name="connsiteY4" fmla="*/ 329310 h 392754"/>
                <a:gd name="connsiteX5" fmla="*/ 211483 w 342401"/>
                <a:gd name="connsiteY5" fmla="*/ 255794 h 392754"/>
                <a:gd name="connsiteX6" fmla="*/ 244717 w 342401"/>
                <a:gd name="connsiteY6" fmla="*/ 289027 h 392754"/>
                <a:gd name="connsiteX7" fmla="*/ 258815 w 342401"/>
                <a:gd name="connsiteY7" fmla="*/ 289027 h 392754"/>
                <a:gd name="connsiteX8" fmla="*/ 292049 w 342401"/>
                <a:gd name="connsiteY8" fmla="*/ 255794 h 392754"/>
                <a:gd name="connsiteX9" fmla="*/ 292049 w 342401"/>
                <a:gd name="connsiteY9" fmla="*/ 271907 h 392754"/>
                <a:gd name="connsiteX10" fmla="*/ 302119 w 342401"/>
                <a:gd name="connsiteY10" fmla="*/ 281978 h 392754"/>
                <a:gd name="connsiteX11" fmla="*/ 312190 w 342401"/>
                <a:gd name="connsiteY11" fmla="*/ 271907 h 392754"/>
                <a:gd name="connsiteX12" fmla="*/ 312190 w 342401"/>
                <a:gd name="connsiteY12" fmla="*/ 231625 h 392754"/>
                <a:gd name="connsiteX13" fmla="*/ 311183 w 342401"/>
                <a:gd name="connsiteY13" fmla="*/ 227596 h 392754"/>
                <a:gd name="connsiteX14" fmla="*/ 306148 w 342401"/>
                <a:gd name="connsiteY14" fmla="*/ 222561 h 392754"/>
                <a:gd name="connsiteX15" fmla="*/ 302119 w 342401"/>
                <a:gd name="connsiteY15" fmla="*/ 221554 h 392754"/>
                <a:gd name="connsiteX16" fmla="*/ 261837 w 342401"/>
                <a:gd name="connsiteY16" fmla="*/ 221554 h 392754"/>
                <a:gd name="connsiteX17" fmla="*/ 251766 w 342401"/>
                <a:gd name="connsiteY17" fmla="*/ 231625 h 392754"/>
                <a:gd name="connsiteX18" fmla="*/ 261837 w 342401"/>
                <a:gd name="connsiteY18" fmla="*/ 241695 h 392754"/>
                <a:gd name="connsiteX19" fmla="*/ 277950 w 342401"/>
                <a:gd name="connsiteY19" fmla="*/ 241695 h 392754"/>
                <a:gd name="connsiteX20" fmla="*/ 251766 w 342401"/>
                <a:gd name="connsiteY20" fmla="*/ 267879 h 392754"/>
                <a:gd name="connsiteX21" fmla="*/ 218533 w 342401"/>
                <a:gd name="connsiteY21" fmla="*/ 234646 h 392754"/>
                <a:gd name="connsiteX22" fmla="*/ 204434 w 342401"/>
                <a:gd name="connsiteY22" fmla="*/ 234646 h 392754"/>
                <a:gd name="connsiteX23" fmla="*/ 130918 w 342401"/>
                <a:gd name="connsiteY23" fmla="*/ 308162 h 392754"/>
                <a:gd name="connsiteX24" fmla="*/ 107756 w 342401"/>
                <a:gd name="connsiteY24" fmla="*/ 284999 h 392754"/>
                <a:gd name="connsiteX25" fmla="*/ 93657 w 342401"/>
                <a:gd name="connsiteY25" fmla="*/ 284999 h 392754"/>
                <a:gd name="connsiteX26" fmla="*/ 57403 w 342401"/>
                <a:gd name="connsiteY26" fmla="*/ 321253 h 392754"/>
                <a:gd name="connsiteX27" fmla="*/ 123869 w 342401"/>
                <a:gd name="connsiteY27" fmla="*/ 188321 h 392754"/>
                <a:gd name="connsiteX28" fmla="*/ 154081 w 342401"/>
                <a:gd name="connsiteY28" fmla="*/ 218533 h 392754"/>
                <a:gd name="connsiteX29" fmla="*/ 168180 w 342401"/>
                <a:gd name="connsiteY29" fmla="*/ 218533 h 392754"/>
                <a:gd name="connsiteX30" fmla="*/ 241695 w 342401"/>
                <a:gd name="connsiteY30" fmla="*/ 145017 h 392754"/>
                <a:gd name="connsiteX31" fmla="*/ 241695 w 342401"/>
                <a:gd name="connsiteY31" fmla="*/ 161130 h 392754"/>
                <a:gd name="connsiteX32" fmla="*/ 251766 w 342401"/>
                <a:gd name="connsiteY32" fmla="*/ 171201 h 392754"/>
                <a:gd name="connsiteX33" fmla="*/ 261837 w 342401"/>
                <a:gd name="connsiteY33" fmla="*/ 161130 h 392754"/>
                <a:gd name="connsiteX34" fmla="*/ 261837 w 342401"/>
                <a:gd name="connsiteY34" fmla="*/ 120848 h 392754"/>
                <a:gd name="connsiteX35" fmla="*/ 260830 w 342401"/>
                <a:gd name="connsiteY35" fmla="*/ 116819 h 392754"/>
                <a:gd name="connsiteX36" fmla="*/ 255794 w 342401"/>
                <a:gd name="connsiteY36" fmla="*/ 111784 h 392754"/>
                <a:gd name="connsiteX37" fmla="*/ 251766 w 342401"/>
                <a:gd name="connsiteY37" fmla="*/ 110777 h 392754"/>
                <a:gd name="connsiteX38" fmla="*/ 211483 w 342401"/>
                <a:gd name="connsiteY38" fmla="*/ 110777 h 392754"/>
                <a:gd name="connsiteX39" fmla="*/ 201413 w 342401"/>
                <a:gd name="connsiteY39" fmla="*/ 120848 h 392754"/>
                <a:gd name="connsiteX40" fmla="*/ 211483 w 342401"/>
                <a:gd name="connsiteY40" fmla="*/ 130918 h 392754"/>
                <a:gd name="connsiteX41" fmla="*/ 227596 w 342401"/>
                <a:gd name="connsiteY41" fmla="*/ 130918 h 392754"/>
                <a:gd name="connsiteX42" fmla="*/ 161130 w 342401"/>
                <a:gd name="connsiteY42" fmla="*/ 197385 h 392754"/>
                <a:gd name="connsiteX43" fmla="*/ 127897 w 342401"/>
                <a:gd name="connsiteY43" fmla="*/ 164151 h 392754"/>
                <a:gd name="connsiteX44" fmla="*/ 118834 w 342401"/>
                <a:gd name="connsiteY44" fmla="*/ 161130 h 392754"/>
                <a:gd name="connsiteX45" fmla="*/ 111784 w 342401"/>
                <a:gd name="connsiteY45" fmla="*/ 166166 h 392754"/>
                <a:gd name="connsiteX46" fmla="*/ 20141 w 342401"/>
                <a:gd name="connsiteY46" fmla="*/ 349451 h 392754"/>
                <a:gd name="connsiteX47" fmla="*/ 20141 w 342401"/>
                <a:gd name="connsiteY47" fmla="*/ 10071 h 392754"/>
                <a:gd name="connsiteX48" fmla="*/ 10071 w 342401"/>
                <a:gd name="connsiteY48" fmla="*/ 0 h 392754"/>
                <a:gd name="connsiteX49" fmla="*/ 0 w 342401"/>
                <a:gd name="connsiteY49" fmla="*/ 10071 h 392754"/>
                <a:gd name="connsiteX50" fmla="*/ 0 w 342401"/>
                <a:gd name="connsiteY50" fmla="*/ 382684 h 392754"/>
                <a:gd name="connsiteX51" fmla="*/ 1007 w 342401"/>
                <a:gd name="connsiteY51" fmla="*/ 386713 h 392754"/>
                <a:gd name="connsiteX52" fmla="*/ 6042 w 342401"/>
                <a:gd name="connsiteY52" fmla="*/ 391748 h 392754"/>
                <a:gd name="connsiteX53" fmla="*/ 10071 w 342401"/>
                <a:gd name="connsiteY53" fmla="*/ 392755 h 392754"/>
                <a:gd name="connsiteX54" fmla="*/ 332331 w 342401"/>
                <a:gd name="connsiteY54" fmla="*/ 392755 h 392754"/>
                <a:gd name="connsiteX55" fmla="*/ 342402 w 342401"/>
                <a:gd name="connsiteY55" fmla="*/ 382684 h 392754"/>
                <a:gd name="connsiteX56" fmla="*/ 332331 w 342401"/>
                <a:gd name="connsiteY56" fmla="*/ 372614 h 39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342401" h="392754">
                  <a:moveTo>
                    <a:pt x="332331" y="372614"/>
                  </a:moveTo>
                  <a:lnTo>
                    <a:pt x="34240" y="372614"/>
                  </a:lnTo>
                  <a:lnTo>
                    <a:pt x="100706" y="306148"/>
                  </a:lnTo>
                  <a:lnTo>
                    <a:pt x="123869" y="329310"/>
                  </a:lnTo>
                  <a:cubicBezTo>
                    <a:pt x="127897" y="333338"/>
                    <a:pt x="133940" y="333338"/>
                    <a:pt x="137968" y="329310"/>
                  </a:cubicBezTo>
                  <a:lnTo>
                    <a:pt x="211483" y="255794"/>
                  </a:lnTo>
                  <a:lnTo>
                    <a:pt x="244717" y="289027"/>
                  </a:lnTo>
                  <a:cubicBezTo>
                    <a:pt x="248745" y="293056"/>
                    <a:pt x="254787" y="293056"/>
                    <a:pt x="258815" y="289027"/>
                  </a:cubicBezTo>
                  <a:lnTo>
                    <a:pt x="292049" y="255794"/>
                  </a:lnTo>
                  <a:lnTo>
                    <a:pt x="292049" y="271907"/>
                  </a:lnTo>
                  <a:cubicBezTo>
                    <a:pt x="292049" y="277950"/>
                    <a:pt x="296077" y="281978"/>
                    <a:pt x="302119" y="281978"/>
                  </a:cubicBezTo>
                  <a:cubicBezTo>
                    <a:pt x="308162" y="281978"/>
                    <a:pt x="312190" y="277950"/>
                    <a:pt x="312190" y="271907"/>
                  </a:cubicBezTo>
                  <a:lnTo>
                    <a:pt x="312190" y="231625"/>
                  </a:lnTo>
                  <a:cubicBezTo>
                    <a:pt x="312190" y="230618"/>
                    <a:pt x="312190" y="228604"/>
                    <a:pt x="311183" y="227596"/>
                  </a:cubicBezTo>
                  <a:cubicBezTo>
                    <a:pt x="310176" y="225582"/>
                    <a:pt x="308162" y="223568"/>
                    <a:pt x="306148" y="222561"/>
                  </a:cubicBezTo>
                  <a:cubicBezTo>
                    <a:pt x="305140" y="221554"/>
                    <a:pt x="303126" y="221554"/>
                    <a:pt x="302119" y="221554"/>
                  </a:cubicBezTo>
                  <a:lnTo>
                    <a:pt x="261837" y="221554"/>
                  </a:lnTo>
                  <a:cubicBezTo>
                    <a:pt x="255794" y="221554"/>
                    <a:pt x="251766" y="225582"/>
                    <a:pt x="251766" y="231625"/>
                  </a:cubicBezTo>
                  <a:cubicBezTo>
                    <a:pt x="251766" y="237667"/>
                    <a:pt x="255794" y="241695"/>
                    <a:pt x="261837" y="241695"/>
                  </a:cubicBezTo>
                  <a:lnTo>
                    <a:pt x="277950" y="241695"/>
                  </a:lnTo>
                  <a:lnTo>
                    <a:pt x="251766" y="267879"/>
                  </a:lnTo>
                  <a:lnTo>
                    <a:pt x="218533" y="234646"/>
                  </a:lnTo>
                  <a:cubicBezTo>
                    <a:pt x="214505" y="230618"/>
                    <a:pt x="208462" y="230618"/>
                    <a:pt x="204434" y="234646"/>
                  </a:cubicBezTo>
                  <a:lnTo>
                    <a:pt x="130918" y="308162"/>
                  </a:lnTo>
                  <a:lnTo>
                    <a:pt x="107756" y="284999"/>
                  </a:lnTo>
                  <a:cubicBezTo>
                    <a:pt x="103728" y="280971"/>
                    <a:pt x="97685" y="280971"/>
                    <a:pt x="93657" y="284999"/>
                  </a:cubicBezTo>
                  <a:lnTo>
                    <a:pt x="57403" y="321253"/>
                  </a:lnTo>
                  <a:lnTo>
                    <a:pt x="123869" y="188321"/>
                  </a:lnTo>
                  <a:lnTo>
                    <a:pt x="154081" y="218533"/>
                  </a:lnTo>
                  <a:cubicBezTo>
                    <a:pt x="158109" y="222561"/>
                    <a:pt x="164151" y="222561"/>
                    <a:pt x="168180" y="218533"/>
                  </a:cubicBezTo>
                  <a:lnTo>
                    <a:pt x="241695" y="145017"/>
                  </a:lnTo>
                  <a:lnTo>
                    <a:pt x="241695" y="161130"/>
                  </a:lnTo>
                  <a:cubicBezTo>
                    <a:pt x="241695" y="167173"/>
                    <a:pt x="245724" y="171201"/>
                    <a:pt x="251766" y="171201"/>
                  </a:cubicBezTo>
                  <a:cubicBezTo>
                    <a:pt x="257808" y="171201"/>
                    <a:pt x="261837" y="167173"/>
                    <a:pt x="261837" y="161130"/>
                  </a:cubicBezTo>
                  <a:lnTo>
                    <a:pt x="261837" y="120848"/>
                  </a:lnTo>
                  <a:cubicBezTo>
                    <a:pt x="261837" y="119841"/>
                    <a:pt x="261837" y="117827"/>
                    <a:pt x="260830" y="116819"/>
                  </a:cubicBezTo>
                  <a:cubicBezTo>
                    <a:pt x="259823" y="114805"/>
                    <a:pt x="257808" y="112791"/>
                    <a:pt x="255794" y="111784"/>
                  </a:cubicBezTo>
                  <a:cubicBezTo>
                    <a:pt x="254787" y="110777"/>
                    <a:pt x="252773" y="110777"/>
                    <a:pt x="251766" y="110777"/>
                  </a:cubicBezTo>
                  <a:lnTo>
                    <a:pt x="211483" y="110777"/>
                  </a:lnTo>
                  <a:cubicBezTo>
                    <a:pt x="205441" y="110777"/>
                    <a:pt x="201413" y="114805"/>
                    <a:pt x="201413" y="120848"/>
                  </a:cubicBezTo>
                  <a:cubicBezTo>
                    <a:pt x="201413" y="126890"/>
                    <a:pt x="205441" y="130918"/>
                    <a:pt x="211483" y="130918"/>
                  </a:cubicBezTo>
                  <a:lnTo>
                    <a:pt x="227596" y="130918"/>
                  </a:lnTo>
                  <a:lnTo>
                    <a:pt x="161130" y="197385"/>
                  </a:lnTo>
                  <a:lnTo>
                    <a:pt x="127897" y="164151"/>
                  </a:lnTo>
                  <a:cubicBezTo>
                    <a:pt x="125883" y="162137"/>
                    <a:pt x="121855" y="161130"/>
                    <a:pt x="118834" y="161130"/>
                  </a:cubicBezTo>
                  <a:cubicBezTo>
                    <a:pt x="115812" y="162137"/>
                    <a:pt x="112791" y="164151"/>
                    <a:pt x="111784" y="166166"/>
                  </a:cubicBezTo>
                  <a:lnTo>
                    <a:pt x="20141" y="349451"/>
                  </a:ln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382684"/>
                  </a:lnTo>
                  <a:cubicBezTo>
                    <a:pt x="0" y="383691"/>
                    <a:pt x="0" y="385706"/>
                    <a:pt x="1007" y="386713"/>
                  </a:cubicBezTo>
                  <a:cubicBezTo>
                    <a:pt x="2014" y="388727"/>
                    <a:pt x="4028" y="390741"/>
                    <a:pt x="6042" y="391748"/>
                  </a:cubicBezTo>
                  <a:cubicBezTo>
                    <a:pt x="7049" y="392755"/>
                    <a:pt x="9064" y="392755"/>
                    <a:pt x="10071" y="392755"/>
                  </a:cubicBezTo>
                  <a:lnTo>
                    <a:pt x="332331" y="392755"/>
                  </a:lnTo>
                  <a:cubicBezTo>
                    <a:pt x="338374" y="392755"/>
                    <a:pt x="342402" y="388727"/>
                    <a:pt x="342402" y="382684"/>
                  </a:cubicBezTo>
                  <a:cubicBezTo>
                    <a:pt x="342402" y="376642"/>
                    <a:pt x="338374" y="372614"/>
                    <a:pt x="332331" y="37261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FD460050-E21E-4023-9FB8-BDE442A18A87}"/>
                </a:ext>
              </a:extLst>
            </p:cNvPr>
            <p:cNvSpPr/>
            <p:nvPr/>
          </p:nvSpPr>
          <p:spPr>
            <a:xfrm>
              <a:off x="3987376" y="1414783"/>
              <a:ext cx="60423" cy="20141"/>
            </a:xfrm>
            <a:custGeom>
              <a:avLst/>
              <a:gdLst>
                <a:gd name="connsiteX0" fmla="*/ 10071 w 60423"/>
                <a:gd name="connsiteY0" fmla="*/ 20141 h 20141"/>
                <a:gd name="connsiteX1" fmla="*/ 50353 w 60423"/>
                <a:gd name="connsiteY1" fmla="*/ 20141 h 20141"/>
                <a:gd name="connsiteX2" fmla="*/ 60424 w 60423"/>
                <a:gd name="connsiteY2" fmla="*/ 10071 h 20141"/>
                <a:gd name="connsiteX3" fmla="*/ 50353 w 60423"/>
                <a:gd name="connsiteY3" fmla="*/ 0 h 20141"/>
                <a:gd name="connsiteX4" fmla="*/ 10071 w 60423"/>
                <a:gd name="connsiteY4" fmla="*/ 0 h 20141"/>
                <a:gd name="connsiteX5" fmla="*/ 0 w 60423"/>
                <a:gd name="connsiteY5" fmla="*/ 10071 h 20141"/>
                <a:gd name="connsiteX6" fmla="*/ 10071 w 60423"/>
                <a:gd name="connsiteY6" fmla="*/ 2014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10071" y="20141"/>
                  </a:move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4CFD8999-6FD1-49CD-B6D0-84A138BE1095}"/>
                </a:ext>
              </a:extLst>
            </p:cNvPr>
            <p:cNvSpPr/>
            <p:nvPr/>
          </p:nvSpPr>
          <p:spPr>
            <a:xfrm>
              <a:off x="3987376" y="1495348"/>
              <a:ext cx="90635" cy="20141"/>
            </a:xfrm>
            <a:custGeom>
              <a:avLst/>
              <a:gdLst>
                <a:gd name="connsiteX0" fmla="*/ 10071 w 90635"/>
                <a:gd name="connsiteY0" fmla="*/ 0 h 20141"/>
                <a:gd name="connsiteX1" fmla="*/ 0 w 90635"/>
                <a:gd name="connsiteY1" fmla="*/ 10071 h 20141"/>
                <a:gd name="connsiteX2" fmla="*/ 10071 w 90635"/>
                <a:gd name="connsiteY2" fmla="*/ 20141 h 20141"/>
                <a:gd name="connsiteX3" fmla="*/ 80565 w 90635"/>
                <a:gd name="connsiteY3" fmla="*/ 20141 h 20141"/>
                <a:gd name="connsiteX4" fmla="*/ 90636 w 90635"/>
                <a:gd name="connsiteY4" fmla="*/ 10071 h 20141"/>
                <a:gd name="connsiteX5" fmla="*/ 80565 w 90635"/>
                <a:gd name="connsiteY5" fmla="*/ 0 h 20141"/>
                <a:gd name="connsiteX6" fmla="*/ 10071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8" y="20141"/>
                    <a:pt x="90636" y="16113"/>
                    <a:pt x="90636" y="10071"/>
                  </a:cubicBezTo>
                  <a:cubicBezTo>
                    <a:pt x="90636" y="4028"/>
                    <a:pt x="86608" y="0"/>
                    <a:pt x="80565" y="0"/>
                  </a:cubicBezTo>
                  <a:lnTo>
                    <a:pt x="10071" y="0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0" name="Freeform: Shape 239">
              <a:extLst>
                <a:ext uri="{FF2B5EF4-FFF2-40B4-BE49-F238E27FC236}">
                  <a16:creationId xmlns:a16="http://schemas.microsoft.com/office/drawing/2014/main" id="{FA6F0FF9-A2C3-40DD-981A-50CBDBD23675}"/>
                </a:ext>
              </a:extLst>
            </p:cNvPr>
            <p:cNvSpPr/>
            <p:nvPr/>
          </p:nvSpPr>
          <p:spPr>
            <a:xfrm>
              <a:off x="3987376" y="1456073"/>
              <a:ext cx="120847" cy="20141"/>
            </a:xfrm>
            <a:custGeom>
              <a:avLst/>
              <a:gdLst>
                <a:gd name="connsiteX0" fmla="*/ 0 w 120847"/>
                <a:gd name="connsiteY0" fmla="*/ 10071 h 20141"/>
                <a:gd name="connsiteX1" fmla="*/ 10071 w 120847"/>
                <a:gd name="connsiteY1" fmla="*/ 20141 h 20141"/>
                <a:gd name="connsiteX2" fmla="*/ 110777 w 120847"/>
                <a:gd name="connsiteY2" fmla="*/ 20141 h 20141"/>
                <a:gd name="connsiteX3" fmla="*/ 120848 w 120847"/>
                <a:gd name="connsiteY3" fmla="*/ 10071 h 20141"/>
                <a:gd name="connsiteX4" fmla="*/ 110777 w 120847"/>
                <a:gd name="connsiteY4" fmla="*/ 0 h 20141"/>
                <a:gd name="connsiteX5" fmla="*/ 10071 w 120847"/>
                <a:gd name="connsiteY5" fmla="*/ 0 h 20141"/>
                <a:gd name="connsiteX6" fmla="*/ 0 w 120847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0847" h="20141">
                  <a:moveTo>
                    <a:pt x="0" y="10071"/>
                  </a:moveTo>
                  <a:cubicBezTo>
                    <a:pt x="0" y="16113"/>
                    <a:pt x="4028" y="20141"/>
                    <a:pt x="10071" y="20141"/>
                  </a:cubicBezTo>
                  <a:lnTo>
                    <a:pt x="110777" y="20141"/>
                  </a:lnTo>
                  <a:cubicBezTo>
                    <a:pt x="116819" y="20141"/>
                    <a:pt x="120848" y="16113"/>
                    <a:pt x="120848" y="10071"/>
                  </a:cubicBezTo>
                  <a:cubicBezTo>
                    <a:pt x="120848" y="4028"/>
                    <a:pt x="116819" y="0"/>
                    <a:pt x="110777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1" name="Freeform: Shape 240">
              <a:extLst>
                <a:ext uri="{FF2B5EF4-FFF2-40B4-BE49-F238E27FC236}">
                  <a16:creationId xmlns:a16="http://schemas.microsoft.com/office/drawing/2014/main" id="{99ED28B9-A998-46EB-8231-D2C98BE6117E}"/>
                </a:ext>
              </a:extLst>
            </p:cNvPr>
            <p:cNvSpPr/>
            <p:nvPr/>
          </p:nvSpPr>
          <p:spPr>
            <a:xfrm>
              <a:off x="4078011" y="1787397"/>
              <a:ext cx="80565" cy="20141"/>
            </a:xfrm>
            <a:custGeom>
              <a:avLst/>
              <a:gdLst>
                <a:gd name="connsiteX0" fmla="*/ 70494 w 80565"/>
                <a:gd name="connsiteY0" fmla="*/ 0 h 20141"/>
                <a:gd name="connsiteX1" fmla="*/ 10071 w 80565"/>
                <a:gd name="connsiteY1" fmla="*/ 0 h 20141"/>
                <a:gd name="connsiteX2" fmla="*/ 0 w 80565"/>
                <a:gd name="connsiteY2" fmla="*/ 10071 h 20141"/>
                <a:gd name="connsiteX3" fmla="*/ 10071 w 80565"/>
                <a:gd name="connsiteY3" fmla="*/ 20141 h 20141"/>
                <a:gd name="connsiteX4" fmla="*/ 70494 w 80565"/>
                <a:gd name="connsiteY4" fmla="*/ 20141 h 20141"/>
                <a:gd name="connsiteX5" fmla="*/ 80565 w 80565"/>
                <a:gd name="connsiteY5" fmla="*/ 10071 h 20141"/>
                <a:gd name="connsiteX6" fmla="*/ 70494 w 8056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565" h="20141">
                  <a:moveTo>
                    <a:pt x="70494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70494" y="20141"/>
                  </a:lnTo>
                  <a:cubicBezTo>
                    <a:pt x="76537" y="20141"/>
                    <a:pt x="80565" y="16113"/>
                    <a:pt x="80565" y="10071"/>
                  </a:cubicBezTo>
                  <a:cubicBezTo>
                    <a:pt x="80565" y="4028"/>
                    <a:pt x="76537" y="0"/>
                    <a:pt x="70494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2" name="Graphic 108">
            <a:extLst>
              <a:ext uri="{FF2B5EF4-FFF2-40B4-BE49-F238E27FC236}">
                <a16:creationId xmlns:a16="http://schemas.microsoft.com/office/drawing/2014/main" id="{453CC1B8-9B56-4A82-8BDD-CB601654C116}"/>
              </a:ext>
            </a:extLst>
          </p:cNvPr>
          <p:cNvGrpSpPr/>
          <p:nvPr/>
        </p:nvGrpSpPr>
        <p:grpSpPr>
          <a:xfrm>
            <a:off x="2440207" y="1570146"/>
            <a:ext cx="553885" cy="635457"/>
            <a:chOff x="2440207" y="1252646"/>
            <a:chExt cx="553885" cy="635457"/>
          </a:xfrm>
          <a:solidFill>
            <a:schemeClr val="accent6">
              <a:lumMod val="50000"/>
            </a:schemeClr>
          </a:solidFill>
        </p:grpSpPr>
        <p:sp>
          <p:nvSpPr>
            <p:cNvPr id="243" name="Freeform: Shape 242">
              <a:extLst>
                <a:ext uri="{FF2B5EF4-FFF2-40B4-BE49-F238E27FC236}">
                  <a16:creationId xmlns:a16="http://schemas.microsoft.com/office/drawing/2014/main" id="{912920EA-0411-4489-98C1-D5B4ED89E979}"/>
                </a:ext>
              </a:extLst>
            </p:cNvPr>
            <p:cNvSpPr/>
            <p:nvPr/>
          </p:nvSpPr>
          <p:spPr>
            <a:xfrm>
              <a:off x="2522184" y="1252646"/>
              <a:ext cx="403824" cy="635457"/>
            </a:xfrm>
            <a:custGeom>
              <a:avLst/>
              <a:gdLst>
                <a:gd name="connsiteX0" fmla="*/ 391343 w 403824"/>
                <a:gd name="connsiteY0" fmla="*/ 474327 h 635457"/>
                <a:gd name="connsiteX1" fmla="*/ 351061 w 403824"/>
                <a:gd name="connsiteY1" fmla="*/ 474327 h 635457"/>
                <a:gd name="connsiteX2" fmla="*/ 340990 w 403824"/>
                <a:gd name="connsiteY2" fmla="*/ 484398 h 635457"/>
                <a:gd name="connsiteX3" fmla="*/ 346025 w 403824"/>
                <a:gd name="connsiteY3" fmla="*/ 492454 h 635457"/>
                <a:gd name="connsiteX4" fmla="*/ 344011 w 403824"/>
                <a:gd name="connsiteY4" fmla="*/ 500511 h 635457"/>
                <a:gd name="connsiteX5" fmla="*/ 344011 w 403824"/>
                <a:gd name="connsiteY5" fmla="*/ 501518 h 635457"/>
                <a:gd name="connsiteX6" fmla="*/ 339983 w 403824"/>
                <a:gd name="connsiteY6" fmla="*/ 511589 h 635457"/>
                <a:gd name="connsiteX7" fmla="*/ 338976 w 403824"/>
                <a:gd name="connsiteY7" fmla="*/ 512596 h 635457"/>
                <a:gd name="connsiteX8" fmla="*/ 333941 w 403824"/>
                <a:gd name="connsiteY8" fmla="*/ 522666 h 635457"/>
                <a:gd name="connsiteX9" fmla="*/ 332933 w 403824"/>
                <a:gd name="connsiteY9" fmla="*/ 524680 h 635457"/>
                <a:gd name="connsiteX10" fmla="*/ 331926 w 403824"/>
                <a:gd name="connsiteY10" fmla="*/ 525687 h 635457"/>
                <a:gd name="connsiteX11" fmla="*/ 326891 w 403824"/>
                <a:gd name="connsiteY11" fmla="*/ 533744 h 635457"/>
                <a:gd name="connsiteX12" fmla="*/ 323870 w 403824"/>
                <a:gd name="connsiteY12" fmla="*/ 537772 h 635457"/>
                <a:gd name="connsiteX13" fmla="*/ 317828 w 403824"/>
                <a:gd name="connsiteY13" fmla="*/ 544822 h 635457"/>
                <a:gd name="connsiteX14" fmla="*/ 315813 w 403824"/>
                <a:gd name="connsiteY14" fmla="*/ 550864 h 635457"/>
                <a:gd name="connsiteX15" fmla="*/ 306750 w 403824"/>
                <a:gd name="connsiteY15" fmla="*/ 560935 h 635457"/>
                <a:gd name="connsiteX16" fmla="*/ 305743 w 403824"/>
                <a:gd name="connsiteY16" fmla="*/ 561942 h 635457"/>
                <a:gd name="connsiteX17" fmla="*/ 296679 w 403824"/>
                <a:gd name="connsiteY17" fmla="*/ 569998 h 635457"/>
                <a:gd name="connsiteX18" fmla="*/ 294665 w 403824"/>
                <a:gd name="connsiteY18" fmla="*/ 572012 h 635457"/>
                <a:gd name="connsiteX19" fmla="*/ 293658 w 403824"/>
                <a:gd name="connsiteY19" fmla="*/ 573019 h 635457"/>
                <a:gd name="connsiteX20" fmla="*/ 286608 w 403824"/>
                <a:gd name="connsiteY20" fmla="*/ 578055 h 635457"/>
                <a:gd name="connsiteX21" fmla="*/ 282580 w 403824"/>
                <a:gd name="connsiteY21" fmla="*/ 581076 h 635457"/>
                <a:gd name="connsiteX22" fmla="*/ 274524 w 403824"/>
                <a:gd name="connsiteY22" fmla="*/ 586111 h 635457"/>
                <a:gd name="connsiteX23" fmla="*/ 270495 w 403824"/>
                <a:gd name="connsiteY23" fmla="*/ 588125 h 635457"/>
                <a:gd name="connsiteX24" fmla="*/ 258411 w 403824"/>
                <a:gd name="connsiteY24" fmla="*/ 594168 h 635457"/>
                <a:gd name="connsiteX25" fmla="*/ 259418 w 403824"/>
                <a:gd name="connsiteY25" fmla="*/ 586111 h 635457"/>
                <a:gd name="connsiteX26" fmla="*/ 259418 w 403824"/>
                <a:gd name="connsiteY26" fmla="*/ 578055 h 635457"/>
                <a:gd name="connsiteX27" fmla="*/ 309771 w 403824"/>
                <a:gd name="connsiteY27" fmla="*/ 485405 h 635457"/>
                <a:gd name="connsiteX28" fmla="*/ 198994 w 403824"/>
                <a:gd name="connsiteY28" fmla="*/ 374628 h 635457"/>
                <a:gd name="connsiteX29" fmla="*/ 88217 w 403824"/>
                <a:gd name="connsiteY29" fmla="*/ 485405 h 635457"/>
                <a:gd name="connsiteX30" fmla="*/ 131521 w 403824"/>
                <a:gd name="connsiteY30" fmla="*/ 573019 h 635457"/>
                <a:gd name="connsiteX31" fmla="*/ 132528 w 403824"/>
                <a:gd name="connsiteY31" fmla="*/ 574027 h 635457"/>
                <a:gd name="connsiteX32" fmla="*/ 135549 w 403824"/>
                <a:gd name="connsiteY32" fmla="*/ 576041 h 635457"/>
                <a:gd name="connsiteX33" fmla="*/ 138570 w 403824"/>
                <a:gd name="connsiteY33" fmla="*/ 578055 h 635457"/>
                <a:gd name="connsiteX34" fmla="*/ 138570 w 403824"/>
                <a:gd name="connsiteY34" fmla="*/ 586111 h 635457"/>
                <a:gd name="connsiteX35" fmla="*/ 139577 w 403824"/>
                <a:gd name="connsiteY35" fmla="*/ 594168 h 635457"/>
                <a:gd name="connsiteX36" fmla="*/ 52970 w 403824"/>
                <a:gd name="connsiteY36" fmla="*/ 493461 h 635457"/>
                <a:gd name="connsiteX37" fmla="*/ 58005 w 403824"/>
                <a:gd name="connsiteY37" fmla="*/ 485405 h 635457"/>
                <a:gd name="connsiteX38" fmla="*/ 48941 w 403824"/>
                <a:gd name="connsiteY38" fmla="*/ 475334 h 635457"/>
                <a:gd name="connsiteX39" fmla="*/ 47934 w 403824"/>
                <a:gd name="connsiteY39" fmla="*/ 455193 h 635457"/>
                <a:gd name="connsiteX40" fmla="*/ 48941 w 403824"/>
                <a:gd name="connsiteY40" fmla="*/ 441094 h 635457"/>
                <a:gd name="connsiteX41" fmla="*/ 48941 w 403824"/>
                <a:gd name="connsiteY41" fmla="*/ 437066 h 635457"/>
                <a:gd name="connsiteX42" fmla="*/ 50956 w 403824"/>
                <a:gd name="connsiteY42" fmla="*/ 425988 h 635457"/>
                <a:gd name="connsiteX43" fmla="*/ 51963 w 403824"/>
                <a:gd name="connsiteY43" fmla="*/ 422967 h 635457"/>
                <a:gd name="connsiteX44" fmla="*/ 55991 w 403824"/>
                <a:gd name="connsiteY44" fmla="*/ 408868 h 635457"/>
                <a:gd name="connsiteX45" fmla="*/ 61026 w 403824"/>
                <a:gd name="connsiteY45" fmla="*/ 395776 h 635457"/>
                <a:gd name="connsiteX46" fmla="*/ 62033 w 403824"/>
                <a:gd name="connsiteY46" fmla="*/ 394769 h 635457"/>
                <a:gd name="connsiteX47" fmla="*/ 70090 w 403824"/>
                <a:gd name="connsiteY47" fmla="*/ 379663 h 635457"/>
                <a:gd name="connsiteX48" fmla="*/ 82174 w 403824"/>
                <a:gd name="connsiteY48" fmla="*/ 392755 h 635457"/>
                <a:gd name="connsiteX49" fmla="*/ 89224 w 403824"/>
                <a:gd name="connsiteY49" fmla="*/ 395776 h 635457"/>
                <a:gd name="connsiteX50" fmla="*/ 96273 w 403824"/>
                <a:gd name="connsiteY50" fmla="*/ 392755 h 635457"/>
                <a:gd name="connsiteX51" fmla="*/ 96273 w 403824"/>
                <a:gd name="connsiteY51" fmla="*/ 378656 h 635457"/>
                <a:gd name="connsiteX52" fmla="*/ 81167 w 403824"/>
                <a:gd name="connsiteY52" fmla="*/ 363550 h 635457"/>
                <a:gd name="connsiteX53" fmla="*/ 96273 w 403824"/>
                <a:gd name="connsiteY53" fmla="*/ 347437 h 635457"/>
                <a:gd name="connsiteX54" fmla="*/ 99295 w 403824"/>
                <a:gd name="connsiteY54" fmla="*/ 340388 h 635457"/>
                <a:gd name="connsiteX55" fmla="*/ 99295 w 403824"/>
                <a:gd name="connsiteY55" fmla="*/ 256801 h 635457"/>
                <a:gd name="connsiteX56" fmla="*/ 120443 w 403824"/>
                <a:gd name="connsiteY56" fmla="*/ 235653 h 635457"/>
                <a:gd name="connsiteX57" fmla="*/ 151662 w 403824"/>
                <a:gd name="connsiteY57" fmla="*/ 235653 h 635457"/>
                <a:gd name="connsiteX58" fmla="*/ 143605 w 403824"/>
                <a:gd name="connsiteY58" fmla="*/ 245724 h 635457"/>
                <a:gd name="connsiteX59" fmla="*/ 132528 w 403824"/>
                <a:gd name="connsiteY59" fmla="*/ 245724 h 635457"/>
                <a:gd name="connsiteX60" fmla="*/ 110372 w 403824"/>
                <a:gd name="connsiteY60" fmla="*/ 267879 h 635457"/>
                <a:gd name="connsiteX61" fmla="*/ 110372 w 403824"/>
                <a:gd name="connsiteY61" fmla="*/ 317225 h 635457"/>
                <a:gd name="connsiteX62" fmla="*/ 115408 w 403824"/>
                <a:gd name="connsiteY62" fmla="*/ 326289 h 635457"/>
                <a:gd name="connsiteX63" fmla="*/ 120443 w 403824"/>
                <a:gd name="connsiteY63" fmla="*/ 327296 h 635457"/>
                <a:gd name="connsiteX64" fmla="*/ 125478 w 403824"/>
                <a:gd name="connsiteY64" fmla="*/ 326289 h 635457"/>
                <a:gd name="connsiteX65" fmla="*/ 190937 w 403824"/>
                <a:gd name="connsiteY65" fmla="*/ 306147 h 635457"/>
                <a:gd name="connsiteX66" fmla="*/ 190937 w 403824"/>
                <a:gd name="connsiteY66" fmla="*/ 336359 h 635457"/>
                <a:gd name="connsiteX67" fmla="*/ 201008 w 403824"/>
                <a:gd name="connsiteY67" fmla="*/ 346430 h 635457"/>
                <a:gd name="connsiteX68" fmla="*/ 211079 w 403824"/>
                <a:gd name="connsiteY68" fmla="*/ 336359 h 635457"/>
                <a:gd name="connsiteX69" fmla="*/ 211079 w 403824"/>
                <a:gd name="connsiteY69" fmla="*/ 296077 h 635457"/>
                <a:gd name="connsiteX70" fmla="*/ 201008 w 403824"/>
                <a:gd name="connsiteY70" fmla="*/ 286006 h 635457"/>
                <a:gd name="connsiteX71" fmla="*/ 130514 w 403824"/>
                <a:gd name="connsiteY71" fmla="*/ 301112 h 635457"/>
                <a:gd name="connsiteX72" fmla="*/ 130514 w 403824"/>
                <a:gd name="connsiteY72" fmla="*/ 267879 h 635457"/>
                <a:gd name="connsiteX73" fmla="*/ 130514 w 403824"/>
                <a:gd name="connsiteY73" fmla="*/ 267879 h 635457"/>
                <a:gd name="connsiteX74" fmla="*/ 131521 w 403824"/>
                <a:gd name="connsiteY74" fmla="*/ 270900 h 635457"/>
                <a:gd name="connsiteX75" fmla="*/ 140584 w 403824"/>
                <a:gd name="connsiteY75" fmla="*/ 276943 h 635457"/>
                <a:gd name="connsiteX76" fmla="*/ 261432 w 403824"/>
                <a:gd name="connsiteY76" fmla="*/ 276943 h 635457"/>
                <a:gd name="connsiteX77" fmla="*/ 269488 w 403824"/>
                <a:gd name="connsiteY77" fmla="*/ 273921 h 635457"/>
                <a:gd name="connsiteX78" fmla="*/ 271503 w 403824"/>
                <a:gd name="connsiteY78" fmla="*/ 270900 h 635457"/>
                <a:gd name="connsiteX79" fmla="*/ 271503 w 403824"/>
                <a:gd name="connsiteY79" fmla="*/ 298091 h 635457"/>
                <a:gd name="connsiteX80" fmla="*/ 244312 w 403824"/>
                <a:gd name="connsiteY80" fmla="*/ 288020 h 635457"/>
                <a:gd name="connsiteX81" fmla="*/ 232227 w 403824"/>
                <a:gd name="connsiteY81" fmla="*/ 295070 h 635457"/>
                <a:gd name="connsiteX82" fmla="*/ 239277 w 403824"/>
                <a:gd name="connsiteY82" fmla="*/ 307155 h 635457"/>
                <a:gd name="connsiteX83" fmla="*/ 276538 w 403824"/>
                <a:gd name="connsiteY83" fmla="*/ 322261 h 635457"/>
                <a:gd name="connsiteX84" fmla="*/ 281573 w 403824"/>
                <a:gd name="connsiteY84" fmla="*/ 323268 h 635457"/>
                <a:gd name="connsiteX85" fmla="*/ 286608 w 403824"/>
                <a:gd name="connsiteY85" fmla="*/ 322261 h 635457"/>
                <a:gd name="connsiteX86" fmla="*/ 291644 w 403824"/>
                <a:gd name="connsiteY86" fmla="*/ 313197 h 635457"/>
                <a:gd name="connsiteX87" fmla="*/ 291644 w 403824"/>
                <a:gd name="connsiteY87" fmla="*/ 263851 h 635457"/>
                <a:gd name="connsiteX88" fmla="*/ 291644 w 403824"/>
                <a:gd name="connsiteY88" fmla="*/ 259823 h 635457"/>
                <a:gd name="connsiteX89" fmla="*/ 286608 w 403824"/>
                <a:gd name="connsiteY89" fmla="*/ 248745 h 635457"/>
                <a:gd name="connsiteX90" fmla="*/ 296679 w 403824"/>
                <a:gd name="connsiteY90" fmla="*/ 237667 h 635457"/>
                <a:gd name="connsiteX91" fmla="*/ 302722 w 403824"/>
                <a:gd name="connsiteY91" fmla="*/ 251766 h 635457"/>
                <a:gd name="connsiteX92" fmla="*/ 302722 w 403824"/>
                <a:gd name="connsiteY92" fmla="*/ 335352 h 635457"/>
                <a:gd name="connsiteX93" fmla="*/ 305743 w 403824"/>
                <a:gd name="connsiteY93" fmla="*/ 342402 h 635457"/>
                <a:gd name="connsiteX94" fmla="*/ 320849 w 403824"/>
                <a:gd name="connsiteY94" fmla="*/ 358515 h 635457"/>
                <a:gd name="connsiteX95" fmla="*/ 305743 w 403824"/>
                <a:gd name="connsiteY95" fmla="*/ 374628 h 635457"/>
                <a:gd name="connsiteX96" fmla="*/ 305743 w 403824"/>
                <a:gd name="connsiteY96" fmla="*/ 388727 h 635457"/>
                <a:gd name="connsiteX97" fmla="*/ 312792 w 403824"/>
                <a:gd name="connsiteY97" fmla="*/ 391748 h 635457"/>
                <a:gd name="connsiteX98" fmla="*/ 319842 w 403824"/>
                <a:gd name="connsiteY98" fmla="*/ 388727 h 635457"/>
                <a:gd name="connsiteX99" fmla="*/ 331926 w 403824"/>
                <a:gd name="connsiteY99" fmla="*/ 375635 h 635457"/>
                <a:gd name="connsiteX100" fmla="*/ 352068 w 403824"/>
                <a:gd name="connsiteY100" fmla="*/ 433038 h 635457"/>
                <a:gd name="connsiteX101" fmla="*/ 362138 w 403824"/>
                <a:gd name="connsiteY101" fmla="*/ 442101 h 635457"/>
                <a:gd name="connsiteX102" fmla="*/ 363145 w 403824"/>
                <a:gd name="connsiteY102" fmla="*/ 442101 h 635457"/>
                <a:gd name="connsiteX103" fmla="*/ 372209 w 403824"/>
                <a:gd name="connsiteY103" fmla="*/ 431023 h 635457"/>
                <a:gd name="connsiteX104" fmla="*/ 347032 w 403824"/>
                <a:gd name="connsiteY104" fmla="*/ 361536 h 635457"/>
                <a:gd name="connsiteX105" fmla="*/ 351061 w 403824"/>
                <a:gd name="connsiteY105" fmla="*/ 357508 h 635457"/>
                <a:gd name="connsiteX106" fmla="*/ 351061 w 403824"/>
                <a:gd name="connsiteY106" fmla="*/ 343409 h 635457"/>
                <a:gd name="connsiteX107" fmla="*/ 336962 w 403824"/>
                <a:gd name="connsiteY107" fmla="*/ 343409 h 635457"/>
                <a:gd name="connsiteX108" fmla="*/ 335955 w 403824"/>
                <a:gd name="connsiteY108" fmla="*/ 344416 h 635457"/>
                <a:gd name="connsiteX109" fmla="*/ 323870 w 403824"/>
                <a:gd name="connsiteY109" fmla="*/ 331324 h 635457"/>
                <a:gd name="connsiteX110" fmla="*/ 323870 w 403824"/>
                <a:gd name="connsiteY110" fmla="*/ 251766 h 635457"/>
                <a:gd name="connsiteX111" fmla="*/ 310778 w 403824"/>
                <a:gd name="connsiteY111" fmla="*/ 221554 h 635457"/>
                <a:gd name="connsiteX112" fmla="*/ 401414 w 403824"/>
                <a:gd name="connsiteY112" fmla="*/ 116819 h 635457"/>
                <a:gd name="connsiteX113" fmla="*/ 402421 w 403824"/>
                <a:gd name="connsiteY113" fmla="*/ 105742 h 635457"/>
                <a:gd name="connsiteX114" fmla="*/ 352068 w 403824"/>
                <a:gd name="connsiteY114" fmla="*/ 5035 h 635457"/>
                <a:gd name="connsiteX115" fmla="*/ 350054 w 403824"/>
                <a:gd name="connsiteY115" fmla="*/ 3021 h 635457"/>
                <a:gd name="connsiteX116" fmla="*/ 349046 w 403824"/>
                <a:gd name="connsiteY116" fmla="*/ 3021 h 635457"/>
                <a:gd name="connsiteX117" fmla="*/ 347032 w 403824"/>
                <a:gd name="connsiteY117" fmla="*/ 1007 h 635457"/>
                <a:gd name="connsiteX118" fmla="*/ 346025 w 403824"/>
                <a:gd name="connsiteY118" fmla="*/ 1007 h 635457"/>
                <a:gd name="connsiteX119" fmla="*/ 343004 w 403824"/>
                <a:gd name="connsiteY119" fmla="*/ 0 h 635457"/>
                <a:gd name="connsiteX120" fmla="*/ 341997 w 403824"/>
                <a:gd name="connsiteY120" fmla="*/ 0 h 635457"/>
                <a:gd name="connsiteX121" fmla="*/ 341997 w 403824"/>
                <a:gd name="connsiteY121" fmla="*/ 0 h 635457"/>
                <a:gd name="connsiteX122" fmla="*/ 49948 w 403824"/>
                <a:gd name="connsiteY122" fmla="*/ 0 h 635457"/>
                <a:gd name="connsiteX123" fmla="*/ 49948 w 403824"/>
                <a:gd name="connsiteY123" fmla="*/ 0 h 635457"/>
                <a:gd name="connsiteX124" fmla="*/ 48941 w 403824"/>
                <a:gd name="connsiteY124" fmla="*/ 0 h 635457"/>
                <a:gd name="connsiteX125" fmla="*/ 46927 w 403824"/>
                <a:gd name="connsiteY125" fmla="*/ 1007 h 635457"/>
                <a:gd name="connsiteX126" fmla="*/ 46927 w 403824"/>
                <a:gd name="connsiteY126" fmla="*/ 1007 h 635457"/>
                <a:gd name="connsiteX127" fmla="*/ 43906 w 403824"/>
                <a:gd name="connsiteY127" fmla="*/ 3021 h 635457"/>
                <a:gd name="connsiteX128" fmla="*/ 42899 w 403824"/>
                <a:gd name="connsiteY128" fmla="*/ 4028 h 635457"/>
                <a:gd name="connsiteX129" fmla="*/ 40885 w 403824"/>
                <a:gd name="connsiteY129" fmla="*/ 7049 h 635457"/>
                <a:gd name="connsiteX130" fmla="*/ 40885 w 403824"/>
                <a:gd name="connsiteY130" fmla="*/ 7049 h 635457"/>
                <a:gd name="connsiteX131" fmla="*/ 40885 w 403824"/>
                <a:gd name="connsiteY131" fmla="*/ 7049 h 635457"/>
                <a:gd name="connsiteX132" fmla="*/ 602 w 403824"/>
                <a:gd name="connsiteY132" fmla="*/ 107756 h 635457"/>
                <a:gd name="connsiteX133" fmla="*/ 2616 w 403824"/>
                <a:gd name="connsiteY133" fmla="*/ 117827 h 635457"/>
                <a:gd name="connsiteX134" fmla="*/ 94259 w 403824"/>
                <a:gd name="connsiteY134" fmla="*/ 222561 h 635457"/>
                <a:gd name="connsiteX135" fmla="*/ 81167 w 403824"/>
                <a:gd name="connsiteY135" fmla="*/ 252773 h 635457"/>
                <a:gd name="connsiteX136" fmla="*/ 81167 w 403824"/>
                <a:gd name="connsiteY136" fmla="*/ 332331 h 635457"/>
                <a:gd name="connsiteX137" fmla="*/ 69083 w 403824"/>
                <a:gd name="connsiteY137" fmla="*/ 345423 h 635457"/>
                <a:gd name="connsiteX138" fmla="*/ 68076 w 403824"/>
                <a:gd name="connsiteY138" fmla="*/ 344416 h 635457"/>
                <a:gd name="connsiteX139" fmla="*/ 53977 w 403824"/>
                <a:gd name="connsiteY139" fmla="*/ 344416 h 635457"/>
                <a:gd name="connsiteX140" fmla="*/ 53977 w 403824"/>
                <a:gd name="connsiteY140" fmla="*/ 358515 h 635457"/>
                <a:gd name="connsiteX141" fmla="*/ 58005 w 403824"/>
                <a:gd name="connsiteY141" fmla="*/ 362543 h 635457"/>
                <a:gd name="connsiteX142" fmla="*/ 45920 w 403824"/>
                <a:gd name="connsiteY142" fmla="*/ 384698 h 635457"/>
                <a:gd name="connsiteX143" fmla="*/ 44913 w 403824"/>
                <a:gd name="connsiteY143" fmla="*/ 386713 h 635457"/>
                <a:gd name="connsiteX144" fmla="*/ 38871 w 403824"/>
                <a:gd name="connsiteY144" fmla="*/ 401819 h 635457"/>
                <a:gd name="connsiteX145" fmla="*/ 34842 w 403824"/>
                <a:gd name="connsiteY145" fmla="*/ 417932 h 635457"/>
                <a:gd name="connsiteX146" fmla="*/ 33835 w 403824"/>
                <a:gd name="connsiteY146" fmla="*/ 420953 h 635457"/>
                <a:gd name="connsiteX147" fmla="*/ 31821 w 403824"/>
                <a:gd name="connsiteY147" fmla="*/ 434045 h 635457"/>
                <a:gd name="connsiteX148" fmla="*/ 31821 w 403824"/>
                <a:gd name="connsiteY148" fmla="*/ 438073 h 635457"/>
                <a:gd name="connsiteX149" fmla="*/ 30814 w 403824"/>
                <a:gd name="connsiteY149" fmla="*/ 454186 h 635457"/>
                <a:gd name="connsiteX150" fmla="*/ 31821 w 403824"/>
                <a:gd name="connsiteY150" fmla="*/ 474327 h 635457"/>
                <a:gd name="connsiteX151" fmla="*/ 10673 w 403824"/>
                <a:gd name="connsiteY151" fmla="*/ 474327 h 635457"/>
                <a:gd name="connsiteX152" fmla="*/ 602 w 403824"/>
                <a:gd name="connsiteY152" fmla="*/ 484398 h 635457"/>
                <a:gd name="connsiteX153" fmla="*/ 10673 w 403824"/>
                <a:gd name="connsiteY153" fmla="*/ 494468 h 635457"/>
                <a:gd name="connsiteX154" fmla="*/ 33835 w 403824"/>
                <a:gd name="connsiteY154" fmla="*/ 494468 h 635457"/>
                <a:gd name="connsiteX155" fmla="*/ 152669 w 403824"/>
                <a:gd name="connsiteY155" fmla="*/ 618337 h 635457"/>
                <a:gd name="connsiteX156" fmla="*/ 189930 w 403824"/>
                <a:gd name="connsiteY156" fmla="*/ 635457 h 635457"/>
                <a:gd name="connsiteX157" fmla="*/ 209065 w 403824"/>
                <a:gd name="connsiteY157" fmla="*/ 635457 h 635457"/>
                <a:gd name="connsiteX158" fmla="*/ 246326 w 403824"/>
                <a:gd name="connsiteY158" fmla="*/ 618337 h 635457"/>
                <a:gd name="connsiteX159" fmla="*/ 247333 w 403824"/>
                <a:gd name="connsiteY159" fmla="*/ 618337 h 635457"/>
                <a:gd name="connsiteX160" fmla="*/ 248340 w 403824"/>
                <a:gd name="connsiteY160" fmla="*/ 618337 h 635457"/>
                <a:gd name="connsiteX161" fmla="*/ 251361 w 403824"/>
                <a:gd name="connsiteY161" fmla="*/ 617330 h 635457"/>
                <a:gd name="connsiteX162" fmla="*/ 264453 w 403824"/>
                <a:gd name="connsiteY162" fmla="*/ 612295 h 635457"/>
                <a:gd name="connsiteX163" fmla="*/ 265460 w 403824"/>
                <a:gd name="connsiteY163" fmla="*/ 612295 h 635457"/>
                <a:gd name="connsiteX164" fmla="*/ 279559 w 403824"/>
                <a:gd name="connsiteY164" fmla="*/ 605246 h 635457"/>
                <a:gd name="connsiteX165" fmla="*/ 283587 w 403824"/>
                <a:gd name="connsiteY165" fmla="*/ 603231 h 635457"/>
                <a:gd name="connsiteX166" fmla="*/ 292651 w 403824"/>
                <a:gd name="connsiteY166" fmla="*/ 598196 h 635457"/>
                <a:gd name="connsiteX167" fmla="*/ 296679 w 403824"/>
                <a:gd name="connsiteY167" fmla="*/ 595175 h 635457"/>
                <a:gd name="connsiteX168" fmla="*/ 304736 w 403824"/>
                <a:gd name="connsiteY168" fmla="*/ 589133 h 635457"/>
                <a:gd name="connsiteX169" fmla="*/ 305743 w 403824"/>
                <a:gd name="connsiteY169" fmla="*/ 588125 h 635457"/>
                <a:gd name="connsiteX170" fmla="*/ 308764 w 403824"/>
                <a:gd name="connsiteY170" fmla="*/ 586111 h 635457"/>
                <a:gd name="connsiteX171" fmla="*/ 318835 w 403824"/>
                <a:gd name="connsiteY171" fmla="*/ 577048 h 635457"/>
                <a:gd name="connsiteX172" fmla="*/ 319842 w 403824"/>
                <a:gd name="connsiteY172" fmla="*/ 576041 h 635457"/>
                <a:gd name="connsiteX173" fmla="*/ 329912 w 403824"/>
                <a:gd name="connsiteY173" fmla="*/ 564963 h 635457"/>
                <a:gd name="connsiteX174" fmla="*/ 331926 w 403824"/>
                <a:gd name="connsiteY174" fmla="*/ 562949 h 635457"/>
                <a:gd name="connsiteX175" fmla="*/ 332933 w 403824"/>
                <a:gd name="connsiteY175" fmla="*/ 561942 h 635457"/>
                <a:gd name="connsiteX176" fmla="*/ 338976 w 403824"/>
                <a:gd name="connsiteY176" fmla="*/ 552878 h 635457"/>
                <a:gd name="connsiteX177" fmla="*/ 341997 w 403824"/>
                <a:gd name="connsiteY177" fmla="*/ 548850 h 635457"/>
                <a:gd name="connsiteX178" fmla="*/ 347032 w 403824"/>
                <a:gd name="connsiteY178" fmla="*/ 539786 h 635457"/>
                <a:gd name="connsiteX179" fmla="*/ 348039 w 403824"/>
                <a:gd name="connsiteY179" fmla="*/ 538779 h 635457"/>
                <a:gd name="connsiteX180" fmla="*/ 350054 w 403824"/>
                <a:gd name="connsiteY180" fmla="*/ 535758 h 635457"/>
                <a:gd name="connsiteX181" fmla="*/ 356096 w 403824"/>
                <a:gd name="connsiteY181" fmla="*/ 523673 h 635457"/>
                <a:gd name="connsiteX182" fmla="*/ 357103 w 403824"/>
                <a:gd name="connsiteY182" fmla="*/ 522666 h 635457"/>
                <a:gd name="connsiteX183" fmla="*/ 362138 w 403824"/>
                <a:gd name="connsiteY183" fmla="*/ 509574 h 635457"/>
                <a:gd name="connsiteX184" fmla="*/ 362138 w 403824"/>
                <a:gd name="connsiteY184" fmla="*/ 508567 h 635457"/>
                <a:gd name="connsiteX185" fmla="*/ 365160 w 403824"/>
                <a:gd name="connsiteY185" fmla="*/ 499504 h 635457"/>
                <a:gd name="connsiteX186" fmla="*/ 365160 w 403824"/>
                <a:gd name="connsiteY186" fmla="*/ 497490 h 635457"/>
                <a:gd name="connsiteX187" fmla="*/ 390336 w 403824"/>
                <a:gd name="connsiteY187" fmla="*/ 497490 h 635457"/>
                <a:gd name="connsiteX188" fmla="*/ 400407 w 403824"/>
                <a:gd name="connsiteY188" fmla="*/ 487419 h 635457"/>
                <a:gd name="connsiteX189" fmla="*/ 391343 w 403824"/>
                <a:gd name="connsiteY189" fmla="*/ 474327 h 635457"/>
                <a:gd name="connsiteX190" fmla="*/ 255390 w 403824"/>
                <a:gd name="connsiteY190" fmla="*/ 252773 h 635457"/>
                <a:gd name="connsiteX191" fmla="*/ 159718 w 403824"/>
                <a:gd name="connsiteY191" fmla="*/ 252773 h 635457"/>
                <a:gd name="connsiteX192" fmla="*/ 338976 w 403824"/>
                <a:gd name="connsiteY192" fmla="*/ 29205 h 635457"/>
                <a:gd name="connsiteX193" fmla="*/ 379258 w 403824"/>
                <a:gd name="connsiteY193" fmla="*/ 109770 h 635457"/>
                <a:gd name="connsiteX194" fmla="*/ 255390 w 403824"/>
                <a:gd name="connsiteY194" fmla="*/ 252773 h 635457"/>
                <a:gd name="connsiteX195" fmla="*/ 255390 w 403824"/>
                <a:gd name="connsiteY195" fmla="*/ 101713 h 635457"/>
                <a:gd name="connsiteX196" fmla="*/ 139577 w 403824"/>
                <a:gd name="connsiteY196" fmla="*/ 101713 h 635457"/>
                <a:gd name="connsiteX197" fmla="*/ 138570 w 403824"/>
                <a:gd name="connsiteY197" fmla="*/ 101713 h 635457"/>
                <a:gd name="connsiteX198" fmla="*/ 71097 w 403824"/>
                <a:gd name="connsiteY198" fmla="*/ 21148 h 635457"/>
                <a:gd name="connsiteX199" fmla="*/ 320849 w 403824"/>
                <a:gd name="connsiteY199" fmla="*/ 21148 h 635457"/>
                <a:gd name="connsiteX200" fmla="*/ 255390 w 403824"/>
                <a:gd name="connsiteY200" fmla="*/ 101713 h 635457"/>
                <a:gd name="connsiteX201" fmla="*/ 239277 w 403824"/>
                <a:gd name="connsiteY201" fmla="*/ 121855 h 635457"/>
                <a:gd name="connsiteX202" fmla="*/ 197987 w 403824"/>
                <a:gd name="connsiteY202" fmla="*/ 173215 h 635457"/>
                <a:gd name="connsiteX203" fmla="*/ 154683 w 403824"/>
                <a:gd name="connsiteY203" fmla="*/ 121855 h 635457"/>
                <a:gd name="connsiteX204" fmla="*/ 239277 w 403824"/>
                <a:gd name="connsiteY204" fmla="*/ 121855 h 635457"/>
                <a:gd name="connsiteX205" fmla="*/ 20744 w 403824"/>
                <a:gd name="connsiteY205" fmla="*/ 109770 h 635457"/>
                <a:gd name="connsiteX206" fmla="*/ 52970 w 403824"/>
                <a:gd name="connsiteY206" fmla="*/ 30212 h 635457"/>
                <a:gd name="connsiteX207" fmla="*/ 184895 w 403824"/>
                <a:gd name="connsiteY207" fmla="*/ 188321 h 635457"/>
                <a:gd name="connsiteX208" fmla="*/ 185902 w 403824"/>
                <a:gd name="connsiteY208" fmla="*/ 188321 h 635457"/>
                <a:gd name="connsiteX209" fmla="*/ 167775 w 403824"/>
                <a:gd name="connsiteY209" fmla="*/ 211483 h 635457"/>
                <a:gd name="connsiteX210" fmla="*/ 120443 w 403824"/>
                <a:gd name="connsiteY210" fmla="*/ 211483 h 635457"/>
                <a:gd name="connsiteX211" fmla="*/ 110372 w 403824"/>
                <a:gd name="connsiteY211" fmla="*/ 212491 h 635457"/>
                <a:gd name="connsiteX212" fmla="*/ 20744 w 403824"/>
                <a:gd name="connsiteY212" fmla="*/ 109770 h 635457"/>
                <a:gd name="connsiteX213" fmla="*/ 189930 w 403824"/>
                <a:gd name="connsiteY213" fmla="*/ 615316 h 635457"/>
                <a:gd name="connsiteX214" fmla="*/ 159718 w 403824"/>
                <a:gd name="connsiteY214" fmla="*/ 587118 h 635457"/>
                <a:gd name="connsiteX215" fmla="*/ 198994 w 403824"/>
                <a:gd name="connsiteY215" fmla="*/ 595175 h 635457"/>
                <a:gd name="connsiteX216" fmla="*/ 209065 w 403824"/>
                <a:gd name="connsiteY216" fmla="*/ 585104 h 635457"/>
                <a:gd name="connsiteX217" fmla="*/ 198994 w 403824"/>
                <a:gd name="connsiteY217" fmla="*/ 575034 h 635457"/>
                <a:gd name="connsiteX218" fmla="*/ 146627 w 403824"/>
                <a:gd name="connsiteY218" fmla="*/ 557914 h 635457"/>
                <a:gd name="connsiteX219" fmla="*/ 108358 w 403824"/>
                <a:gd name="connsiteY219" fmla="*/ 484398 h 635457"/>
                <a:gd name="connsiteX220" fmla="*/ 198994 w 403824"/>
                <a:gd name="connsiteY220" fmla="*/ 393762 h 635457"/>
                <a:gd name="connsiteX221" fmla="*/ 289630 w 403824"/>
                <a:gd name="connsiteY221" fmla="*/ 484398 h 635457"/>
                <a:gd name="connsiteX222" fmla="*/ 244312 w 403824"/>
                <a:gd name="connsiteY222" fmla="*/ 562949 h 635457"/>
                <a:gd name="connsiteX223" fmla="*/ 239277 w 403824"/>
                <a:gd name="connsiteY223" fmla="*/ 572012 h 635457"/>
                <a:gd name="connsiteX224" fmla="*/ 239277 w 403824"/>
                <a:gd name="connsiteY224" fmla="*/ 585104 h 635457"/>
                <a:gd name="connsiteX225" fmla="*/ 209065 w 403824"/>
                <a:gd name="connsiteY225" fmla="*/ 615316 h 635457"/>
                <a:gd name="connsiteX226" fmla="*/ 189930 w 403824"/>
                <a:gd name="connsiteY226" fmla="*/ 615316 h 635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</a:cxnLst>
              <a:rect l="l" t="t" r="r" b="b"/>
              <a:pathLst>
                <a:path w="403824" h="635457">
                  <a:moveTo>
                    <a:pt x="391343" y="474327"/>
                  </a:moveTo>
                  <a:lnTo>
                    <a:pt x="351061" y="474327"/>
                  </a:lnTo>
                  <a:cubicBezTo>
                    <a:pt x="345018" y="474327"/>
                    <a:pt x="340990" y="478355"/>
                    <a:pt x="340990" y="484398"/>
                  </a:cubicBezTo>
                  <a:cubicBezTo>
                    <a:pt x="340990" y="488426"/>
                    <a:pt x="343004" y="491447"/>
                    <a:pt x="346025" y="492454"/>
                  </a:cubicBezTo>
                  <a:cubicBezTo>
                    <a:pt x="345018" y="495476"/>
                    <a:pt x="344011" y="498497"/>
                    <a:pt x="344011" y="500511"/>
                  </a:cubicBezTo>
                  <a:cubicBezTo>
                    <a:pt x="344011" y="500511"/>
                    <a:pt x="344011" y="501518"/>
                    <a:pt x="344011" y="501518"/>
                  </a:cubicBezTo>
                  <a:cubicBezTo>
                    <a:pt x="343004" y="504539"/>
                    <a:pt x="341997" y="508567"/>
                    <a:pt x="339983" y="511589"/>
                  </a:cubicBezTo>
                  <a:cubicBezTo>
                    <a:pt x="339983" y="511589"/>
                    <a:pt x="338976" y="512596"/>
                    <a:pt x="338976" y="512596"/>
                  </a:cubicBezTo>
                  <a:cubicBezTo>
                    <a:pt x="336962" y="516624"/>
                    <a:pt x="335955" y="519645"/>
                    <a:pt x="333941" y="522666"/>
                  </a:cubicBezTo>
                  <a:cubicBezTo>
                    <a:pt x="333941" y="523673"/>
                    <a:pt x="332933" y="524680"/>
                    <a:pt x="332933" y="524680"/>
                  </a:cubicBezTo>
                  <a:lnTo>
                    <a:pt x="331926" y="525687"/>
                  </a:lnTo>
                  <a:cubicBezTo>
                    <a:pt x="329912" y="528709"/>
                    <a:pt x="328905" y="530723"/>
                    <a:pt x="326891" y="533744"/>
                  </a:cubicBezTo>
                  <a:cubicBezTo>
                    <a:pt x="325884" y="534751"/>
                    <a:pt x="324877" y="536765"/>
                    <a:pt x="323870" y="537772"/>
                  </a:cubicBezTo>
                  <a:cubicBezTo>
                    <a:pt x="321856" y="540793"/>
                    <a:pt x="319842" y="542808"/>
                    <a:pt x="317828" y="544822"/>
                  </a:cubicBezTo>
                  <a:lnTo>
                    <a:pt x="315813" y="550864"/>
                  </a:lnTo>
                  <a:cubicBezTo>
                    <a:pt x="312792" y="553885"/>
                    <a:pt x="309771" y="557914"/>
                    <a:pt x="306750" y="560935"/>
                  </a:cubicBezTo>
                  <a:cubicBezTo>
                    <a:pt x="306750" y="560935"/>
                    <a:pt x="305743" y="561942"/>
                    <a:pt x="305743" y="561942"/>
                  </a:cubicBezTo>
                  <a:cubicBezTo>
                    <a:pt x="302722" y="564963"/>
                    <a:pt x="299700" y="566977"/>
                    <a:pt x="296679" y="569998"/>
                  </a:cubicBezTo>
                  <a:cubicBezTo>
                    <a:pt x="295672" y="571005"/>
                    <a:pt x="295672" y="571005"/>
                    <a:pt x="294665" y="572012"/>
                  </a:cubicBezTo>
                  <a:lnTo>
                    <a:pt x="293658" y="573019"/>
                  </a:lnTo>
                  <a:cubicBezTo>
                    <a:pt x="291644" y="575034"/>
                    <a:pt x="288623" y="577048"/>
                    <a:pt x="286608" y="578055"/>
                  </a:cubicBezTo>
                  <a:cubicBezTo>
                    <a:pt x="285601" y="579062"/>
                    <a:pt x="283587" y="580069"/>
                    <a:pt x="282580" y="581076"/>
                  </a:cubicBezTo>
                  <a:cubicBezTo>
                    <a:pt x="279559" y="583090"/>
                    <a:pt x="277545" y="584097"/>
                    <a:pt x="274524" y="586111"/>
                  </a:cubicBezTo>
                  <a:lnTo>
                    <a:pt x="270495" y="588125"/>
                  </a:lnTo>
                  <a:cubicBezTo>
                    <a:pt x="266467" y="590140"/>
                    <a:pt x="263446" y="592154"/>
                    <a:pt x="258411" y="594168"/>
                  </a:cubicBezTo>
                  <a:cubicBezTo>
                    <a:pt x="258411" y="591147"/>
                    <a:pt x="259418" y="589133"/>
                    <a:pt x="259418" y="586111"/>
                  </a:cubicBezTo>
                  <a:lnTo>
                    <a:pt x="259418" y="578055"/>
                  </a:lnTo>
                  <a:cubicBezTo>
                    <a:pt x="290637" y="557914"/>
                    <a:pt x="309771" y="522666"/>
                    <a:pt x="309771" y="485405"/>
                  </a:cubicBezTo>
                  <a:cubicBezTo>
                    <a:pt x="309771" y="423974"/>
                    <a:pt x="260425" y="374628"/>
                    <a:pt x="198994" y="374628"/>
                  </a:cubicBezTo>
                  <a:cubicBezTo>
                    <a:pt x="137563" y="374628"/>
                    <a:pt x="88217" y="423974"/>
                    <a:pt x="88217" y="485405"/>
                  </a:cubicBezTo>
                  <a:cubicBezTo>
                    <a:pt x="88217" y="519645"/>
                    <a:pt x="104330" y="551871"/>
                    <a:pt x="131521" y="573019"/>
                  </a:cubicBezTo>
                  <a:cubicBezTo>
                    <a:pt x="131521" y="573019"/>
                    <a:pt x="132528" y="574027"/>
                    <a:pt x="132528" y="574027"/>
                  </a:cubicBezTo>
                  <a:cubicBezTo>
                    <a:pt x="132528" y="574027"/>
                    <a:pt x="133535" y="575034"/>
                    <a:pt x="135549" y="576041"/>
                  </a:cubicBezTo>
                  <a:cubicBezTo>
                    <a:pt x="136556" y="577048"/>
                    <a:pt x="137563" y="578055"/>
                    <a:pt x="138570" y="578055"/>
                  </a:cubicBezTo>
                  <a:lnTo>
                    <a:pt x="138570" y="586111"/>
                  </a:lnTo>
                  <a:cubicBezTo>
                    <a:pt x="138570" y="589133"/>
                    <a:pt x="138570" y="591147"/>
                    <a:pt x="139577" y="594168"/>
                  </a:cubicBezTo>
                  <a:cubicBezTo>
                    <a:pt x="97280" y="576041"/>
                    <a:pt x="65054" y="538779"/>
                    <a:pt x="52970" y="493461"/>
                  </a:cubicBezTo>
                  <a:cubicBezTo>
                    <a:pt x="55991" y="491447"/>
                    <a:pt x="58005" y="488426"/>
                    <a:pt x="58005" y="485405"/>
                  </a:cubicBezTo>
                  <a:cubicBezTo>
                    <a:pt x="58005" y="480370"/>
                    <a:pt x="53977" y="476341"/>
                    <a:pt x="48941" y="475334"/>
                  </a:cubicBezTo>
                  <a:cubicBezTo>
                    <a:pt x="47934" y="468285"/>
                    <a:pt x="47934" y="462242"/>
                    <a:pt x="47934" y="455193"/>
                  </a:cubicBezTo>
                  <a:cubicBezTo>
                    <a:pt x="47934" y="451165"/>
                    <a:pt x="47934" y="446129"/>
                    <a:pt x="48941" y="441094"/>
                  </a:cubicBezTo>
                  <a:lnTo>
                    <a:pt x="48941" y="437066"/>
                  </a:lnTo>
                  <a:cubicBezTo>
                    <a:pt x="48941" y="433038"/>
                    <a:pt x="49948" y="429009"/>
                    <a:pt x="50956" y="425988"/>
                  </a:cubicBezTo>
                  <a:lnTo>
                    <a:pt x="51963" y="422967"/>
                  </a:lnTo>
                  <a:cubicBezTo>
                    <a:pt x="52970" y="417932"/>
                    <a:pt x="53977" y="412896"/>
                    <a:pt x="55991" y="408868"/>
                  </a:cubicBezTo>
                  <a:cubicBezTo>
                    <a:pt x="56998" y="404840"/>
                    <a:pt x="59012" y="399804"/>
                    <a:pt x="61026" y="395776"/>
                  </a:cubicBezTo>
                  <a:lnTo>
                    <a:pt x="62033" y="394769"/>
                  </a:lnTo>
                  <a:cubicBezTo>
                    <a:pt x="64047" y="389734"/>
                    <a:pt x="67069" y="384698"/>
                    <a:pt x="70090" y="379663"/>
                  </a:cubicBezTo>
                  <a:lnTo>
                    <a:pt x="82174" y="392755"/>
                  </a:lnTo>
                  <a:cubicBezTo>
                    <a:pt x="84189" y="394769"/>
                    <a:pt x="87210" y="395776"/>
                    <a:pt x="89224" y="395776"/>
                  </a:cubicBezTo>
                  <a:cubicBezTo>
                    <a:pt x="91238" y="395776"/>
                    <a:pt x="94259" y="394769"/>
                    <a:pt x="96273" y="392755"/>
                  </a:cubicBezTo>
                  <a:cubicBezTo>
                    <a:pt x="100302" y="388727"/>
                    <a:pt x="100302" y="382684"/>
                    <a:pt x="96273" y="378656"/>
                  </a:cubicBezTo>
                  <a:lnTo>
                    <a:pt x="81167" y="363550"/>
                  </a:lnTo>
                  <a:cubicBezTo>
                    <a:pt x="86203" y="357508"/>
                    <a:pt x="90231" y="352472"/>
                    <a:pt x="96273" y="347437"/>
                  </a:cubicBezTo>
                  <a:cubicBezTo>
                    <a:pt x="98288" y="345423"/>
                    <a:pt x="99295" y="342402"/>
                    <a:pt x="99295" y="340388"/>
                  </a:cubicBezTo>
                  <a:lnTo>
                    <a:pt x="99295" y="256801"/>
                  </a:lnTo>
                  <a:cubicBezTo>
                    <a:pt x="99295" y="245724"/>
                    <a:pt x="108358" y="235653"/>
                    <a:pt x="120443" y="235653"/>
                  </a:cubicBezTo>
                  <a:lnTo>
                    <a:pt x="151662" y="235653"/>
                  </a:lnTo>
                  <a:lnTo>
                    <a:pt x="143605" y="245724"/>
                  </a:lnTo>
                  <a:lnTo>
                    <a:pt x="132528" y="245724"/>
                  </a:lnTo>
                  <a:cubicBezTo>
                    <a:pt x="120443" y="245724"/>
                    <a:pt x="110372" y="255794"/>
                    <a:pt x="110372" y="267879"/>
                  </a:cubicBezTo>
                  <a:lnTo>
                    <a:pt x="110372" y="317225"/>
                  </a:lnTo>
                  <a:cubicBezTo>
                    <a:pt x="110372" y="321253"/>
                    <a:pt x="112386" y="324275"/>
                    <a:pt x="115408" y="326289"/>
                  </a:cubicBezTo>
                  <a:cubicBezTo>
                    <a:pt x="117422" y="327296"/>
                    <a:pt x="118429" y="327296"/>
                    <a:pt x="120443" y="327296"/>
                  </a:cubicBezTo>
                  <a:cubicBezTo>
                    <a:pt x="122457" y="327296"/>
                    <a:pt x="123464" y="327296"/>
                    <a:pt x="125478" y="326289"/>
                  </a:cubicBezTo>
                  <a:cubicBezTo>
                    <a:pt x="145620" y="314204"/>
                    <a:pt x="167775" y="308162"/>
                    <a:pt x="190937" y="306147"/>
                  </a:cubicBezTo>
                  <a:lnTo>
                    <a:pt x="190937" y="336359"/>
                  </a:lnTo>
                  <a:cubicBezTo>
                    <a:pt x="190937" y="342402"/>
                    <a:pt x="194966" y="346430"/>
                    <a:pt x="201008" y="346430"/>
                  </a:cubicBezTo>
                  <a:cubicBezTo>
                    <a:pt x="207050" y="346430"/>
                    <a:pt x="211079" y="342402"/>
                    <a:pt x="211079" y="336359"/>
                  </a:cubicBezTo>
                  <a:lnTo>
                    <a:pt x="211079" y="296077"/>
                  </a:lnTo>
                  <a:cubicBezTo>
                    <a:pt x="211079" y="290034"/>
                    <a:pt x="207050" y="286006"/>
                    <a:pt x="201008" y="286006"/>
                  </a:cubicBezTo>
                  <a:cubicBezTo>
                    <a:pt x="176839" y="286006"/>
                    <a:pt x="152669" y="291042"/>
                    <a:pt x="130514" y="301112"/>
                  </a:cubicBezTo>
                  <a:lnTo>
                    <a:pt x="130514" y="267879"/>
                  </a:lnTo>
                  <a:cubicBezTo>
                    <a:pt x="130514" y="267879"/>
                    <a:pt x="130514" y="267879"/>
                    <a:pt x="130514" y="267879"/>
                  </a:cubicBezTo>
                  <a:cubicBezTo>
                    <a:pt x="130514" y="268886"/>
                    <a:pt x="130514" y="269893"/>
                    <a:pt x="131521" y="270900"/>
                  </a:cubicBezTo>
                  <a:cubicBezTo>
                    <a:pt x="133535" y="273921"/>
                    <a:pt x="136556" y="276943"/>
                    <a:pt x="140584" y="276943"/>
                  </a:cubicBezTo>
                  <a:lnTo>
                    <a:pt x="261432" y="276943"/>
                  </a:lnTo>
                  <a:cubicBezTo>
                    <a:pt x="264453" y="276943"/>
                    <a:pt x="267474" y="275936"/>
                    <a:pt x="269488" y="273921"/>
                  </a:cubicBezTo>
                  <a:lnTo>
                    <a:pt x="271503" y="270900"/>
                  </a:lnTo>
                  <a:lnTo>
                    <a:pt x="271503" y="298091"/>
                  </a:lnTo>
                  <a:cubicBezTo>
                    <a:pt x="262439" y="294063"/>
                    <a:pt x="253375" y="291042"/>
                    <a:pt x="244312" y="288020"/>
                  </a:cubicBezTo>
                  <a:cubicBezTo>
                    <a:pt x="239277" y="287013"/>
                    <a:pt x="233234" y="290034"/>
                    <a:pt x="232227" y="295070"/>
                  </a:cubicBezTo>
                  <a:cubicBezTo>
                    <a:pt x="231220" y="300105"/>
                    <a:pt x="234241" y="306147"/>
                    <a:pt x="239277" y="307155"/>
                  </a:cubicBezTo>
                  <a:cubicBezTo>
                    <a:pt x="252368" y="310176"/>
                    <a:pt x="265460" y="316218"/>
                    <a:pt x="276538" y="322261"/>
                  </a:cubicBezTo>
                  <a:cubicBezTo>
                    <a:pt x="278552" y="323268"/>
                    <a:pt x="279559" y="323268"/>
                    <a:pt x="281573" y="323268"/>
                  </a:cubicBezTo>
                  <a:cubicBezTo>
                    <a:pt x="283587" y="323268"/>
                    <a:pt x="284594" y="323268"/>
                    <a:pt x="286608" y="322261"/>
                  </a:cubicBezTo>
                  <a:cubicBezTo>
                    <a:pt x="289630" y="320246"/>
                    <a:pt x="291644" y="317225"/>
                    <a:pt x="291644" y="313197"/>
                  </a:cubicBezTo>
                  <a:lnTo>
                    <a:pt x="291644" y="263851"/>
                  </a:lnTo>
                  <a:cubicBezTo>
                    <a:pt x="291644" y="262844"/>
                    <a:pt x="291644" y="260830"/>
                    <a:pt x="291644" y="259823"/>
                  </a:cubicBezTo>
                  <a:cubicBezTo>
                    <a:pt x="290637" y="255794"/>
                    <a:pt x="288623" y="251766"/>
                    <a:pt x="286608" y="248745"/>
                  </a:cubicBezTo>
                  <a:lnTo>
                    <a:pt x="296679" y="237667"/>
                  </a:lnTo>
                  <a:cubicBezTo>
                    <a:pt x="300707" y="241695"/>
                    <a:pt x="302722" y="246731"/>
                    <a:pt x="302722" y="251766"/>
                  </a:cubicBezTo>
                  <a:lnTo>
                    <a:pt x="302722" y="335352"/>
                  </a:lnTo>
                  <a:cubicBezTo>
                    <a:pt x="302722" y="338374"/>
                    <a:pt x="303729" y="340388"/>
                    <a:pt x="305743" y="342402"/>
                  </a:cubicBezTo>
                  <a:cubicBezTo>
                    <a:pt x="310778" y="347437"/>
                    <a:pt x="315813" y="353480"/>
                    <a:pt x="320849" y="358515"/>
                  </a:cubicBezTo>
                  <a:lnTo>
                    <a:pt x="305743" y="374628"/>
                  </a:lnTo>
                  <a:cubicBezTo>
                    <a:pt x="301714" y="378656"/>
                    <a:pt x="301714" y="384698"/>
                    <a:pt x="305743" y="388727"/>
                  </a:cubicBezTo>
                  <a:cubicBezTo>
                    <a:pt x="307757" y="390741"/>
                    <a:pt x="309771" y="391748"/>
                    <a:pt x="312792" y="391748"/>
                  </a:cubicBezTo>
                  <a:cubicBezTo>
                    <a:pt x="315813" y="391748"/>
                    <a:pt x="317828" y="390741"/>
                    <a:pt x="319842" y="388727"/>
                  </a:cubicBezTo>
                  <a:lnTo>
                    <a:pt x="331926" y="375635"/>
                  </a:lnTo>
                  <a:cubicBezTo>
                    <a:pt x="341997" y="392755"/>
                    <a:pt x="349046" y="412896"/>
                    <a:pt x="352068" y="433038"/>
                  </a:cubicBezTo>
                  <a:cubicBezTo>
                    <a:pt x="353075" y="438073"/>
                    <a:pt x="357103" y="442101"/>
                    <a:pt x="362138" y="442101"/>
                  </a:cubicBezTo>
                  <a:cubicBezTo>
                    <a:pt x="362138" y="442101"/>
                    <a:pt x="363145" y="442101"/>
                    <a:pt x="363145" y="442101"/>
                  </a:cubicBezTo>
                  <a:cubicBezTo>
                    <a:pt x="368181" y="441094"/>
                    <a:pt x="372209" y="436059"/>
                    <a:pt x="372209" y="431023"/>
                  </a:cubicBezTo>
                  <a:cubicBezTo>
                    <a:pt x="369188" y="405847"/>
                    <a:pt x="360124" y="382684"/>
                    <a:pt x="347032" y="361536"/>
                  </a:cubicBezTo>
                  <a:lnTo>
                    <a:pt x="351061" y="357508"/>
                  </a:lnTo>
                  <a:cubicBezTo>
                    <a:pt x="355089" y="353480"/>
                    <a:pt x="355089" y="347437"/>
                    <a:pt x="351061" y="343409"/>
                  </a:cubicBezTo>
                  <a:cubicBezTo>
                    <a:pt x="347032" y="339381"/>
                    <a:pt x="340990" y="339381"/>
                    <a:pt x="336962" y="343409"/>
                  </a:cubicBezTo>
                  <a:lnTo>
                    <a:pt x="335955" y="344416"/>
                  </a:lnTo>
                  <a:cubicBezTo>
                    <a:pt x="331926" y="339381"/>
                    <a:pt x="327898" y="335352"/>
                    <a:pt x="323870" y="331324"/>
                  </a:cubicBezTo>
                  <a:lnTo>
                    <a:pt x="323870" y="251766"/>
                  </a:lnTo>
                  <a:cubicBezTo>
                    <a:pt x="323870" y="240688"/>
                    <a:pt x="318835" y="229611"/>
                    <a:pt x="310778" y="221554"/>
                  </a:cubicBezTo>
                  <a:lnTo>
                    <a:pt x="401414" y="116819"/>
                  </a:lnTo>
                  <a:cubicBezTo>
                    <a:pt x="404435" y="113798"/>
                    <a:pt x="404435" y="109770"/>
                    <a:pt x="402421" y="105742"/>
                  </a:cubicBezTo>
                  <a:lnTo>
                    <a:pt x="352068" y="5035"/>
                  </a:lnTo>
                  <a:cubicBezTo>
                    <a:pt x="352068" y="4028"/>
                    <a:pt x="351061" y="3021"/>
                    <a:pt x="350054" y="3021"/>
                  </a:cubicBezTo>
                  <a:cubicBezTo>
                    <a:pt x="350054" y="3021"/>
                    <a:pt x="350054" y="3021"/>
                    <a:pt x="349046" y="3021"/>
                  </a:cubicBezTo>
                  <a:cubicBezTo>
                    <a:pt x="348039" y="2014"/>
                    <a:pt x="347032" y="2014"/>
                    <a:pt x="347032" y="1007"/>
                  </a:cubicBezTo>
                  <a:cubicBezTo>
                    <a:pt x="347032" y="1007"/>
                    <a:pt x="347032" y="1007"/>
                    <a:pt x="346025" y="1007"/>
                  </a:cubicBezTo>
                  <a:cubicBezTo>
                    <a:pt x="345018" y="1007"/>
                    <a:pt x="344011" y="0"/>
                    <a:pt x="343004" y="0"/>
                  </a:cubicBezTo>
                  <a:cubicBezTo>
                    <a:pt x="343004" y="0"/>
                    <a:pt x="343004" y="0"/>
                    <a:pt x="341997" y="0"/>
                  </a:cubicBezTo>
                  <a:cubicBezTo>
                    <a:pt x="341997" y="0"/>
                    <a:pt x="341997" y="0"/>
                    <a:pt x="341997" y="0"/>
                  </a:cubicBezTo>
                  <a:lnTo>
                    <a:pt x="49948" y="0"/>
                  </a:lnTo>
                  <a:cubicBezTo>
                    <a:pt x="49948" y="0"/>
                    <a:pt x="49948" y="0"/>
                    <a:pt x="49948" y="0"/>
                  </a:cubicBezTo>
                  <a:cubicBezTo>
                    <a:pt x="49948" y="0"/>
                    <a:pt x="48941" y="0"/>
                    <a:pt x="48941" y="0"/>
                  </a:cubicBezTo>
                  <a:cubicBezTo>
                    <a:pt x="47934" y="0"/>
                    <a:pt x="47934" y="0"/>
                    <a:pt x="46927" y="1007"/>
                  </a:cubicBezTo>
                  <a:cubicBezTo>
                    <a:pt x="46927" y="1007"/>
                    <a:pt x="46927" y="1007"/>
                    <a:pt x="46927" y="1007"/>
                  </a:cubicBezTo>
                  <a:cubicBezTo>
                    <a:pt x="45920" y="1007"/>
                    <a:pt x="44913" y="2014"/>
                    <a:pt x="43906" y="3021"/>
                  </a:cubicBezTo>
                  <a:cubicBezTo>
                    <a:pt x="43906" y="3021"/>
                    <a:pt x="43906" y="3021"/>
                    <a:pt x="42899" y="4028"/>
                  </a:cubicBezTo>
                  <a:cubicBezTo>
                    <a:pt x="41892" y="5035"/>
                    <a:pt x="41892" y="6042"/>
                    <a:pt x="40885" y="7049"/>
                  </a:cubicBezTo>
                  <a:cubicBezTo>
                    <a:pt x="40885" y="7049"/>
                    <a:pt x="40885" y="7049"/>
                    <a:pt x="40885" y="7049"/>
                  </a:cubicBezTo>
                  <a:cubicBezTo>
                    <a:pt x="40885" y="7049"/>
                    <a:pt x="40885" y="7049"/>
                    <a:pt x="40885" y="7049"/>
                  </a:cubicBezTo>
                  <a:lnTo>
                    <a:pt x="602" y="107756"/>
                  </a:lnTo>
                  <a:cubicBezTo>
                    <a:pt x="-405" y="110777"/>
                    <a:pt x="-405" y="114805"/>
                    <a:pt x="2616" y="117827"/>
                  </a:cubicBezTo>
                  <a:lnTo>
                    <a:pt x="94259" y="222561"/>
                  </a:lnTo>
                  <a:cubicBezTo>
                    <a:pt x="86203" y="229611"/>
                    <a:pt x="81167" y="240688"/>
                    <a:pt x="81167" y="252773"/>
                  </a:cubicBezTo>
                  <a:lnTo>
                    <a:pt x="81167" y="332331"/>
                  </a:lnTo>
                  <a:cubicBezTo>
                    <a:pt x="77139" y="336359"/>
                    <a:pt x="73111" y="341395"/>
                    <a:pt x="69083" y="345423"/>
                  </a:cubicBezTo>
                  <a:lnTo>
                    <a:pt x="68076" y="344416"/>
                  </a:lnTo>
                  <a:cubicBezTo>
                    <a:pt x="64047" y="340388"/>
                    <a:pt x="58005" y="340388"/>
                    <a:pt x="53977" y="344416"/>
                  </a:cubicBezTo>
                  <a:cubicBezTo>
                    <a:pt x="49948" y="348444"/>
                    <a:pt x="49948" y="354487"/>
                    <a:pt x="53977" y="358515"/>
                  </a:cubicBezTo>
                  <a:lnTo>
                    <a:pt x="58005" y="362543"/>
                  </a:lnTo>
                  <a:cubicBezTo>
                    <a:pt x="53977" y="369593"/>
                    <a:pt x="49948" y="376642"/>
                    <a:pt x="45920" y="384698"/>
                  </a:cubicBezTo>
                  <a:lnTo>
                    <a:pt x="44913" y="386713"/>
                  </a:lnTo>
                  <a:cubicBezTo>
                    <a:pt x="42899" y="391748"/>
                    <a:pt x="40885" y="396783"/>
                    <a:pt x="38871" y="401819"/>
                  </a:cubicBezTo>
                  <a:cubicBezTo>
                    <a:pt x="36857" y="406854"/>
                    <a:pt x="35850" y="411889"/>
                    <a:pt x="34842" y="417932"/>
                  </a:cubicBezTo>
                  <a:lnTo>
                    <a:pt x="33835" y="420953"/>
                  </a:lnTo>
                  <a:cubicBezTo>
                    <a:pt x="32828" y="424981"/>
                    <a:pt x="31821" y="429009"/>
                    <a:pt x="31821" y="434045"/>
                  </a:cubicBezTo>
                  <a:cubicBezTo>
                    <a:pt x="31821" y="435052"/>
                    <a:pt x="31821" y="436059"/>
                    <a:pt x="31821" y="438073"/>
                  </a:cubicBezTo>
                  <a:cubicBezTo>
                    <a:pt x="30814" y="444115"/>
                    <a:pt x="30814" y="449151"/>
                    <a:pt x="30814" y="454186"/>
                  </a:cubicBezTo>
                  <a:cubicBezTo>
                    <a:pt x="30814" y="461235"/>
                    <a:pt x="31821" y="467278"/>
                    <a:pt x="31821" y="474327"/>
                  </a:cubicBezTo>
                  <a:lnTo>
                    <a:pt x="10673" y="474327"/>
                  </a:lnTo>
                  <a:cubicBezTo>
                    <a:pt x="4631" y="474327"/>
                    <a:pt x="602" y="478355"/>
                    <a:pt x="602" y="484398"/>
                  </a:cubicBezTo>
                  <a:cubicBezTo>
                    <a:pt x="602" y="490440"/>
                    <a:pt x="4631" y="494468"/>
                    <a:pt x="10673" y="494468"/>
                  </a:cubicBezTo>
                  <a:lnTo>
                    <a:pt x="33835" y="494468"/>
                  </a:lnTo>
                  <a:cubicBezTo>
                    <a:pt x="47934" y="553885"/>
                    <a:pt x="94259" y="601217"/>
                    <a:pt x="152669" y="618337"/>
                  </a:cubicBezTo>
                  <a:cubicBezTo>
                    <a:pt x="161733" y="628408"/>
                    <a:pt x="174824" y="635457"/>
                    <a:pt x="189930" y="635457"/>
                  </a:cubicBezTo>
                  <a:lnTo>
                    <a:pt x="209065" y="635457"/>
                  </a:lnTo>
                  <a:cubicBezTo>
                    <a:pt x="224171" y="635457"/>
                    <a:pt x="237262" y="629415"/>
                    <a:pt x="246326" y="618337"/>
                  </a:cubicBezTo>
                  <a:cubicBezTo>
                    <a:pt x="246326" y="618337"/>
                    <a:pt x="247333" y="618337"/>
                    <a:pt x="247333" y="618337"/>
                  </a:cubicBezTo>
                  <a:lnTo>
                    <a:pt x="248340" y="618337"/>
                  </a:lnTo>
                  <a:cubicBezTo>
                    <a:pt x="249347" y="618337"/>
                    <a:pt x="250354" y="617330"/>
                    <a:pt x="251361" y="617330"/>
                  </a:cubicBezTo>
                  <a:cubicBezTo>
                    <a:pt x="256397" y="616323"/>
                    <a:pt x="260425" y="614309"/>
                    <a:pt x="264453" y="612295"/>
                  </a:cubicBezTo>
                  <a:cubicBezTo>
                    <a:pt x="264453" y="612295"/>
                    <a:pt x="265460" y="612295"/>
                    <a:pt x="265460" y="612295"/>
                  </a:cubicBezTo>
                  <a:cubicBezTo>
                    <a:pt x="270495" y="610281"/>
                    <a:pt x="274524" y="608267"/>
                    <a:pt x="279559" y="605246"/>
                  </a:cubicBezTo>
                  <a:lnTo>
                    <a:pt x="283587" y="603231"/>
                  </a:lnTo>
                  <a:cubicBezTo>
                    <a:pt x="286608" y="601217"/>
                    <a:pt x="289630" y="599203"/>
                    <a:pt x="292651" y="598196"/>
                  </a:cubicBezTo>
                  <a:cubicBezTo>
                    <a:pt x="293658" y="597189"/>
                    <a:pt x="295672" y="596182"/>
                    <a:pt x="296679" y="595175"/>
                  </a:cubicBezTo>
                  <a:cubicBezTo>
                    <a:pt x="299700" y="593161"/>
                    <a:pt x="302722" y="591147"/>
                    <a:pt x="304736" y="589133"/>
                  </a:cubicBezTo>
                  <a:lnTo>
                    <a:pt x="305743" y="588125"/>
                  </a:lnTo>
                  <a:cubicBezTo>
                    <a:pt x="306750" y="587118"/>
                    <a:pt x="307757" y="587118"/>
                    <a:pt x="308764" y="586111"/>
                  </a:cubicBezTo>
                  <a:cubicBezTo>
                    <a:pt x="311785" y="583090"/>
                    <a:pt x="315813" y="580069"/>
                    <a:pt x="318835" y="577048"/>
                  </a:cubicBezTo>
                  <a:cubicBezTo>
                    <a:pt x="318835" y="577048"/>
                    <a:pt x="319842" y="576041"/>
                    <a:pt x="319842" y="576041"/>
                  </a:cubicBezTo>
                  <a:cubicBezTo>
                    <a:pt x="323870" y="572012"/>
                    <a:pt x="326891" y="568991"/>
                    <a:pt x="329912" y="564963"/>
                  </a:cubicBezTo>
                  <a:cubicBezTo>
                    <a:pt x="330919" y="563956"/>
                    <a:pt x="330919" y="562949"/>
                    <a:pt x="331926" y="562949"/>
                  </a:cubicBezTo>
                  <a:lnTo>
                    <a:pt x="332933" y="561942"/>
                  </a:lnTo>
                  <a:cubicBezTo>
                    <a:pt x="334948" y="558921"/>
                    <a:pt x="336962" y="555899"/>
                    <a:pt x="338976" y="552878"/>
                  </a:cubicBezTo>
                  <a:cubicBezTo>
                    <a:pt x="339983" y="551871"/>
                    <a:pt x="340990" y="549857"/>
                    <a:pt x="341997" y="548850"/>
                  </a:cubicBezTo>
                  <a:cubicBezTo>
                    <a:pt x="344011" y="545829"/>
                    <a:pt x="346025" y="542808"/>
                    <a:pt x="347032" y="539786"/>
                  </a:cubicBezTo>
                  <a:lnTo>
                    <a:pt x="348039" y="538779"/>
                  </a:lnTo>
                  <a:cubicBezTo>
                    <a:pt x="349046" y="537772"/>
                    <a:pt x="349046" y="536765"/>
                    <a:pt x="350054" y="535758"/>
                  </a:cubicBezTo>
                  <a:cubicBezTo>
                    <a:pt x="352068" y="531730"/>
                    <a:pt x="354082" y="527702"/>
                    <a:pt x="356096" y="523673"/>
                  </a:cubicBezTo>
                  <a:cubicBezTo>
                    <a:pt x="356096" y="523673"/>
                    <a:pt x="357103" y="522666"/>
                    <a:pt x="357103" y="522666"/>
                  </a:cubicBezTo>
                  <a:cubicBezTo>
                    <a:pt x="359117" y="518638"/>
                    <a:pt x="360124" y="514610"/>
                    <a:pt x="362138" y="509574"/>
                  </a:cubicBezTo>
                  <a:cubicBezTo>
                    <a:pt x="362138" y="509574"/>
                    <a:pt x="362138" y="508567"/>
                    <a:pt x="362138" y="508567"/>
                  </a:cubicBezTo>
                  <a:cubicBezTo>
                    <a:pt x="363145" y="505546"/>
                    <a:pt x="364152" y="502525"/>
                    <a:pt x="365160" y="499504"/>
                  </a:cubicBezTo>
                  <a:cubicBezTo>
                    <a:pt x="365160" y="498497"/>
                    <a:pt x="365160" y="497490"/>
                    <a:pt x="365160" y="497490"/>
                  </a:cubicBezTo>
                  <a:lnTo>
                    <a:pt x="390336" y="497490"/>
                  </a:lnTo>
                  <a:cubicBezTo>
                    <a:pt x="396378" y="497490"/>
                    <a:pt x="400407" y="493461"/>
                    <a:pt x="400407" y="487419"/>
                  </a:cubicBezTo>
                  <a:cubicBezTo>
                    <a:pt x="400407" y="481377"/>
                    <a:pt x="397386" y="474327"/>
                    <a:pt x="391343" y="474327"/>
                  </a:cubicBezTo>
                  <a:close/>
                  <a:moveTo>
                    <a:pt x="255390" y="252773"/>
                  </a:moveTo>
                  <a:lnTo>
                    <a:pt x="159718" y="252773"/>
                  </a:lnTo>
                  <a:lnTo>
                    <a:pt x="338976" y="29205"/>
                  </a:lnTo>
                  <a:lnTo>
                    <a:pt x="379258" y="109770"/>
                  </a:lnTo>
                  <a:lnTo>
                    <a:pt x="255390" y="252773"/>
                  </a:lnTo>
                  <a:close/>
                  <a:moveTo>
                    <a:pt x="255390" y="101713"/>
                  </a:moveTo>
                  <a:lnTo>
                    <a:pt x="139577" y="101713"/>
                  </a:lnTo>
                  <a:cubicBezTo>
                    <a:pt x="139577" y="101713"/>
                    <a:pt x="138570" y="101713"/>
                    <a:pt x="138570" y="101713"/>
                  </a:cubicBezTo>
                  <a:lnTo>
                    <a:pt x="71097" y="21148"/>
                  </a:lnTo>
                  <a:lnTo>
                    <a:pt x="320849" y="21148"/>
                  </a:lnTo>
                  <a:lnTo>
                    <a:pt x="255390" y="101713"/>
                  </a:lnTo>
                  <a:close/>
                  <a:moveTo>
                    <a:pt x="239277" y="121855"/>
                  </a:moveTo>
                  <a:lnTo>
                    <a:pt x="197987" y="173215"/>
                  </a:lnTo>
                  <a:lnTo>
                    <a:pt x="154683" y="121855"/>
                  </a:lnTo>
                  <a:lnTo>
                    <a:pt x="239277" y="121855"/>
                  </a:lnTo>
                  <a:close/>
                  <a:moveTo>
                    <a:pt x="20744" y="109770"/>
                  </a:moveTo>
                  <a:lnTo>
                    <a:pt x="52970" y="30212"/>
                  </a:lnTo>
                  <a:lnTo>
                    <a:pt x="184895" y="188321"/>
                  </a:lnTo>
                  <a:cubicBezTo>
                    <a:pt x="184895" y="188321"/>
                    <a:pt x="184895" y="188321"/>
                    <a:pt x="185902" y="188321"/>
                  </a:cubicBezTo>
                  <a:lnTo>
                    <a:pt x="167775" y="211483"/>
                  </a:lnTo>
                  <a:lnTo>
                    <a:pt x="120443" y="211483"/>
                  </a:lnTo>
                  <a:cubicBezTo>
                    <a:pt x="117422" y="211483"/>
                    <a:pt x="114401" y="212491"/>
                    <a:pt x="110372" y="212491"/>
                  </a:cubicBezTo>
                  <a:lnTo>
                    <a:pt x="20744" y="109770"/>
                  </a:lnTo>
                  <a:close/>
                  <a:moveTo>
                    <a:pt x="189930" y="615316"/>
                  </a:moveTo>
                  <a:cubicBezTo>
                    <a:pt x="173817" y="615316"/>
                    <a:pt x="160725" y="602224"/>
                    <a:pt x="159718" y="587118"/>
                  </a:cubicBezTo>
                  <a:cubicBezTo>
                    <a:pt x="170796" y="591147"/>
                    <a:pt x="184895" y="595175"/>
                    <a:pt x="198994" y="595175"/>
                  </a:cubicBezTo>
                  <a:cubicBezTo>
                    <a:pt x="205036" y="595175"/>
                    <a:pt x="209065" y="591147"/>
                    <a:pt x="209065" y="585104"/>
                  </a:cubicBezTo>
                  <a:cubicBezTo>
                    <a:pt x="209065" y="579062"/>
                    <a:pt x="205036" y="575034"/>
                    <a:pt x="198994" y="575034"/>
                  </a:cubicBezTo>
                  <a:cubicBezTo>
                    <a:pt x="176839" y="575034"/>
                    <a:pt x="154683" y="562949"/>
                    <a:pt x="146627" y="557914"/>
                  </a:cubicBezTo>
                  <a:cubicBezTo>
                    <a:pt x="122457" y="540793"/>
                    <a:pt x="108358" y="513603"/>
                    <a:pt x="108358" y="484398"/>
                  </a:cubicBezTo>
                  <a:cubicBezTo>
                    <a:pt x="108358" y="434045"/>
                    <a:pt x="148641" y="393762"/>
                    <a:pt x="198994" y="393762"/>
                  </a:cubicBezTo>
                  <a:cubicBezTo>
                    <a:pt x="249347" y="393762"/>
                    <a:pt x="289630" y="434045"/>
                    <a:pt x="289630" y="484398"/>
                  </a:cubicBezTo>
                  <a:cubicBezTo>
                    <a:pt x="289630" y="516624"/>
                    <a:pt x="272510" y="546836"/>
                    <a:pt x="244312" y="562949"/>
                  </a:cubicBezTo>
                  <a:cubicBezTo>
                    <a:pt x="241291" y="564963"/>
                    <a:pt x="239277" y="567984"/>
                    <a:pt x="239277" y="572012"/>
                  </a:cubicBezTo>
                  <a:lnTo>
                    <a:pt x="239277" y="585104"/>
                  </a:lnTo>
                  <a:cubicBezTo>
                    <a:pt x="239277" y="602224"/>
                    <a:pt x="226185" y="615316"/>
                    <a:pt x="209065" y="615316"/>
                  </a:cubicBezTo>
                  <a:lnTo>
                    <a:pt x="189930" y="615316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4" name="Freeform: Shape 243">
              <a:extLst>
                <a:ext uri="{FF2B5EF4-FFF2-40B4-BE49-F238E27FC236}">
                  <a16:creationId xmlns:a16="http://schemas.microsoft.com/office/drawing/2014/main" id="{E7D228EF-1A80-4585-9F67-5683AB66C90A}"/>
                </a:ext>
              </a:extLst>
            </p:cNvPr>
            <p:cNvSpPr/>
            <p:nvPr/>
          </p:nvSpPr>
          <p:spPr>
            <a:xfrm>
              <a:off x="2933669" y="1455066"/>
              <a:ext cx="20141" cy="40282"/>
            </a:xfrm>
            <a:custGeom>
              <a:avLst/>
              <a:gdLst>
                <a:gd name="connsiteX0" fmla="*/ 10071 w 20141"/>
                <a:gd name="connsiteY0" fmla="*/ 40283 h 40282"/>
                <a:gd name="connsiteX1" fmla="*/ 20141 w 20141"/>
                <a:gd name="connsiteY1" fmla="*/ 30212 h 40282"/>
                <a:gd name="connsiteX2" fmla="*/ 20141 w 20141"/>
                <a:gd name="connsiteY2" fmla="*/ 10071 h 40282"/>
                <a:gd name="connsiteX3" fmla="*/ 10071 w 20141"/>
                <a:gd name="connsiteY3" fmla="*/ 0 h 40282"/>
                <a:gd name="connsiteX4" fmla="*/ 0 w 20141"/>
                <a:gd name="connsiteY4" fmla="*/ 10071 h 40282"/>
                <a:gd name="connsiteX5" fmla="*/ 0 w 20141"/>
                <a:gd name="connsiteY5" fmla="*/ 30212 h 40282"/>
                <a:gd name="connsiteX6" fmla="*/ 10071 w 20141"/>
                <a:gd name="connsiteY6" fmla="*/ 40283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40283"/>
                  </a:move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5" name="Freeform: Shape 244">
              <a:extLst>
                <a:ext uri="{FF2B5EF4-FFF2-40B4-BE49-F238E27FC236}">
                  <a16:creationId xmlns:a16="http://schemas.microsoft.com/office/drawing/2014/main" id="{AE117193-6639-4248-98C5-44B9584BCE42}"/>
                </a:ext>
              </a:extLst>
            </p:cNvPr>
            <p:cNvSpPr/>
            <p:nvPr/>
          </p:nvSpPr>
          <p:spPr>
            <a:xfrm>
              <a:off x="2933669" y="1515489"/>
              <a:ext cx="20141" cy="40282"/>
            </a:xfrm>
            <a:custGeom>
              <a:avLst/>
              <a:gdLst>
                <a:gd name="connsiteX0" fmla="*/ 10071 w 20141"/>
                <a:gd name="connsiteY0" fmla="*/ 0 h 40282"/>
                <a:gd name="connsiteX1" fmla="*/ 0 w 20141"/>
                <a:gd name="connsiteY1" fmla="*/ 10071 h 40282"/>
                <a:gd name="connsiteX2" fmla="*/ 0 w 20141"/>
                <a:gd name="connsiteY2" fmla="*/ 30212 h 40282"/>
                <a:gd name="connsiteX3" fmla="*/ 10071 w 20141"/>
                <a:gd name="connsiteY3" fmla="*/ 40283 h 40282"/>
                <a:gd name="connsiteX4" fmla="*/ 20141 w 20141"/>
                <a:gd name="connsiteY4" fmla="*/ 30212 h 40282"/>
                <a:gd name="connsiteX5" fmla="*/ 20141 w 20141"/>
                <a:gd name="connsiteY5" fmla="*/ 10071 h 40282"/>
                <a:gd name="connsiteX6" fmla="*/ 10071 w 20141"/>
                <a:gd name="connsiteY6" fmla="*/ 0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6" name="Freeform: Shape 245">
              <a:extLst>
                <a:ext uri="{FF2B5EF4-FFF2-40B4-BE49-F238E27FC236}">
                  <a16:creationId xmlns:a16="http://schemas.microsoft.com/office/drawing/2014/main" id="{0C34A156-959E-4D7F-810C-F0200EE7283F}"/>
                </a:ext>
              </a:extLst>
            </p:cNvPr>
            <p:cNvSpPr/>
            <p:nvPr/>
          </p:nvSpPr>
          <p:spPr>
            <a:xfrm>
              <a:off x="2953810" y="1495348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803887FA-682D-4DBD-9443-88E98587E8AD}"/>
                </a:ext>
              </a:extLst>
            </p:cNvPr>
            <p:cNvSpPr/>
            <p:nvPr/>
          </p:nvSpPr>
          <p:spPr>
            <a:xfrm>
              <a:off x="2893386" y="1495348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6891D39B-9145-46AC-97D6-DF8E49DAF662}"/>
                </a:ext>
              </a:extLst>
            </p:cNvPr>
            <p:cNvSpPr/>
            <p:nvPr/>
          </p:nvSpPr>
          <p:spPr>
            <a:xfrm>
              <a:off x="2480490" y="1575913"/>
              <a:ext cx="20141" cy="40282"/>
            </a:xfrm>
            <a:custGeom>
              <a:avLst/>
              <a:gdLst>
                <a:gd name="connsiteX0" fmla="*/ 10071 w 20141"/>
                <a:gd name="connsiteY0" fmla="*/ 40283 h 40282"/>
                <a:gd name="connsiteX1" fmla="*/ 20141 w 20141"/>
                <a:gd name="connsiteY1" fmla="*/ 30212 h 40282"/>
                <a:gd name="connsiteX2" fmla="*/ 20141 w 20141"/>
                <a:gd name="connsiteY2" fmla="*/ 10071 h 40282"/>
                <a:gd name="connsiteX3" fmla="*/ 10071 w 20141"/>
                <a:gd name="connsiteY3" fmla="*/ 0 h 40282"/>
                <a:gd name="connsiteX4" fmla="*/ 0 w 20141"/>
                <a:gd name="connsiteY4" fmla="*/ 10071 h 40282"/>
                <a:gd name="connsiteX5" fmla="*/ 0 w 20141"/>
                <a:gd name="connsiteY5" fmla="*/ 30212 h 40282"/>
                <a:gd name="connsiteX6" fmla="*/ 10071 w 20141"/>
                <a:gd name="connsiteY6" fmla="*/ 40283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40283"/>
                  </a:move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83753C61-C2B5-48E3-BA41-189F034B2C05}"/>
                </a:ext>
              </a:extLst>
            </p:cNvPr>
            <p:cNvSpPr/>
            <p:nvPr/>
          </p:nvSpPr>
          <p:spPr>
            <a:xfrm>
              <a:off x="2480490" y="1636337"/>
              <a:ext cx="20141" cy="40282"/>
            </a:xfrm>
            <a:custGeom>
              <a:avLst/>
              <a:gdLst>
                <a:gd name="connsiteX0" fmla="*/ 10071 w 20141"/>
                <a:gd name="connsiteY0" fmla="*/ 0 h 40282"/>
                <a:gd name="connsiteX1" fmla="*/ 0 w 20141"/>
                <a:gd name="connsiteY1" fmla="*/ 10071 h 40282"/>
                <a:gd name="connsiteX2" fmla="*/ 0 w 20141"/>
                <a:gd name="connsiteY2" fmla="*/ 30212 h 40282"/>
                <a:gd name="connsiteX3" fmla="*/ 10071 w 20141"/>
                <a:gd name="connsiteY3" fmla="*/ 40283 h 40282"/>
                <a:gd name="connsiteX4" fmla="*/ 20141 w 20141"/>
                <a:gd name="connsiteY4" fmla="*/ 30212 h 40282"/>
                <a:gd name="connsiteX5" fmla="*/ 20141 w 20141"/>
                <a:gd name="connsiteY5" fmla="*/ 10071 h 40282"/>
                <a:gd name="connsiteX6" fmla="*/ 10071 w 20141"/>
                <a:gd name="connsiteY6" fmla="*/ 0 h 40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41" h="40282">
                  <a:moveTo>
                    <a:pt x="10071" y="0"/>
                  </a:moveTo>
                  <a:cubicBezTo>
                    <a:pt x="4028" y="0"/>
                    <a:pt x="0" y="4028"/>
                    <a:pt x="0" y="10071"/>
                  </a:cubicBezTo>
                  <a:lnTo>
                    <a:pt x="0" y="30212"/>
                  </a:lnTo>
                  <a:cubicBezTo>
                    <a:pt x="0" y="36254"/>
                    <a:pt x="4028" y="40283"/>
                    <a:pt x="10071" y="40283"/>
                  </a:cubicBezTo>
                  <a:cubicBezTo>
                    <a:pt x="16113" y="40283"/>
                    <a:pt x="20141" y="36254"/>
                    <a:pt x="20141" y="30212"/>
                  </a:cubicBezTo>
                  <a:lnTo>
                    <a:pt x="20141" y="10071"/>
                  </a:lnTo>
                  <a:cubicBezTo>
                    <a:pt x="20141" y="4028"/>
                    <a:pt x="16113" y="0"/>
                    <a:pt x="10071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0" name="Freeform: Shape 249">
              <a:extLst>
                <a:ext uri="{FF2B5EF4-FFF2-40B4-BE49-F238E27FC236}">
                  <a16:creationId xmlns:a16="http://schemas.microsoft.com/office/drawing/2014/main" id="{6A33D030-B98F-4D79-AC21-3B93C8D5007D}"/>
                </a:ext>
              </a:extLst>
            </p:cNvPr>
            <p:cNvSpPr/>
            <p:nvPr/>
          </p:nvSpPr>
          <p:spPr>
            <a:xfrm>
              <a:off x="2500631" y="1616196"/>
              <a:ext cx="40282" cy="20141"/>
            </a:xfrm>
            <a:custGeom>
              <a:avLst/>
              <a:gdLst>
                <a:gd name="connsiteX0" fmla="*/ 40283 w 40282"/>
                <a:gd name="connsiteY0" fmla="*/ 10071 h 20141"/>
                <a:gd name="connsiteX1" fmla="*/ 30212 w 40282"/>
                <a:gd name="connsiteY1" fmla="*/ 0 h 20141"/>
                <a:gd name="connsiteX2" fmla="*/ 10071 w 40282"/>
                <a:gd name="connsiteY2" fmla="*/ 0 h 20141"/>
                <a:gd name="connsiteX3" fmla="*/ 0 w 40282"/>
                <a:gd name="connsiteY3" fmla="*/ 10071 h 20141"/>
                <a:gd name="connsiteX4" fmla="*/ 10071 w 40282"/>
                <a:gd name="connsiteY4" fmla="*/ 20141 h 20141"/>
                <a:gd name="connsiteX5" fmla="*/ 30212 w 40282"/>
                <a:gd name="connsiteY5" fmla="*/ 20141 h 20141"/>
                <a:gd name="connsiteX6" fmla="*/ 40283 w 40282"/>
                <a:gd name="connsiteY6" fmla="*/ 10071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40283" y="10071"/>
                  </a:moveTo>
                  <a:cubicBezTo>
                    <a:pt x="40283" y="4028"/>
                    <a:pt x="36254" y="0"/>
                    <a:pt x="30212" y="0"/>
                  </a:cubicBez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1" name="Freeform: Shape 250">
              <a:extLst>
                <a:ext uri="{FF2B5EF4-FFF2-40B4-BE49-F238E27FC236}">
                  <a16:creationId xmlns:a16="http://schemas.microsoft.com/office/drawing/2014/main" id="{5FA33A17-A078-43AE-91BD-3DA974B4DF9C}"/>
                </a:ext>
              </a:extLst>
            </p:cNvPr>
            <p:cNvSpPr/>
            <p:nvPr/>
          </p:nvSpPr>
          <p:spPr>
            <a:xfrm>
              <a:off x="2440207" y="1616196"/>
              <a:ext cx="40282" cy="20141"/>
            </a:xfrm>
            <a:custGeom>
              <a:avLst/>
              <a:gdLst>
                <a:gd name="connsiteX0" fmla="*/ 30212 w 40282"/>
                <a:gd name="connsiteY0" fmla="*/ 0 h 20141"/>
                <a:gd name="connsiteX1" fmla="*/ 10071 w 40282"/>
                <a:gd name="connsiteY1" fmla="*/ 0 h 20141"/>
                <a:gd name="connsiteX2" fmla="*/ 0 w 40282"/>
                <a:gd name="connsiteY2" fmla="*/ 10071 h 20141"/>
                <a:gd name="connsiteX3" fmla="*/ 10071 w 40282"/>
                <a:gd name="connsiteY3" fmla="*/ 20141 h 20141"/>
                <a:gd name="connsiteX4" fmla="*/ 30212 w 40282"/>
                <a:gd name="connsiteY4" fmla="*/ 20141 h 20141"/>
                <a:gd name="connsiteX5" fmla="*/ 40283 w 40282"/>
                <a:gd name="connsiteY5" fmla="*/ 10071 h 20141"/>
                <a:gd name="connsiteX6" fmla="*/ 30212 w 40282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282" h="20141">
                  <a:moveTo>
                    <a:pt x="30212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30212" y="20141"/>
                  </a:lnTo>
                  <a:cubicBezTo>
                    <a:pt x="36254" y="20141"/>
                    <a:pt x="40283" y="16113"/>
                    <a:pt x="40283" y="10071"/>
                  </a:cubicBezTo>
                  <a:cubicBezTo>
                    <a:pt x="40283" y="4028"/>
                    <a:pt x="36254" y="0"/>
                    <a:pt x="30212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2" name="Graphic 110">
            <a:extLst>
              <a:ext uri="{FF2B5EF4-FFF2-40B4-BE49-F238E27FC236}">
                <a16:creationId xmlns:a16="http://schemas.microsoft.com/office/drawing/2014/main" id="{C76F56E6-FBF5-4544-9CB7-88742B7B1663}"/>
              </a:ext>
            </a:extLst>
          </p:cNvPr>
          <p:cNvGrpSpPr/>
          <p:nvPr/>
        </p:nvGrpSpPr>
        <p:grpSpPr>
          <a:xfrm>
            <a:off x="1037945" y="5126090"/>
            <a:ext cx="581486" cy="583090"/>
            <a:chOff x="1037945" y="4808590"/>
            <a:chExt cx="581486" cy="583090"/>
          </a:xfrm>
          <a:solidFill>
            <a:schemeClr val="accent6">
              <a:lumMod val="50000"/>
            </a:schemeClr>
          </a:solidFill>
        </p:grpSpPr>
        <p:sp>
          <p:nvSpPr>
            <p:cNvPr id="253" name="Freeform: Shape 252">
              <a:extLst>
                <a:ext uri="{FF2B5EF4-FFF2-40B4-BE49-F238E27FC236}">
                  <a16:creationId xmlns:a16="http://schemas.microsoft.com/office/drawing/2014/main" id="{E65C54C3-AE46-46AA-9495-D3D4D4F8C275}"/>
                </a:ext>
              </a:extLst>
            </p:cNvPr>
            <p:cNvSpPr/>
            <p:nvPr/>
          </p:nvSpPr>
          <p:spPr>
            <a:xfrm>
              <a:off x="1037945" y="4808590"/>
              <a:ext cx="581486" cy="583090"/>
            </a:xfrm>
            <a:custGeom>
              <a:avLst/>
              <a:gdLst>
                <a:gd name="connsiteX0" fmla="*/ 553885 w 581486"/>
                <a:gd name="connsiteY0" fmla="*/ 221554 h 583090"/>
                <a:gd name="connsiteX1" fmla="*/ 523673 w 581486"/>
                <a:gd name="connsiteY1" fmla="*/ 221554 h 583090"/>
                <a:gd name="connsiteX2" fmla="*/ 516624 w 581486"/>
                <a:gd name="connsiteY2" fmla="*/ 200406 h 583090"/>
                <a:gd name="connsiteX3" fmla="*/ 516624 w 581486"/>
                <a:gd name="connsiteY3" fmla="*/ 199399 h 583090"/>
                <a:gd name="connsiteX4" fmla="*/ 510582 w 581486"/>
                <a:gd name="connsiteY4" fmla="*/ 187314 h 583090"/>
                <a:gd name="connsiteX5" fmla="*/ 509574 w 581486"/>
                <a:gd name="connsiteY5" fmla="*/ 185300 h 583090"/>
                <a:gd name="connsiteX6" fmla="*/ 506553 w 581486"/>
                <a:gd name="connsiteY6" fmla="*/ 178250 h 583090"/>
                <a:gd name="connsiteX7" fmla="*/ 525687 w 581486"/>
                <a:gd name="connsiteY7" fmla="*/ 159116 h 583090"/>
                <a:gd name="connsiteX8" fmla="*/ 525687 w 581486"/>
                <a:gd name="connsiteY8" fmla="*/ 111784 h 583090"/>
                <a:gd name="connsiteX9" fmla="*/ 473320 w 581486"/>
                <a:gd name="connsiteY9" fmla="*/ 59417 h 583090"/>
                <a:gd name="connsiteX10" fmla="*/ 425988 w 581486"/>
                <a:gd name="connsiteY10" fmla="*/ 59417 h 583090"/>
                <a:gd name="connsiteX11" fmla="*/ 406854 w 581486"/>
                <a:gd name="connsiteY11" fmla="*/ 78551 h 583090"/>
                <a:gd name="connsiteX12" fmla="*/ 399804 w 581486"/>
                <a:gd name="connsiteY12" fmla="*/ 75530 h 583090"/>
                <a:gd name="connsiteX13" fmla="*/ 397790 w 581486"/>
                <a:gd name="connsiteY13" fmla="*/ 74523 h 583090"/>
                <a:gd name="connsiteX14" fmla="*/ 385706 w 581486"/>
                <a:gd name="connsiteY14" fmla="*/ 69487 h 583090"/>
                <a:gd name="connsiteX15" fmla="*/ 384698 w 581486"/>
                <a:gd name="connsiteY15" fmla="*/ 68480 h 583090"/>
                <a:gd name="connsiteX16" fmla="*/ 362543 w 581486"/>
                <a:gd name="connsiteY16" fmla="*/ 60424 h 583090"/>
                <a:gd name="connsiteX17" fmla="*/ 362543 w 581486"/>
                <a:gd name="connsiteY17" fmla="*/ 32226 h 583090"/>
                <a:gd name="connsiteX18" fmla="*/ 330317 w 581486"/>
                <a:gd name="connsiteY18" fmla="*/ 0 h 583090"/>
                <a:gd name="connsiteX19" fmla="*/ 254787 w 581486"/>
                <a:gd name="connsiteY19" fmla="*/ 0 h 583090"/>
                <a:gd name="connsiteX20" fmla="*/ 221554 w 581486"/>
                <a:gd name="connsiteY20" fmla="*/ 32226 h 583090"/>
                <a:gd name="connsiteX21" fmla="*/ 221554 w 581486"/>
                <a:gd name="connsiteY21" fmla="*/ 60424 h 583090"/>
                <a:gd name="connsiteX22" fmla="*/ 200406 w 581486"/>
                <a:gd name="connsiteY22" fmla="*/ 67473 h 583090"/>
                <a:gd name="connsiteX23" fmla="*/ 199399 w 581486"/>
                <a:gd name="connsiteY23" fmla="*/ 67473 h 583090"/>
                <a:gd name="connsiteX24" fmla="*/ 187314 w 581486"/>
                <a:gd name="connsiteY24" fmla="*/ 73516 h 583090"/>
                <a:gd name="connsiteX25" fmla="*/ 185300 w 581486"/>
                <a:gd name="connsiteY25" fmla="*/ 74523 h 583090"/>
                <a:gd name="connsiteX26" fmla="*/ 178250 w 581486"/>
                <a:gd name="connsiteY26" fmla="*/ 77544 h 583090"/>
                <a:gd name="connsiteX27" fmla="*/ 159116 w 581486"/>
                <a:gd name="connsiteY27" fmla="*/ 58410 h 583090"/>
                <a:gd name="connsiteX28" fmla="*/ 111784 w 581486"/>
                <a:gd name="connsiteY28" fmla="*/ 58410 h 583090"/>
                <a:gd name="connsiteX29" fmla="*/ 59417 w 581486"/>
                <a:gd name="connsiteY29" fmla="*/ 110777 h 583090"/>
                <a:gd name="connsiteX30" fmla="*/ 59417 w 581486"/>
                <a:gd name="connsiteY30" fmla="*/ 158109 h 583090"/>
                <a:gd name="connsiteX31" fmla="*/ 78551 w 581486"/>
                <a:gd name="connsiteY31" fmla="*/ 177243 h 583090"/>
                <a:gd name="connsiteX32" fmla="*/ 75530 w 581486"/>
                <a:gd name="connsiteY32" fmla="*/ 184293 h 583090"/>
                <a:gd name="connsiteX33" fmla="*/ 74523 w 581486"/>
                <a:gd name="connsiteY33" fmla="*/ 186307 h 583090"/>
                <a:gd name="connsiteX34" fmla="*/ 69487 w 581486"/>
                <a:gd name="connsiteY34" fmla="*/ 198392 h 583090"/>
                <a:gd name="connsiteX35" fmla="*/ 68480 w 581486"/>
                <a:gd name="connsiteY35" fmla="*/ 199399 h 583090"/>
                <a:gd name="connsiteX36" fmla="*/ 60424 w 581486"/>
                <a:gd name="connsiteY36" fmla="*/ 221554 h 583090"/>
                <a:gd name="connsiteX37" fmla="*/ 30212 w 581486"/>
                <a:gd name="connsiteY37" fmla="*/ 221554 h 583090"/>
                <a:gd name="connsiteX38" fmla="*/ 0 w 581486"/>
                <a:gd name="connsiteY38" fmla="*/ 251766 h 583090"/>
                <a:gd name="connsiteX39" fmla="*/ 0 w 581486"/>
                <a:gd name="connsiteY39" fmla="*/ 332331 h 583090"/>
                <a:gd name="connsiteX40" fmla="*/ 30212 w 581486"/>
                <a:gd name="connsiteY40" fmla="*/ 362543 h 583090"/>
                <a:gd name="connsiteX41" fmla="*/ 60424 w 581486"/>
                <a:gd name="connsiteY41" fmla="*/ 362543 h 583090"/>
                <a:gd name="connsiteX42" fmla="*/ 67473 w 581486"/>
                <a:gd name="connsiteY42" fmla="*/ 383691 h 583090"/>
                <a:gd name="connsiteX43" fmla="*/ 67473 w 581486"/>
                <a:gd name="connsiteY43" fmla="*/ 384698 h 583090"/>
                <a:gd name="connsiteX44" fmla="*/ 73516 w 581486"/>
                <a:gd name="connsiteY44" fmla="*/ 396783 h 583090"/>
                <a:gd name="connsiteX45" fmla="*/ 74523 w 581486"/>
                <a:gd name="connsiteY45" fmla="*/ 398797 h 583090"/>
                <a:gd name="connsiteX46" fmla="*/ 77544 w 581486"/>
                <a:gd name="connsiteY46" fmla="*/ 405847 h 583090"/>
                <a:gd name="connsiteX47" fmla="*/ 58410 w 581486"/>
                <a:gd name="connsiteY47" fmla="*/ 424981 h 583090"/>
                <a:gd name="connsiteX48" fmla="*/ 58410 w 581486"/>
                <a:gd name="connsiteY48" fmla="*/ 472313 h 583090"/>
                <a:gd name="connsiteX49" fmla="*/ 110777 w 581486"/>
                <a:gd name="connsiteY49" fmla="*/ 524680 h 583090"/>
                <a:gd name="connsiteX50" fmla="*/ 158109 w 581486"/>
                <a:gd name="connsiteY50" fmla="*/ 524680 h 583090"/>
                <a:gd name="connsiteX51" fmla="*/ 177243 w 581486"/>
                <a:gd name="connsiteY51" fmla="*/ 505546 h 583090"/>
                <a:gd name="connsiteX52" fmla="*/ 184293 w 581486"/>
                <a:gd name="connsiteY52" fmla="*/ 508567 h 583090"/>
                <a:gd name="connsiteX53" fmla="*/ 186307 w 581486"/>
                <a:gd name="connsiteY53" fmla="*/ 509574 h 583090"/>
                <a:gd name="connsiteX54" fmla="*/ 198392 w 581486"/>
                <a:gd name="connsiteY54" fmla="*/ 514610 h 583090"/>
                <a:gd name="connsiteX55" fmla="*/ 199399 w 581486"/>
                <a:gd name="connsiteY55" fmla="*/ 515617 h 583090"/>
                <a:gd name="connsiteX56" fmla="*/ 220547 w 581486"/>
                <a:gd name="connsiteY56" fmla="*/ 522666 h 583090"/>
                <a:gd name="connsiteX57" fmla="*/ 220547 w 581486"/>
                <a:gd name="connsiteY57" fmla="*/ 550864 h 583090"/>
                <a:gd name="connsiteX58" fmla="*/ 252773 w 581486"/>
                <a:gd name="connsiteY58" fmla="*/ 583090 h 583090"/>
                <a:gd name="connsiteX59" fmla="*/ 328303 w 581486"/>
                <a:gd name="connsiteY59" fmla="*/ 583090 h 583090"/>
                <a:gd name="connsiteX60" fmla="*/ 360529 w 581486"/>
                <a:gd name="connsiteY60" fmla="*/ 550864 h 583090"/>
                <a:gd name="connsiteX61" fmla="*/ 360529 w 581486"/>
                <a:gd name="connsiteY61" fmla="*/ 523673 h 583090"/>
                <a:gd name="connsiteX62" fmla="*/ 381677 w 581486"/>
                <a:gd name="connsiteY62" fmla="*/ 516624 h 583090"/>
                <a:gd name="connsiteX63" fmla="*/ 382684 w 581486"/>
                <a:gd name="connsiteY63" fmla="*/ 516624 h 583090"/>
                <a:gd name="connsiteX64" fmla="*/ 394769 w 581486"/>
                <a:gd name="connsiteY64" fmla="*/ 510582 h 583090"/>
                <a:gd name="connsiteX65" fmla="*/ 396783 w 581486"/>
                <a:gd name="connsiteY65" fmla="*/ 509574 h 583090"/>
                <a:gd name="connsiteX66" fmla="*/ 403833 w 581486"/>
                <a:gd name="connsiteY66" fmla="*/ 506553 h 583090"/>
                <a:gd name="connsiteX67" fmla="*/ 422967 w 581486"/>
                <a:gd name="connsiteY67" fmla="*/ 525687 h 583090"/>
                <a:gd name="connsiteX68" fmla="*/ 470299 w 581486"/>
                <a:gd name="connsiteY68" fmla="*/ 525687 h 583090"/>
                <a:gd name="connsiteX69" fmla="*/ 522666 w 581486"/>
                <a:gd name="connsiteY69" fmla="*/ 473320 h 583090"/>
                <a:gd name="connsiteX70" fmla="*/ 522666 w 581486"/>
                <a:gd name="connsiteY70" fmla="*/ 425988 h 583090"/>
                <a:gd name="connsiteX71" fmla="*/ 503532 w 581486"/>
                <a:gd name="connsiteY71" fmla="*/ 406854 h 583090"/>
                <a:gd name="connsiteX72" fmla="*/ 506553 w 581486"/>
                <a:gd name="connsiteY72" fmla="*/ 399804 h 583090"/>
                <a:gd name="connsiteX73" fmla="*/ 507560 w 581486"/>
                <a:gd name="connsiteY73" fmla="*/ 397790 h 583090"/>
                <a:gd name="connsiteX74" fmla="*/ 512596 w 581486"/>
                <a:gd name="connsiteY74" fmla="*/ 385706 h 583090"/>
                <a:gd name="connsiteX75" fmla="*/ 513603 w 581486"/>
                <a:gd name="connsiteY75" fmla="*/ 384698 h 583090"/>
                <a:gd name="connsiteX76" fmla="*/ 520652 w 581486"/>
                <a:gd name="connsiteY76" fmla="*/ 363550 h 583090"/>
                <a:gd name="connsiteX77" fmla="*/ 550864 w 581486"/>
                <a:gd name="connsiteY77" fmla="*/ 363550 h 583090"/>
                <a:gd name="connsiteX78" fmla="*/ 581076 w 581486"/>
                <a:gd name="connsiteY78" fmla="*/ 333338 h 583090"/>
                <a:gd name="connsiteX79" fmla="*/ 581076 w 581486"/>
                <a:gd name="connsiteY79" fmla="*/ 251766 h 583090"/>
                <a:gd name="connsiteX80" fmla="*/ 553885 w 581486"/>
                <a:gd name="connsiteY80" fmla="*/ 221554 h 583090"/>
                <a:gd name="connsiteX81" fmla="*/ 563956 w 581486"/>
                <a:gd name="connsiteY81" fmla="*/ 332331 h 583090"/>
                <a:gd name="connsiteX82" fmla="*/ 553885 w 581486"/>
                <a:gd name="connsiteY82" fmla="*/ 342402 h 583090"/>
                <a:gd name="connsiteX83" fmla="*/ 515617 w 581486"/>
                <a:gd name="connsiteY83" fmla="*/ 342402 h 583090"/>
                <a:gd name="connsiteX84" fmla="*/ 505546 w 581486"/>
                <a:gd name="connsiteY84" fmla="*/ 349451 h 583090"/>
                <a:gd name="connsiteX85" fmla="*/ 496483 w 581486"/>
                <a:gd name="connsiteY85" fmla="*/ 375635 h 583090"/>
                <a:gd name="connsiteX86" fmla="*/ 496483 w 581486"/>
                <a:gd name="connsiteY86" fmla="*/ 376642 h 583090"/>
                <a:gd name="connsiteX87" fmla="*/ 491447 w 581486"/>
                <a:gd name="connsiteY87" fmla="*/ 387720 h 583090"/>
                <a:gd name="connsiteX88" fmla="*/ 490440 w 581486"/>
                <a:gd name="connsiteY88" fmla="*/ 389734 h 583090"/>
                <a:gd name="connsiteX89" fmla="*/ 483391 w 581486"/>
                <a:gd name="connsiteY89" fmla="*/ 401819 h 583090"/>
                <a:gd name="connsiteX90" fmla="*/ 485405 w 581486"/>
                <a:gd name="connsiteY90" fmla="*/ 413903 h 583090"/>
                <a:gd name="connsiteX91" fmla="*/ 510582 w 581486"/>
                <a:gd name="connsiteY91" fmla="*/ 439080 h 583090"/>
                <a:gd name="connsiteX92" fmla="*/ 510582 w 581486"/>
                <a:gd name="connsiteY92" fmla="*/ 458214 h 583090"/>
                <a:gd name="connsiteX93" fmla="*/ 458214 w 581486"/>
                <a:gd name="connsiteY93" fmla="*/ 510582 h 583090"/>
                <a:gd name="connsiteX94" fmla="*/ 439080 w 581486"/>
                <a:gd name="connsiteY94" fmla="*/ 510582 h 583090"/>
                <a:gd name="connsiteX95" fmla="*/ 413903 w 581486"/>
                <a:gd name="connsiteY95" fmla="*/ 485405 h 583090"/>
                <a:gd name="connsiteX96" fmla="*/ 401819 w 581486"/>
                <a:gd name="connsiteY96" fmla="*/ 483391 h 583090"/>
                <a:gd name="connsiteX97" fmla="*/ 388727 w 581486"/>
                <a:gd name="connsiteY97" fmla="*/ 490440 h 583090"/>
                <a:gd name="connsiteX98" fmla="*/ 387720 w 581486"/>
                <a:gd name="connsiteY98" fmla="*/ 491447 h 583090"/>
                <a:gd name="connsiteX99" fmla="*/ 376642 w 581486"/>
                <a:gd name="connsiteY99" fmla="*/ 496483 h 583090"/>
                <a:gd name="connsiteX100" fmla="*/ 375635 w 581486"/>
                <a:gd name="connsiteY100" fmla="*/ 496483 h 583090"/>
                <a:gd name="connsiteX101" fmla="*/ 349451 w 581486"/>
                <a:gd name="connsiteY101" fmla="*/ 505546 h 583090"/>
                <a:gd name="connsiteX102" fmla="*/ 342402 w 581486"/>
                <a:gd name="connsiteY102" fmla="*/ 515617 h 583090"/>
                <a:gd name="connsiteX103" fmla="*/ 342402 w 581486"/>
                <a:gd name="connsiteY103" fmla="*/ 551871 h 583090"/>
                <a:gd name="connsiteX104" fmla="*/ 330317 w 581486"/>
                <a:gd name="connsiteY104" fmla="*/ 563956 h 583090"/>
                <a:gd name="connsiteX105" fmla="*/ 254787 w 581486"/>
                <a:gd name="connsiteY105" fmla="*/ 563956 h 583090"/>
                <a:gd name="connsiteX106" fmla="*/ 242702 w 581486"/>
                <a:gd name="connsiteY106" fmla="*/ 551871 h 583090"/>
                <a:gd name="connsiteX107" fmla="*/ 242702 w 581486"/>
                <a:gd name="connsiteY107" fmla="*/ 515617 h 583090"/>
                <a:gd name="connsiteX108" fmla="*/ 235653 w 581486"/>
                <a:gd name="connsiteY108" fmla="*/ 505546 h 583090"/>
                <a:gd name="connsiteX109" fmla="*/ 209469 w 581486"/>
                <a:gd name="connsiteY109" fmla="*/ 496483 h 583090"/>
                <a:gd name="connsiteX110" fmla="*/ 208462 w 581486"/>
                <a:gd name="connsiteY110" fmla="*/ 496483 h 583090"/>
                <a:gd name="connsiteX111" fmla="*/ 197385 w 581486"/>
                <a:gd name="connsiteY111" fmla="*/ 491447 h 583090"/>
                <a:gd name="connsiteX112" fmla="*/ 195370 w 581486"/>
                <a:gd name="connsiteY112" fmla="*/ 490440 h 583090"/>
                <a:gd name="connsiteX113" fmla="*/ 183286 w 581486"/>
                <a:gd name="connsiteY113" fmla="*/ 483391 h 583090"/>
                <a:gd name="connsiteX114" fmla="*/ 178250 w 581486"/>
                <a:gd name="connsiteY114" fmla="*/ 482384 h 583090"/>
                <a:gd name="connsiteX115" fmla="*/ 171201 w 581486"/>
                <a:gd name="connsiteY115" fmla="*/ 485405 h 583090"/>
                <a:gd name="connsiteX116" fmla="*/ 146024 w 581486"/>
                <a:gd name="connsiteY116" fmla="*/ 510582 h 583090"/>
                <a:gd name="connsiteX117" fmla="*/ 126890 w 581486"/>
                <a:gd name="connsiteY117" fmla="*/ 510582 h 583090"/>
                <a:gd name="connsiteX118" fmla="*/ 74523 w 581486"/>
                <a:gd name="connsiteY118" fmla="*/ 458214 h 583090"/>
                <a:gd name="connsiteX119" fmla="*/ 74523 w 581486"/>
                <a:gd name="connsiteY119" fmla="*/ 439080 h 583090"/>
                <a:gd name="connsiteX120" fmla="*/ 99699 w 581486"/>
                <a:gd name="connsiteY120" fmla="*/ 413903 h 583090"/>
                <a:gd name="connsiteX121" fmla="*/ 101713 w 581486"/>
                <a:gd name="connsiteY121" fmla="*/ 401819 h 583090"/>
                <a:gd name="connsiteX122" fmla="*/ 94664 w 581486"/>
                <a:gd name="connsiteY122" fmla="*/ 388727 h 583090"/>
                <a:gd name="connsiteX123" fmla="*/ 93657 w 581486"/>
                <a:gd name="connsiteY123" fmla="*/ 387720 h 583090"/>
                <a:gd name="connsiteX124" fmla="*/ 88622 w 581486"/>
                <a:gd name="connsiteY124" fmla="*/ 376642 h 583090"/>
                <a:gd name="connsiteX125" fmla="*/ 88622 w 581486"/>
                <a:gd name="connsiteY125" fmla="*/ 375635 h 583090"/>
                <a:gd name="connsiteX126" fmla="*/ 79558 w 581486"/>
                <a:gd name="connsiteY126" fmla="*/ 349451 h 583090"/>
                <a:gd name="connsiteX127" fmla="*/ 69487 w 581486"/>
                <a:gd name="connsiteY127" fmla="*/ 342402 h 583090"/>
                <a:gd name="connsiteX128" fmla="*/ 30212 w 581486"/>
                <a:gd name="connsiteY128" fmla="*/ 342402 h 583090"/>
                <a:gd name="connsiteX129" fmla="*/ 20141 w 581486"/>
                <a:gd name="connsiteY129" fmla="*/ 332331 h 583090"/>
                <a:gd name="connsiteX130" fmla="*/ 20141 w 581486"/>
                <a:gd name="connsiteY130" fmla="*/ 251766 h 583090"/>
                <a:gd name="connsiteX131" fmla="*/ 30212 w 581486"/>
                <a:gd name="connsiteY131" fmla="*/ 241695 h 583090"/>
                <a:gd name="connsiteX132" fmla="*/ 68480 w 581486"/>
                <a:gd name="connsiteY132" fmla="*/ 241695 h 583090"/>
                <a:gd name="connsiteX133" fmla="*/ 78551 w 581486"/>
                <a:gd name="connsiteY133" fmla="*/ 234646 h 583090"/>
                <a:gd name="connsiteX134" fmla="*/ 87615 w 581486"/>
                <a:gd name="connsiteY134" fmla="*/ 208462 h 583090"/>
                <a:gd name="connsiteX135" fmla="*/ 87615 w 581486"/>
                <a:gd name="connsiteY135" fmla="*/ 207455 h 583090"/>
                <a:gd name="connsiteX136" fmla="*/ 92650 w 581486"/>
                <a:gd name="connsiteY136" fmla="*/ 196378 h 583090"/>
                <a:gd name="connsiteX137" fmla="*/ 93657 w 581486"/>
                <a:gd name="connsiteY137" fmla="*/ 194363 h 583090"/>
                <a:gd name="connsiteX138" fmla="*/ 100706 w 581486"/>
                <a:gd name="connsiteY138" fmla="*/ 182279 h 583090"/>
                <a:gd name="connsiteX139" fmla="*/ 98692 w 581486"/>
                <a:gd name="connsiteY139" fmla="*/ 170194 h 583090"/>
                <a:gd name="connsiteX140" fmla="*/ 73516 w 581486"/>
                <a:gd name="connsiteY140" fmla="*/ 145017 h 583090"/>
                <a:gd name="connsiteX141" fmla="*/ 73516 w 581486"/>
                <a:gd name="connsiteY141" fmla="*/ 125883 h 583090"/>
                <a:gd name="connsiteX142" fmla="*/ 125883 w 581486"/>
                <a:gd name="connsiteY142" fmla="*/ 73516 h 583090"/>
                <a:gd name="connsiteX143" fmla="*/ 145017 w 581486"/>
                <a:gd name="connsiteY143" fmla="*/ 73516 h 583090"/>
                <a:gd name="connsiteX144" fmla="*/ 170194 w 581486"/>
                <a:gd name="connsiteY144" fmla="*/ 98692 h 583090"/>
                <a:gd name="connsiteX145" fmla="*/ 182279 w 581486"/>
                <a:gd name="connsiteY145" fmla="*/ 100706 h 583090"/>
                <a:gd name="connsiteX146" fmla="*/ 195370 w 581486"/>
                <a:gd name="connsiteY146" fmla="*/ 93657 h 583090"/>
                <a:gd name="connsiteX147" fmla="*/ 196378 w 581486"/>
                <a:gd name="connsiteY147" fmla="*/ 92650 h 583090"/>
                <a:gd name="connsiteX148" fmla="*/ 207455 w 581486"/>
                <a:gd name="connsiteY148" fmla="*/ 87615 h 583090"/>
                <a:gd name="connsiteX149" fmla="*/ 208462 w 581486"/>
                <a:gd name="connsiteY149" fmla="*/ 87615 h 583090"/>
                <a:gd name="connsiteX150" fmla="*/ 234646 w 581486"/>
                <a:gd name="connsiteY150" fmla="*/ 78551 h 583090"/>
                <a:gd name="connsiteX151" fmla="*/ 241695 w 581486"/>
                <a:gd name="connsiteY151" fmla="*/ 68480 h 583090"/>
                <a:gd name="connsiteX152" fmla="*/ 241695 w 581486"/>
                <a:gd name="connsiteY152" fmla="*/ 32226 h 583090"/>
                <a:gd name="connsiteX153" fmla="*/ 253780 w 581486"/>
                <a:gd name="connsiteY153" fmla="*/ 20141 h 583090"/>
                <a:gd name="connsiteX154" fmla="*/ 329310 w 581486"/>
                <a:gd name="connsiteY154" fmla="*/ 20141 h 583090"/>
                <a:gd name="connsiteX155" fmla="*/ 342402 w 581486"/>
                <a:gd name="connsiteY155" fmla="*/ 32226 h 583090"/>
                <a:gd name="connsiteX156" fmla="*/ 342402 w 581486"/>
                <a:gd name="connsiteY156" fmla="*/ 68480 h 583090"/>
                <a:gd name="connsiteX157" fmla="*/ 349451 w 581486"/>
                <a:gd name="connsiteY157" fmla="*/ 78551 h 583090"/>
                <a:gd name="connsiteX158" fmla="*/ 375635 w 581486"/>
                <a:gd name="connsiteY158" fmla="*/ 87615 h 583090"/>
                <a:gd name="connsiteX159" fmla="*/ 376642 w 581486"/>
                <a:gd name="connsiteY159" fmla="*/ 87615 h 583090"/>
                <a:gd name="connsiteX160" fmla="*/ 387720 w 581486"/>
                <a:gd name="connsiteY160" fmla="*/ 92650 h 583090"/>
                <a:gd name="connsiteX161" fmla="*/ 389734 w 581486"/>
                <a:gd name="connsiteY161" fmla="*/ 93657 h 583090"/>
                <a:gd name="connsiteX162" fmla="*/ 401819 w 581486"/>
                <a:gd name="connsiteY162" fmla="*/ 100706 h 583090"/>
                <a:gd name="connsiteX163" fmla="*/ 413903 w 581486"/>
                <a:gd name="connsiteY163" fmla="*/ 98692 h 583090"/>
                <a:gd name="connsiteX164" fmla="*/ 439080 w 581486"/>
                <a:gd name="connsiteY164" fmla="*/ 73516 h 583090"/>
                <a:gd name="connsiteX165" fmla="*/ 458214 w 581486"/>
                <a:gd name="connsiteY165" fmla="*/ 73516 h 583090"/>
                <a:gd name="connsiteX166" fmla="*/ 510582 w 581486"/>
                <a:gd name="connsiteY166" fmla="*/ 125883 h 583090"/>
                <a:gd name="connsiteX167" fmla="*/ 510582 w 581486"/>
                <a:gd name="connsiteY167" fmla="*/ 145017 h 583090"/>
                <a:gd name="connsiteX168" fmla="*/ 485405 w 581486"/>
                <a:gd name="connsiteY168" fmla="*/ 170194 h 583090"/>
                <a:gd name="connsiteX169" fmla="*/ 483391 w 581486"/>
                <a:gd name="connsiteY169" fmla="*/ 182279 h 583090"/>
                <a:gd name="connsiteX170" fmla="*/ 490440 w 581486"/>
                <a:gd name="connsiteY170" fmla="*/ 195370 h 583090"/>
                <a:gd name="connsiteX171" fmla="*/ 491447 w 581486"/>
                <a:gd name="connsiteY171" fmla="*/ 196378 h 583090"/>
                <a:gd name="connsiteX172" fmla="*/ 496483 w 581486"/>
                <a:gd name="connsiteY172" fmla="*/ 207455 h 583090"/>
                <a:gd name="connsiteX173" fmla="*/ 496483 w 581486"/>
                <a:gd name="connsiteY173" fmla="*/ 208462 h 583090"/>
                <a:gd name="connsiteX174" fmla="*/ 505546 w 581486"/>
                <a:gd name="connsiteY174" fmla="*/ 234646 h 583090"/>
                <a:gd name="connsiteX175" fmla="*/ 515617 w 581486"/>
                <a:gd name="connsiteY175" fmla="*/ 241695 h 583090"/>
                <a:gd name="connsiteX176" fmla="*/ 553885 w 581486"/>
                <a:gd name="connsiteY176" fmla="*/ 241695 h 583090"/>
                <a:gd name="connsiteX177" fmla="*/ 563956 w 581486"/>
                <a:gd name="connsiteY177" fmla="*/ 251766 h 583090"/>
                <a:gd name="connsiteX178" fmla="*/ 563956 w 581486"/>
                <a:gd name="connsiteY178" fmla="*/ 332331 h 583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</a:cxnLst>
              <a:rect l="l" t="t" r="r" b="b"/>
              <a:pathLst>
                <a:path w="581486" h="583090">
                  <a:moveTo>
                    <a:pt x="553885" y="221554"/>
                  </a:moveTo>
                  <a:lnTo>
                    <a:pt x="523673" y="221554"/>
                  </a:lnTo>
                  <a:cubicBezTo>
                    <a:pt x="521659" y="214505"/>
                    <a:pt x="518638" y="207455"/>
                    <a:pt x="516624" y="200406"/>
                  </a:cubicBezTo>
                  <a:cubicBezTo>
                    <a:pt x="516624" y="200406"/>
                    <a:pt x="516624" y="199399"/>
                    <a:pt x="516624" y="199399"/>
                  </a:cubicBezTo>
                  <a:cubicBezTo>
                    <a:pt x="514610" y="195370"/>
                    <a:pt x="513603" y="191342"/>
                    <a:pt x="510582" y="187314"/>
                  </a:cubicBezTo>
                  <a:lnTo>
                    <a:pt x="509574" y="185300"/>
                  </a:lnTo>
                  <a:cubicBezTo>
                    <a:pt x="508567" y="183286"/>
                    <a:pt x="507560" y="180264"/>
                    <a:pt x="506553" y="178250"/>
                  </a:cubicBezTo>
                  <a:lnTo>
                    <a:pt x="525687" y="159116"/>
                  </a:lnTo>
                  <a:cubicBezTo>
                    <a:pt x="538779" y="146024"/>
                    <a:pt x="538779" y="124876"/>
                    <a:pt x="525687" y="111784"/>
                  </a:cubicBezTo>
                  <a:lnTo>
                    <a:pt x="473320" y="59417"/>
                  </a:lnTo>
                  <a:cubicBezTo>
                    <a:pt x="460228" y="46325"/>
                    <a:pt x="439080" y="46325"/>
                    <a:pt x="425988" y="59417"/>
                  </a:cubicBezTo>
                  <a:lnTo>
                    <a:pt x="406854" y="78551"/>
                  </a:lnTo>
                  <a:cubicBezTo>
                    <a:pt x="404840" y="77544"/>
                    <a:pt x="402826" y="76537"/>
                    <a:pt x="399804" y="75530"/>
                  </a:cubicBezTo>
                  <a:lnTo>
                    <a:pt x="397790" y="74523"/>
                  </a:lnTo>
                  <a:cubicBezTo>
                    <a:pt x="393762" y="72509"/>
                    <a:pt x="389734" y="70494"/>
                    <a:pt x="385706" y="69487"/>
                  </a:cubicBezTo>
                  <a:lnTo>
                    <a:pt x="384698" y="68480"/>
                  </a:lnTo>
                  <a:cubicBezTo>
                    <a:pt x="376642" y="65459"/>
                    <a:pt x="369593" y="63445"/>
                    <a:pt x="362543" y="60424"/>
                  </a:cubicBezTo>
                  <a:lnTo>
                    <a:pt x="362543" y="32226"/>
                  </a:lnTo>
                  <a:cubicBezTo>
                    <a:pt x="362543" y="15106"/>
                    <a:pt x="347437" y="0"/>
                    <a:pt x="330317" y="0"/>
                  </a:cubicBezTo>
                  <a:lnTo>
                    <a:pt x="254787" y="0"/>
                  </a:lnTo>
                  <a:cubicBezTo>
                    <a:pt x="236660" y="0"/>
                    <a:pt x="221554" y="15106"/>
                    <a:pt x="221554" y="32226"/>
                  </a:cubicBezTo>
                  <a:lnTo>
                    <a:pt x="221554" y="60424"/>
                  </a:lnTo>
                  <a:cubicBezTo>
                    <a:pt x="214505" y="62438"/>
                    <a:pt x="207455" y="65459"/>
                    <a:pt x="200406" y="67473"/>
                  </a:cubicBezTo>
                  <a:cubicBezTo>
                    <a:pt x="200406" y="67473"/>
                    <a:pt x="199399" y="67473"/>
                    <a:pt x="199399" y="67473"/>
                  </a:cubicBezTo>
                  <a:cubicBezTo>
                    <a:pt x="195370" y="69487"/>
                    <a:pt x="191342" y="70494"/>
                    <a:pt x="187314" y="73516"/>
                  </a:cubicBezTo>
                  <a:lnTo>
                    <a:pt x="185300" y="74523"/>
                  </a:lnTo>
                  <a:cubicBezTo>
                    <a:pt x="183286" y="75530"/>
                    <a:pt x="180264" y="76537"/>
                    <a:pt x="178250" y="77544"/>
                  </a:cubicBezTo>
                  <a:lnTo>
                    <a:pt x="159116" y="58410"/>
                  </a:lnTo>
                  <a:cubicBezTo>
                    <a:pt x="146024" y="45318"/>
                    <a:pt x="124876" y="45318"/>
                    <a:pt x="111784" y="58410"/>
                  </a:cubicBezTo>
                  <a:lnTo>
                    <a:pt x="59417" y="110777"/>
                  </a:lnTo>
                  <a:cubicBezTo>
                    <a:pt x="46325" y="123869"/>
                    <a:pt x="46325" y="145017"/>
                    <a:pt x="59417" y="158109"/>
                  </a:cubicBezTo>
                  <a:lnTo>
                    <a:pt x="78551" y="177243"/>
                  </a:lnTo>
                  <a:cubicBezTo>
                    <a:pt x="77544" y="179257"/>
                    <a:pt x="76537" y="181272"/>
                    <a:pt x="75530" y="184293"/>
                  </a:cubicBezTo>
                  <a:lnTo>
                    <a:pt x="74523" y="186307"/>
                  </a:lnTo>
                  <a:cubicBezTo>
                    <a:pt x="72509" y="190335"/>
                    <a:pt x="70494" y="194363"/>
                    <a:pt x="69487" y="198392"/>
                  </a:cubicBezTo>
                  <a:lnTo>
                    <a:pt x="68480" y="199399"/>
                  </a:lnTo>
                  <a:cubicBezTo>
                    <a:pt x="65459" y="207455"/>
                    <a:pt x="63445" y="214505"/>
                    <a:pt x="60424" y="221554"/>
                  </a:cubicBezTo>
                  <a:lnTo>
                    <a:pt x="30212" y="221554"/>
                  </a:lnTo>
                  <a:cubicBezTo>
                    <a:pt x="13092" y="221554"/>
                    <a:pt x="0" y="235653"/>
                    <a:pt x="0" y="251766"/>
                  </a:cubicBezTo>
                  <a:lnTo>
                    <a:pt x="0" y="332331"/>
                  </a:lnTo>
                  <a:cubicBezTo>
                    <a:pt x="0" y="349451"/>
                    <a:pt x="14099" y="362543"/>
                    <a:pt x="30212" y="362543"/>
                  </a:cubicBezTo>
                  <a:lnTo>
                    <a:pt x="60424" y="362543"/>
                  </a:lnTo>
                  <a:cubicBezTo>
                    <a:pt x="62438" y="369593"/>
                    <a:pt x="65459" y="376642"/>
                    <a:pt x="67473" y="383691"/>
                  </a:cubicBezTo>
                  <a:cubicBezTo>
                    <a:pt x="67473" y="383691"/>
                    <a:pt x="67473" y="384698"/>
                    <a:pt x="67473" y="384698"/>
                  </a:cubicBezTo>
                  <a:cubicBezTo>
                    <a:pt x="69487" y="388727"/>
                    <a:pt x="70494" y="392755"/>
                    <a:pt x="73516" y="396783"/>
                  </a:cubicBezTo>
                  <a:lnTo>
                    <a:pt x="74523" y="398797"/>
                  </a:lnTo>
                  <a:cubicBezTo>
                    <a:pt x="75530" y="400812"/>
                    <a:pt x="76537" y="403833"/>
                    <a:pt x="77544" y="405847"/>
                  </a:cubicBezTo>
                  <a:lnTo>
                    <a:pt x="58410" y="424981"/>
                  </a:lnTo>
                  <a:cubicBezTo>
                    <a:pt x="45318" y="438073"/>
                    <a:pt x="45318" y="459221"/>
                    <a:pt x="58410" y="472313"/>
                  </a:cubicBezTo>
                  <a:lnTo>
                    <a:pt x="110777" y="524680"/>
                  </a:lnTo>
                  <a:cubicBezTo>
                    <a:pt x="123869" y="537772"/>
                    <a:pt x="145017" y="537772"/>
                    <a:pt x="158109" y="524680"/>
                  </a:cubicBezTo>
                  <a:lnTo>
                    <a:pt x="177243" y="505546"/>
                  </a:lnTo>
                  <a:cubicBezTo>
                    <a:pt x="179257" y="506553"/>
                    <a:pt x="181272" y="507560"/>
                    <a:pt x="184293" y="508567"/>
                  </a:cubicBezTo>
                  <a:lnTo>
                    <a:pt x="186307" y="509574"/>
                  </a:lnTo>
                  <a:cubicBezTo>
                    <a:pt x="190335" y="511589"/>
                    <a:pt x="194363" y="513603"/>
                    <a:pt x="198392" y="514610"/>
                  </a:cubicBezTo>
                  <a:lnTo>
                    <a:pt x="199399" y="515617"/>
                  </a:lnTo>
                  <a:cubicBezTo>
                    <a:pt x="206448" y="518638"/>
                    <a:pt x="213498" y="520652"/>
                    <a:pt x="220547" y="522666"/>
                  </a:cubicBezTo>
                  <a:lnTo>
                    <a:pt x="220547" y="550864"/>
                  </a:lnTo>
                  <a:cubicBezTo>
                    <a:pt x="220547" y="568991"/>
                    <a:pt x="235653" y="583090"/>
                    <a:pt x="252773" y="583090"/>
                  </a:cubicBezTo>
                  <a:lnTo>
                    <a:pt x="328303" y="583090"/>
                  </a:lnTo>
                  <a:cubicBezTo>
                    <a:pt x="346430" y="583090"/>
                    <a:pt x="360529" y="567984"/>
                    <a:pt x="360529" y="550864"/>
                  </a:cubicBezTo>
                  <a:lnTo>
                    <a:pt x="360529" y="523673"/>
                  </a:lnTo>
                  <a:cubicBezTo>
                    <a:pt x="367578" y="521659"/>
                    <a:pt x="374628" y="518638"/>
                    <a:pt x="381677" y="516624"/>
                  </a:cubicBezTo>
                  <a:cubicBezTo>
                    <a:pt x="381677" y="516624"/>
                    <a:pt x="382684" y="516624"/>
                    <a:pt x="382684" y="516624"/>
                  </a:cubicBezTo>
                  <a:cubicBezTo>
                    <a:pt x="386713" y="514610"/>
                    <a:pt x="390741" y="513603"/>
                    <a:pt x="394769" y="510582"/>
                  </a:cubicBezTo>
                  <a:lnTo>
                    <a:pt x="396783" y="509574"/>
                  </a:lnTo>
                  <a:cubicBezTo>
                    <a:pt x="398797" y="508567"/>
                    <a:pt x="401819" y="507560"/>
                    <a:pt x="403833" y="506553"/>
                  </a:cubicBezTo>
                  <a:lnTo>
                    <a:pt x="422967" y="525687"/>
                  </a:lnTo>
                  <a:cubicBezTo>
                    <a:pt x="436059" y="538779"/>
                    <a:pt x="457207" y="538779"/>
                    <a:pt x="470299" y="525687"/>
                  </a:cubicBezTo>
                  <a:lnTo>
                    <a:pt x="522666" y="473320"/>
                  </a:lnTo>
                  <a:cubicBezTo>
                    <a:pt x="535758" y="460228"/>
                    <a:pt x="535758" y="439080"/>
                    <a:pt x="522666" y="425988"/>
                  </a:cubicBezTo>
                  <a:lnTo>
                    <a:pt x="503532" y="406854"/>
                  </a:lnTo>
                  <a:cubicBezTo>
                    <a:pt x="504539" y="404840"/>
                    <a:pt x="505546" y="402826"/>
                    <a:pt x="506553" y="399804"/>
                  </a:cubicBezTo>
                  <a:lnTo>
                    <a:pt x="507560" y="397790"/>
                  </a:lnTo>
                  <a:cubicBezTo>
                    <a:pt x="509574" y="393762"/>
                    <a:pt x="511589" y="389734"/>
                    <a:pt x="512596" y="385706"/>
                  </a:cubicBezTo>
                  <a:lnTo>
                    <a:pt x="513603" y="384698"/>
                  </a:lnTo>
                  <a:cubicBezTo>
                    <a:pt x="516624" y="377649"/>
                    <a:pt x="518638" y="370600"/>
                    <a:pt x="520652" y="363550"/>
                  </a:cubicBezTo>
                  <a:lnTo>
                    <a:pt x="550864" y="363550"/>
                  </a:lnTo>
                  <a:cubicBezTo>
                    <a:pt x="567984" y="363550"/>
                    <a:pt x="581076" y="349451"/>
                    <a:pt x="581076" y="333338"/>
                  </a:cubicBezTo>
                  <a:lnTo>
                    <a:pt x="581076" y="251766"/>
                  </a:lnTo>
                  <a:cubicBezTo>
                    <a:pt x="584097" y="235653"/>
                    <a:pt x="569998" y="221554"/>
                    <a:pt x="553885" y="221554"/>
                  </a:cubicBezTo>
                  <a:close/>
                  <a:moveTo>
                    <a:pt x="563956" y="332331"/>
                  </a:moveTo>
                  <a:cubicBezTo>
                    <a:pt x="563956" y="338374"/>
                    <a:pt x="558921" y="342402"/>
                    <a:pt x="553885" y="342402"/>
                  </a:cubicBezTo>
                  <a:lnTo>
                    <a:pt x="515617" y="342402"/>
                  </a:lnTo>
                  <a:cubicBezTo>
                    <a:pt x="510582" y="342402"/>
                    <a:pt x="507560" y="345423"/>
                    <a:pt x="505546" y="349451"/>
                  </a:cubicBezTo>
                  <a:cubicBezTo>
                    <a:pt x="503532" y="358515"/>
                    <a:pt x="500511" y="366571"/>
                    <a:pt x="496483" y="375635"/>
                  </a:cubicBezTo>
                  <a:cubicBezTo>
                    <a:pt x="496483" y="375635"/>
                    <a:pt x="496483" y="376642"/>
                    <a:pt x="496483" y="376642"/>
                  </a:cubicBezTo>
                  <a:cubicBezTo>
                    <a:pt x="494468" y="380670"/>
                    <a:pt x="493461" y="383691"/>
                    <a:pt x="491447" y="387720"/>
                  </a:cubicBezTo>
                  <a:lnTo>
                    <a:pt x="490440" y="389734"/>
                  </a:lnTo>
                  <a:cubicBezTo>
                    <a:pt x="488426" y="393762"/>
                    <a:pt x="486412" y="397790"/>
                    <a:pt x="483391" y="401819"/>
                  </a:cubicBezTo>
                  <a:cubicBezTo>
                    <a:pt x="481377" y="405847"/>
                    <a:pt x="481377" y="410882"/>
                    <a:pt x="485405" y="413903"/>
                  </a:cubicBezTo>
                  <a:lnTo>
                    <a:pt x="510582" y="439080"/>
                  </a:lnTo>
                  <a:cubicBezTo>
                    <a:pt x="515617" y="444115"/>
                    <a:pt x="515617" y="453179"/>
                    <a:pt x="510582" y="458214"/>
                  </a:cubicBezTo>
                  <a:lnTo>
                    <a:pt x="458214" y="510582"/>
                  </a:lnTo>
                  <a:cubicBezTo>
                    <a:pt x="453179" y="515617"/>
                    <a:pt x="444115" y="515617"/>
                    <a:pt x="439080" y="510582"/>
                  </a:cubicBezTo>
                  <a:lnTo>
                    <a:pt x="413903" y="485405"/>
                  </a:lnTo>
                  <a:cubicBezTo>
                    <a:pt x="410882" y="482384"/>
                    <a:pt x="405847" y="481377"/>
                    <a:pt x="401819" y="483391"/>
                  </a:cubicBezTo>
                  <a:cubicBezTo>
                    <a:pt x="397790" y="485405"/>
                    <a:pt x="393762" y="488426"/>
                    <a:pt x="388727" y="490440"/>
                  </a:cubicBezTo>
                  <a:lnTo>
                    <a:pt x="387720" y="491447"/>
                  </a:lnTo>
                  <a:cubicBezTo>
                    <a:pt x="383691" y="493461"/>
                    <a:pt x="380670" y="494468"/>
                    <a:pt x="376642" y="496483"/>
                  </a:cubicBezTo>
                  <a:cubicBezTo>
                    <a:pt x="376642" y="496483"/>
                    <a:pt x="375635" y="496483"/>
                    <a:pt x="375635" y="496483"/>
                  </a:cubicBezTo>
                  <a:cubicBezTo>
                    <a:pt x="367578" y="499504"/>
                    <a:pt x="358515" y="502525"/>
                    <a:pt x="349451" y="505546"/>
                  </a:cubicBezTo>
                  <a:cubicBezTo>
                    <a:pt x="345423" y="506553"/>
                    <a:pt x="342402" y="510582"/>
                    <a:pt x="342402" y="515617"/>
                  </a:cubicBezTo>
                  <a:lnTo>
                    <a:pt x="342402" y="551871"/>
                  </a:lnTo>
                  <a:cubicBezTo>
                    <a:pt x="342402" y="558921"/>
                    <a:pt x="336359" y="563956"/>
                    <a:pt x="330317" y="563956"/>
                  </a:cubicBezTo>
                  <a:lnTo>
                    <a:pt x="254787" y="563956"/>
                  </a:lnTo>
                  <a:cubicBezTo>
                    <a:pt x="247738" y="563956"/>
                    <a:pt x="242702" y="557914"/>
                    <a:pt x="242702" y="551871"/>
                  </a:cubicBezTo>
                  <a:lnTo>
                    <a:pt x="242702" y="515617"/>
                  </a:lnTo>
                  <a:cubicBezTo>
                    <a:pt x="242702" y="510582"/>
                    <a:pt x="239681" y="507560"/>
                    <a:pt x="235653" y="505546"/>
                  </a:cubicBezTo>
                  <a:cubicBezTo>
                    <a:pt x="226589" y="503532"/>
                    <a:pt x="218533" y="500511"/>
                    <a:pt x="209469" y="496483"/>
                  </a:cubicBezTo>
                  <a:cubicBezTo>
                    <a:pt x="209469" y="496483"/>
                    <a:pt x="208462" y="496483"/>
                    <a:pt x="208462" y="496483"/>
                  </a:cubicBezTo>
                  <a:cubicBezTo>
                    <a:pt x="204434" y="494468"/>
                    <a:pt x="201413" y="493461"/>
                    <a:pt x="197385" y="491447"/>
                  </a:cubicBezTo>
                  <a:lnTo>
                    <a:pt x="195370" y="490440"/>
                  </a:lnTo>
                  <a:cubicBezTo>
                    <a:pt x="191342" y="488426"/>
                    <a:pt x="187314" y="486412"/>
                    <a:pt x="183286" y="483391"/>
                  </a:cubicBezTo>
                  <a:cubicBezTo>
                    <a:pt x="181272" y="482384"/>
                    <a:pt x="180264" y="482384"/>
                    <a:pt x="178250" y="482384"/>
                  </a:cubicBezTo>
                  <a:cubicBezTo>
                    <a:pt x="175229" y="482384"/>
                    <a:pt x="173215" y="483391"/>
                    <a:pt x="171201" y="485405"/>
                  </a:cubicBezTo>
                  <a:lnTo>
                    <a:pt x="146024" y="510582"/>
                  </a:lnTo>
                  <a:cubicBezTo>
                    <a:pt x="140989" y="515617"/>
                    <a:pt x="131925" y="515617"/>
                    <a:pt x="126890" y="510582"/>
                  </a:cubicBezTo>
                  <a:lnTo>
                    <a:pt x="74523" y="458214"/>
                  </a:lnTo>
                  <a:cubicBezTo>
                    <a:pt x="69487" y="453179"/>
                    <a:pt x="69487" y="444115"/>
                    <a:pt x="74523" y="439080"/>
                  </a:cubicBezTo>
                  <a:lnTo>
                    <a:pt x="99699" y="413903"/>
                  </a:lnTo>
                  <a:cubicBezTo>
                    <a:pt x="102721" y="410882"/>
                    <a:pt x="103728" y="405847"/>
                    <a:pt x="101713" y="401819"/>
                  </a:cubicBezTo>
                  <a:cubicBezTo>
                    <a:pt x="99699" y="397790"/>
                    <a:pt x="96678" y="393762"/>
                    <a:pt x="94664" y="388727"/>
                  </a:cubicBezTo>
                  <a:lnTo>
                    <a:pt x="93657" y="387720"/>
                  </a:lnTo>
                  <a:cubicBezTo>
                    <a:pt x="91643" y="383691"/>
                    <a:pt x="90636" y="380670"/>
                    <a:pt x="88622" y="376642"/>
                  </a:cubicBezTo>
                  <a:cubicBezTo>
                    <a:pt x="88622" y="376642"/>
                    <a:pt x="88622" y="375635"/>
                    <a:pt x="88622" y="375635"/>
                  </a:cubicBezTo>
                  <a:cubicBezTo>
                    <a:pt x="85600" y="367578"/>
                    <a:pt x="82579" y="358515"/>
                    <a:pt x="79558" y="349451"/>
                  </a:cubicBezTo>
                  <a:cubicBezTo>
                    <a:pt x="78551" y="345423"/>
                    <a:pt x="74523" y="342402"/>
                    <a:pt x="69487" y="342402"/>
                  </a:cubicBezTo>
                  <a:lnTo>
                    <a:pt x="30212" y="342402"/>
                  </a:lnTo>
                  <a:cubicBezTo>
                    <a:pt x="24170" y="342402"/>
                    <a:pt x="20141" y="337366"/>
                    <a:pt x="20141" y="332331"/>
                  </a:cubicBezTo>
                  <a:lnTo>
                    <a:pt x="20141" y="251766"/>
                  </a:lnTo>
                  <a:cubicBezTo>
                    <a:pt x="20141" y="245724"/>
                    <a:pt x="25177" y="241695"/>
                    <a:pt x="30212" y="241695"/>
                  </a:cubicBezTo>
                  <a:lnTo>
                    <a:pt x="68480" y="241695"/>
                  </a:lnTo>
                  <a:cubicBezTo>
                    <a:pt x="73516" y="241695"/>
                    <a:pt x="76537" y="238674"/>
                    <a:pt x="78551" y="234646"/>
                  </a:cubicBezTo>
                  <a:cubicBezTo>
                    <a:pt x="80565" y="225582"/>
                    <a:pt x="83586" y="217526"/>
                    <a:pt x="87615" y="208462"/>
                  </a:cubicBezTo>
                  <a:cubicBezTo>
                    <a:pt x="87615" y="208462"/>
                    <a:pt x="87615" y="207455"/>
                    <a:pt x="87615" y="207455"/>
                  </a:cubicBezTo>
                  <a:cubicBezTo>
                    <a:pt x="89629" y="203427"/>
                    <a:pt x="90636" y="200406"/>
                    <a:pt x="92650" y="196378"/>
                  </a:cubicBezTo>
                  <a:lnTo>
                    <a:pt x="93657" y="194363"/>
                  </a:lnTo>
                  <a:cubicBezTo>
                    <a:pt x="95671" y="190335"/>
                    <a:pt x="97685" y="186307"/>
                    <a:pt x="100706" y="182279"/>
                  </a:cubicBezTo>
                  <a:cubicBezTo>
                    <a:pt x="102721" y="178250"/>
                    <a:pt x="102721" y="173215"/>
                    <a:pt x="98692" y="170194"/>
                  </a:cubicBezTo>
                  <a:lnTo>
                    <a:pt x="73516" y="145017"/>
                  </a:lnTo>
                  <a:cubicBezTo>
                    <a:pt x="68480" y="139982"/>
                    <a:pt x="68480" y="130918"/>
                    <a:pt x="73516" y="125883"/>
                  </a:cubicBezTo>
                  <a:lnTo>
                    <a:pt x="125883" y="73516"/>
                  </a:lnTo>
                  <a:cubicBezTo>
                    <a:pt x="130918" y="68480"/>
                    <a:pt x="139982" y="68480"/>
                    <a:pt x="145017" y="73516"/>
                  </a:cubicBezTo>
                  <a:lnTo>
                    <a:pt x="170194" y="98692"/>
                  </a:lnTo>
                  <a:cubicBezTo>
                    <a:pt x="173215" y="101713"/>
                    <a:pt x="178250" y="102721"/>
                    <a:pt x="182279" y="100706"/>
                  </a:cubicBezTo>
                  <a:cubicBezTo>
                    <a:pt x="186307" y="98692"/>
                    <a:pt x="190335" y="95671"/>
                    <a:pt x="195370" y="93657"/>
                  </a:cubicBezTo>
                  <a:lnTo>
                    <a:pt x="196378" y="92650"/>
                  </a:lnTo>
                  <a:cubicBezTo>
                    <a:pt x="200406" y="90636"/>
                    <a:pt x="203427" y="89629"/>
                    <a:pt x="207455" y="87615"/>
                  </a:cubicBezTo>
                  <a:cubicBezTo>
                    <a:pt x="207455" y="87615"/>
                    <a:pt x="208462" y="87615"/>
                    <a:pt x="208462" y="87615"/>
                  </a:cubicBezTo>
                  <a:cubicBezTo>
                    <a:pt x="216519" y="84593"/>
                    <a:pt x="225582" y="81572"/>
                    <a:pt x="234646" y="78551"/>
                  </a:cubicBezTo>
                  <a:cubicBezTo>
                    <a:pt x="238674" y="77544"/>
                    <a:pt x="241695" y="73516"/>
                    <a:pt x="241695" y="68480"/>
                  </a:cubicBezTo>
                  <a:lnTo>
                    <a:pt x="241695" y="32226"/>
                  </a:lnTo>
                  <a:cubicBezTo>
                    <a:pt x="241695" y="26184"/>
                    <a:pt x="247738" y="20141"/>
                    <a:pt x="253780" y="20141"/>
                  </a:cubicBezTo>
                  <a:lnTo>
                    <a:pt x="329310" y="20141"/>
                  </a:lnTo>
                  <a:cubicBezTo>
                    <a:pt x="336359" y="20141"/>
                    <a:pt x="342402" y="26184"/>
                    <a:pt x="342402" y="32226"/>
                  </a:cubicBezTo>
                  <a:lnTo>
                    <a:pt x="342402" y="68480"/>
                  </a:lnTo>
                  <a:cubicBezTo>
                    <a:pt x="342402" y="73516"/>
                    <a:pt x="345423" y="76537"/>
                    <a:pt x="349451" y="78551"/>
                  </a:cubicBezTo>
                  <a:cubicBezTo>
                    <a:pt x="358515" y="80565"/>
                    <a:pt x="366571" y="83586"/>
                    <a:pt x="375635" y="87615"/>
                  </a:cubicBezTo>
                  <a:cubicBezTo>
                    <a:pt x="375635" y="87615"/>
                    <a:pt x="376642" y="87615"/>
                    <a:pt x="376642" y="87615"/>
                  </a:cubicBezTo>
                  <a:cubicBezTo>
                    <a:pt x="380670" y="89629"/>
                    <a:pt x="383691" y="90636"/>
                    <a:pt x="387720" y="92650"/>
                  </a:cubicBezTo>
                  <a:lnTo>
                    <a:pt x="389734" y="93657"/>
                  </a:lnTo>
                  <a:cubicBezTo>
                    <a:pt x="393762" y="95671"/>
                    <a:pt x="397790" y="97685"/>
                    <a:pt x="401819" y="100706"/>
                  </a:cubicBezTo>
                  <a:cubicBezTo>
                    <a:pt x="405847" y="102721"/>
                    <a:pt x="410882" y="102721"/>
                    <a:pt x="413903" y="98692"/>
                  </a:cubicBezTo>
                  <a:lnTo>
                    <a:pt x="439080" y="73516"/>
                  </a:lnTo>
                  <a:cubicBezTo>
                    <a:pt x="444115" y="68480"/>
                    <a:pt x="453179" y="68480"/>
                    <a:pt x="458214" y="73516"/>
                  </a:cubicBezTo>
                  <a:lnTo>
                    <a:pt x="510582" y="125883"/>
                  </a:lnTo>
                  <a:cubicBezTo>
                    <a:pt x="515617" y="130918"/>
                    <a:pt x="515617" y="139982"/>
                    <a:pt x="510582" y="145017"/>
                  </a:cubicBezTo>
                  <a:lnTo>
                    <a:pt x="485405" y="170194"/>
                  </a:lnTo>
                  <a:cubicBezTo>
                    <a:pt x="482384" y="173215"/>
                    <a:pt x="481377" y="178250"/>
                    <a:pt x="483391" y="182279"/>
                  </a:cubicBezTo>
                  <a:cubicBezTo>
                    <a:pt x="485405" y="186307"/>
                    <a:pt x="488426" y="190335"/>
                    <a:pt x="490440" y="195370"/>
                  </a:cubicBezTo>
                  <a:lnTo>
                    <a:pt x="491447" y="196378"/>
                  </a:lnTo>
                  <a:cubicBezTo>
                    <a:pt x="493461" y="200406"/>
                    <a:pt x="494468" y="203427"/>
                    <a:pt x="496483" y="207455"/>
                  </a:cubicBezTo>
                  <a:cubicBezTo>
                    <a:pt x="496483" y="207455"/>
                    <a:pt x="496483" y="208462"/>
                    <a:pt x="496483" y="208462"/>
                  </a:cubicBezTo>
                  <a:cubicBezTo>
                    <a:pt x="499504" y="216519"/>
                    <a:pt x="502525" y="225582"/>
                    <a:pt x="505546" y="234646"/>
                  </a:cubicBezTo>
                  <a:cubicBezTo>
                    <a:pt x="506553" y="238674"/>
                    <a:pt x="510582" y="241695"/>
                    <a:pt x="515617" y="241695"/>
                  </a:cubicBezTo>
                  <a:lnTo>
                    <a:pt x="553885" y="241695"/>
                  </a:lnTo>
                  <a:cubicBezTo>
                    <a:pt x="559928" y="241695"/>
                    <a:pt x="563956" y="246731"/>
                    <a:pt x="563956" y="251766"/>
                  </a:cubicBezTo>
                  <a:lnTo>
                    <a:pt x="563956" y="33233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4" name="Freeform: Shape 253">
              <a:extLst>
                <a:ext uri="{FF2B5EF4-FFF2-40B4-BE49-F238E27FC236}">
                  <a16:creationId xmlns:a16="http://schemas.microsoft.com/office/drawing/2014/main" id="{00ADFE9D-A557-40EF-92ED-16D2CB2F1375}"/>
                </a:ext>
              </a:extLst>
            </p:cNvPr>
            <p:cNvSpPr/>
            <p:nvPr/>
          </p:nvSpPr>
          <p:spPr>
            <a:xfrm>
              <a:off x="1168864" y="4869014"/>
              <a:ext cx="322260" cy="392754"/>
            </a:xfrm>
            <a:custGeom>
              <a:avLst/>
              <a:gdLst>
                <a:gd name="connsiteX0" fmla="*/ 295070 w 322260"/>
                <a:gd name="connsiteY0" fmla="*/ 133940 h 392754"/>
                <a:gd name="connsiteX1" fmla="*/ 306148 w 322260"/>
                <a:gd name="connsiteY1" fmla="*/ 122862 h 392754"/>
                <a:gd name="connsiteX2" fmla="*/ 306148 w 322260"/>
                <a:gd name="connsiteY2" fmla="*/ 90636 h 392754"/>
                <a:gd name="connsiteX3" fmla="*/ 295070 w 322260"/>
                <a:gd name="connsiteY3" fmla="*/ 80565 h 392754"/>
                <a:gd name="connsiteX4" fmla="*/ 262844 w 322260"/>
                <a:gd name="connsiteY4" fmla="*/ 80565 h 392754"/>
                <a:gd name="connsiteX5" fmla="*/ 251766 w 322260"/>
                <a:gd name="connsiteY5" fmla="*/ 91643 h 392754"/>
                <a:gd name="connsiteX6" fmla="*/ 248745 w 322260"/>
                <a:gd name="connsiteY6" fmla="*/ 96678 h 392754"/>
                <a:gd name="connsiteX7" fmla="*/ 171201 w 322260"/>
                <a:gd name="connsiteY7" fmla="*/ 71502 h 392754"/>
                <a:gd name="connsiteX8" fmla="*/ 171201 w 322260"/>
                <a:gd name="connsiteY8" fmla="*/ 60424 h 392754"/>
                <a:gd name="connsiteX9" fmla="*/ 179257 w 322260"/>
                <a:gd name="connsiteY9" fmla="*/ 60424 h 392754"/>
                <a:gd name="connsiteX10" fmla="*/ 201413 w 322260"/>
                <a:gd name="connsiteY10" fmla="*/ 38268 h 392754"/>
                <a:gd name="connsiteX11" fmla="*/ 201413 w 322260"/>
                <a:gd name="connsiteY11" fmla="*/ 23162 h 392754"/>
                <a:gd name="connsiteX12" fmla="*/ 179257 w 322260"/>
                <a:gd name="connsiteY12" fmla="*/ 0 h 392754"/>
                <a:gd name="connsiteX13" fmla="*/ 144010 w 322260"/>
                <a:gd name="connsiteY13" fmla="*/ 0 h 392754"/>
                <a:gd name="connsiteX14" fmla="*/ 120848 w 322260"/>
                <a:gd name="connsiteY14" fmla="*/ 22155 h 392754"/>
                <a:gd name="connsiteX15" fmla="*/ 120848 w 322260"/>
                <a:gd name="connsiteY15" fmla="*/ 37261 h 392754"/>
                <a:gd name="connsiteX16" fmla="*/ 143003 w 322260"/>
                <a:gd name="connsiteY16" fmla="*/ 59417 h 392754"/>
                <a:gd name="connsiteX17" fmla="*/ 151060 w 322260"/>
                <a:gd name="connsiteY17" fmla="*/ 59417 h 392754"/>
                <a:gd name="connsiteX18" fmla="*/ 151060 w 322260"/>
                <a:gd name="connsiteY18" fmla="*/ 70494 h 392754"/>
                <a:gd name="connsiteX19" fmla="*/ 73516 w 322260"/>
                <a:gd name="connsiteY19" fmla="*/ 95671 h 392754"/>
                <a:gd name="connsiteX20" fmla="*/ 70494 w 322260"/>
                <a:gd name="connsiteY20" fmla="*/ 90636 h 392754"/>
                <a:gd name="connsiteX21" fmla="*/ 59417 w 322260"/>
                <a:gd name="connsiteY21" fmla="*/ 80565 h 392754"/>
                <a:gd name="connsiteX22" fmla="*/ 27191 w 322260"/>
                <a:gd name="connsiteY22" fmla="*/ 80565 h 392754"/>
                <a:gd name="connsiteX23" fmla="*/ 16113 w 322260"/>
                <a:gd name="connsiteY23" fmla="*/ 91643 h 392754"/>
                <a:gd name="connsiteX24" fmla="*/ 16113 w 322260"/>
                <a:gd name="connsiteY24" fmla="*/ 123869 h 392754"/>
                <a:gd name="connsiteX25" fmla="*/ 27191 w 322260"/>
                <a:gd name="connsiteY25" fmla="*/ 134947 h 392754"/>
                <a:gd name="connsiteX26" fmla="*/ 30212 w 322260"/>
                <a:gd name="connsiteY26" fmla="*/ 137968 h 392754"/>
                <a:gd name="connsiteX27" fmla="*/ 0 w 322260"/>
                <a:gd name="connsiteY27" fmla="*/ 231625 h 392754"/>
                <a:gd name="connsiteX28" fmla="*/ 161130 w 322260"/>
                <a:gd name="connsiteY28" fmla="*/ 392755 h 392754"/>
                <a:gd name="connsiteX29" fmla="*/ 322261 w 322260"/>
                <a:gd name="connsiteY29" fmla="*/ 231625 h 392754"/>
                <a:gd name="connsiteX30" fmla="*/ 291042 w 322260"/>
                <a:gd name="connsiteY30" fmla="*/ 136961 h 392754"/>
                <a:gd name="connsiteX31" fmla="*/ 295070 w 322260"/>
                <a:gd name="connsiteY31" fmla="*/ 133940 h 392754"/>
                <a:gd name="connsiteX32" fmla="*/ 143003 w 322260"/>
                <a:gd name="connsiteY32" fmla="*/ 40283 h 392754"/>
                <a:gd name="connsiteX33" fmla="*/ 140989 w 322260"/>
                <a:gd name="connsiteY33" fmla="*/ 38268 h 392754"/>
                <a:gd name="connsiteX34" fmla="*/ 140989 w 322260"/>
                <a:gd name="connsiteY34" fmla="*/ 23162 h 392754"/>
                <a:gd name="connsiteX35" fmla="*/ 143003 w 322260"/>
                <a:gd name="connsiteY35" fmla="*/ 21148 h 392754"/>
                <a:gd name="connsiteX36" fmla="*/ 178250 w 322260"/>
                <a:gd name="connsiteY36" fmla="*/ 21148 h 392754"/>
                <a:gd name="connsiteX37" fmla="*/ 180264 w 322260"/>
                <a:gd name="connsiteY37" fmla="*/ 23162 h 392754"/>
                <a:gd name="connsiteX38" fmla="*/ 180264 w 322260"/>
                <a:gd name="connsiteY38" fmla="*/ 38268 h 392754"/>
                <a:gd name="connsiteX39" fmla="*/ 178250 w 322260"/>
                <a:gd name="connsiteY39" fmla="*/ 40283 h 392754"/>
                <a:gd name="connsiteX40" fmla="*/ 143003 w 322260"/>
                <a:gd name="connsiteY40" fmla="*/ 40283 h 392754"/>
                <a:gd name="connsiteX41" fmla="*/ 265865 w 322260"/>
                <a:gd name="connsiteY41" fmla="*/ 108763 h 392754"/>
                <a:gd name="connsiteX42" fmla="*/ 265865 w 322260"/>
                <a:gd name="connsiteY42" fmla="*/ 105742 h 392754"/>
                <a:gd name="connsiteX43" fmla="*/ 276943 w 322260"/>
                <a:gd name="connsiteY43" fmla="*/ 94664 h 392754"/>
                <a:gd name="connsiteX44" fmla="*/ 278957 w 322260"/>
                <a:gd name="connsiteY44" fmla="*/ 93657 h 392754"/>
                <a:gd name="connsiteX45" fmla="*/ 280971 w 322260"/>
                <a:gd name="connsiteY45" fmla="*/ 94664 h 392754"/>
                <a:gd name="connsiteX46" fmla="*/ 292049 w 322260"/>
                <a:gd name="connsiteY46" fmla="*/ 105742 h 392754"/>
                <a:gd name="connsiteX47" fmla="*/ 292049 w 322260"/>
                <a:gd name="connsiteY47" fmla="*/ 108763 h 392754"/>
                <a:gd name="connsiteX48" fmla="*/ 280971 w 322260"/>
                <a:gd name="connsiteY48" fmla="*/ 119841 h 392754"/>
                <a:gd name="connsiteX49" fmla="*/ 277950 w 322260"/>
                <a:gd name="connsiteY49" fmla="*/ 119841 h 392754"/>
                <a:gd name="connsiteX50" fmla="*/ 271907 w 322260"/>
                <a:gd name="connsiteY50" fmla="*/ 113798 h 392754"/>
                <a:gd name="connsiteX51" fmla="*/ 265865 w 322260"/>
                <a:gd name="connsiteY51" fmla="*/ 108763 h 392754"/>
                <a:gd name="connsiteX52" fmla="*/ 42297 w 322260"/>
                <a:gd name="connsiteY52" fmla="*/ 119841 h 392754"/>
                <a:gd name="connsiteX53" fmla="*/ 31219 w 322260"/>
                <a:gd name="connsiteY53" fmla="*/ 108763 h 392754"/>
                <a:gd name="connsiteX54" fmla="*/ 31219 w 322260"/>
                <a:gd name="connsiteY54" fmla="*/ 105742 h 392754"/>
                <a:gd name="connsiteX55" fmla="*/ 42297 w 322260"/>
                <a:gd name="connsiteY55" fmla="*/ 94664 h 392754"/>
                <a:gd name="connsiteX56" fmla="*/ 44311 w 322260"/>
                <a:gd name="connsiteY56" fmla="*/ 93657 h 392754"/>
                <a:gd name="connsiteX57" fmla="*/ 46325 w 322260"/>
                <a:gd name="connsiteY57" fmla="*/ 94664 h 392754"/>
                <a:gd name="connsiteX58" fmla="*/ 57403 w 322260"/>
                <a:gd name="connsiteY58" fmla="*/ 105742 h 392754"/>
                <a:gd name="connsiteX59" fmla="*/ 57403 w 322260"/>
                <a:gd name="connsiteY59" fmla="*/ 108763 h 392754"/>
                <a:gd name="connsiteX60" fmla="*/ 50353 w 322260"/>
                <a:gd name="connsiteY60" fmla="*/ 114805 h 392754"/>
                <a:gd name="connsiteX61" fmla="*/ 44311 w 322260"/>
                <a:gd name="connsiteY61" fmla="*/ 120848 h 392754"/>
                <a:gd name="connsiteX62" fmla="*/ 42297 w 322260"/>
                <a:gd name="connsiteY62" fmla="*/ 119841 h 392754"/>
                <a:gd name="connsiteX63" fmla="*/ 161130 w 322260"/>
                <a:gd name="connsiteY63" fmla="*/ 372614 h 392754"/>
                <a:gd name="connsiteX64" fmla="*/ 20141 w 322260"/>
                <a:gd name="connsiteY64" fmla="*/ 231625 h 392754"/>
                <a:gd name="connsiteX65" fmla="*/ 59417 w 322260"/>
                <a:gd name="connsiteY65" fmla="*/ 134947 h 392754"/>
                <a:gd name="connsiteX66" fmla="*/ 59417 w 322260"/>
                <a:gd name="connsiteY66" fmla="*/ 134947 h 392754"/>
                <a:gd name="connsiteX67" fmla="*/ 65459 w 322260"/>
                <a:gd name="connsiteY67" fmla="*/ 128904 h 392754"/>
                <a:gd name="connsiteX68" fmla="*/ 161130 w 322260"/>
                <a:gd name="connsiteY68" fmla="*/ 90636 h 392754"/>
                <a:gd name="connsiteX69" fmla="*/ 256801 w 322260"/>
                <a:gd name="connsiteY69" fmla="*/ 128904 h 392754"/>
                <a:gd name="connsiteX70" fmla="*/ 262844 w 322260"/>
                <a:gd name="connsiteY70" fmla="*/ 134947 h 392754"/>
                <a:gd name="connsiteX71" fmla="*/ 262844 w 322260"/>
                <a:gd name="connsiteY71" fmla="*/ 134947 h 392754"/>
                <a:gd name="connsiteX72" fmla="*/ 302119 w 322260"/>
                <a:gd name="connsiteY72" fmla="*/ 231625 h 392754"/>
                <a:gd name="connsiteX73" fmla="*/ 161130 w 322260"/>
                <a:gd name="connsiteY73" fmla="*/ 372614 h 392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22260" h="392754">
                  <a:moveTo>
                    <a:pt x="295070" y="133940"/>
                  </a:moveTo>
                  <a:lnTo>
                    <a:pt x="306148" y="122862"/>
                  </a:lnTo>
                  <a:cubicBezTo>
                    <a:pt x="315211" y="113798"/>
                    <a:pt x="315211" y="99699"/>
                    <a:pt x="306148" y="90636"/>
                  </a:cubicBezTo>
                  <a:lnTo>
                    <a:pt x="295070" y="80565"/>
                  </a:lnTo>
                  <a:cubicBezTo>
                    <a:pt x="286006" y="71502"/>
                    <a:pt x="271907" y="71502"/>
                    <a:pt x="262844" y="80565"/>
                  </a:cubicBezTo>
                  <a:lnTo>
                    <a:pt x="251766" y="91643"/>
                  </a:lnTo>
                  <a:cubicBezTo>
                    <a:pt x="250759" y="92650"/>
                    <a:pt x="248745" y="94664"/>
                    <a:pt x="248745" y="96678"/>
                  </a:cubicBezTo>
                  <a:cubicBezTo>
                    <a:pt x="226589" y="82579"/>
                    <a:pt x="199399" y="73516"/>
                    <a:pt x="171201" y="71502"/>
                  </a:cubicBezTo>
                  <a:lnTo>
                    <a:pt x="171201" y="60424"/>
                  </a:lnTo>
                  <a:lnTo>
                    <a:pt x="179257" y="60424"/>
                  </a:lnTo>
                  <a:cubicBezTo>
                    <a:pt x="191342" y="60424"/>
                    <a:pt x="201413" y="50353"/>
                    <a:pt x="201413" y="38268"/>
                  </a:cubicBezTo>
                  <a:lnTo>
                    <a:pt x="201413" y="23162"/>
                  </a:lnTo>
                  <a:cubicBezTo>
                    <a:pt x="201413" y="10071"/>
                    <a:pt x="191342" y="0"/>
                    <a:pt x="179257" y="0"/>
                  </a:cubicBezTo>
                  <a:lnTo>
                    <a:pt x="144010" y="0"/>
                  </a:lnTo>
                  <a:cubicBezTo>
                    <a:pt x="130918" y="0"/>
                    <a:pt x="120848" y="10071"/>
                    <a:pt x="120848" y="22155"/>
                  </a:cubicBezTo>
                  <a:lnTo>
                    <a:pt x="120848" y="37261"/>
                  </a:lnTo>
                  <a:cubicBezTo>
                    <a:pt x="120848" y="49346"/>
                    <a:pt x="130918" y="59417"/>
                    <a:pt x="143003" y="59417"/>
                  </a:cubicBezTo>
                  <a:lnTo>
                    <a:pt x="151060" y="59417"/>
                  </a:lnTo>
                  <a:lnTo>
                    <a:pt x="151060" y="70494"/>
                  </a:lnTo>
                  <a:cubicBezTo>
                    <a:pt x="122862" y="72509"/>
                    <a:pt x="96678" y="81572"/>
                    <a:pt x="73516" y="95671"/>
                  </a:cubicBezTo>
                  <a:cubicBezTo>
                    <a:pt x="72509" y="93657"/>
                    <a:pt x="71502" y="92650"/>
                    <a:pt x="70494" y="90636"/>
                  </a:cubicBezTo>
                  <a:lnTo>
                    <a:pt x="59417" y="80565"/>
                  </a:lnTo>
                  <a:cubicBezTo>
                    <a:pt x="50353" y="71502"/>
                    <a:pt x="36254" y="71502"/>
                    <a:pt x="27191" y="80565"/>
                  </a:cubicBezTo>
                  <a:lnTo>
                    <a:pt x="16113" y="91643"/>
                  </a:lnTo>
                  <a:cubicBezTo>
                    <a:pt x="7049" y="100706"/>
                    <a:pt x="7049" y="114805"/>
                    <a:pt x="16113" y="123869"/>
                  </a:cubicBezTo>
                  <a:lnTo>
                    <a:pt x="27191" y="134947"/>
                  </a:lnTo>
                  <a:cubicBezTo>
                    <a:pt x="28198" y="135954"/>
                    <a:pt x="29205" y="136961"/>
                    <a:pt x="30212" y="137968"/>
                  </a:cubicBezTo>
                  <a:cubicBezTo>
                    <a:pt x="11078" y="164151"/>
                    <a:pt x="0" y="196378"/>
                    <a:pt x="0" y="231625"/>
                  </a:cubicBezTo>
                  <a:cubicBezTo>
                    <a:pt x="0" y="320246"/>
                    <a:pt x="72509" y="392755"/>
                    <a:pt x="161130" y="392755"/>
                  </a:cubicBezTo>
                  <a:cubicBezTo>
                    <a:pt x="249752" y="392755"/>
                    <a:pt x="322261" y="320246"/>
                    <a:pt x="322261" y="231625"/>
                  </a:cubicBezTo>
                  <a:cubicBezTo>
                    <a:pt x="322261" y="196378"/>
                    <a:pt x="311183" y="164151"/>
                    <a:pt x="291042" y="136961"/>
                  </a:cubicBezTo>
                  <a:cubicBezTo>
                    <a:pt x="292049" y="135954"/>
                    <a:pt x="294063" y="135954"/>
                    <a:pt x="295070" y="133940"/>
                  </a:cubicBezTo>
                  <a:close/>
                  <a:moveTo>
                    <a:pt x="143003" y="40283"/>
                  </a:moveTo>
                  <a:cubicBezTo>
                    <a:pt x="141996" y="40283"/>
                    <a:pt x="140989" y="39275"/>
                    <a:pt x="140989" y="38268"/>
                  </a:cubicBezTo>
                  <a:lnTo>
                    <a:pt x="140989" y="23162"/>
                  </a:lnTo>
                  <a:cubicBezTo>
                    <a:pt x="140989" y="22155"/>
                    <a:pt x="141996" y="21148"/>
                    <a:pt x="143003" y="21148"/>
                  </a:cubicBezTo>
                  <a:lnTo>
                    <a:pt x="178250" y="21148"/>
                  </a:lnTo>
                  <a:cubicBezTo>
                    <a:pt x="179257" y="21148"/>
                    <a:pt x="180264" y="22155"/>
                    <a:pt x="180264" y="23162"/>
                  </a:cubicBezTo>
                  <a:lnTo>
                    <a:pt x="180264" y="38268"/>
                  </a:lnTo>
                  <a:cubicBezTo>
                    <a:pt x="180264" y="39275"/>
                    <a:pt x="179257" y="40283"/>
                    <a:pt x="178250" y="40283"/>
                  </a:cubicBezTo>
                  <a:lnTo>
                    <a:pt x="143003" y="40283"/>
                  </a:lnTo>
                  <a:close/>
                  <a:moveTo>
                    <a:pt x="265865" y="108763"/>
                  </a:moveTo>
                  <a:cubicBezTo>
                    <a:pt x="264858" y="107756"/>
                    <a:pt x="264858" y="106749"/>
                    <a:pt x="265865" y="105742"/>
                  </a:cubicBezTo>
                  <a:lnTo>
                    <a:pt x="276943" y="94664"/>
                  </a:lnTo>
                  <a:cubicBezTo>
                    <a:pt x="276943" y="94664"/>
                    <a:pt x="277950" y="93657"/>
                    <a:pt x="278957" y="93657"/>
                  </a:cubicBezTo>
                  <a:cubicBezTo>
                    <a:pt x="279964" y="93657"/>
                    <a:pt x="279964" y="93657"/>
                    <a:pt x="280971" y="94664"/>
                  </a:cubicBezTo>
                  <a:lnTo>
                    <a:pt x="292049" y="105742"/>
                  </a:lnTo>
                  <a:cubicBezTo>
                    <a:pt x="293056" y="106749"/>
                    <a:pt x="293056" y="107756"/>
                    <a:pt x="292049" y="108763"/>
                  </a:cubicBezTo>
                  <a:lnTo>
                    <a:pt x="280971" y="119841"/>
                  </a:lnTo>
                  <a:cubicBezTo>
                    <a:pt x="279964" y="120848"/>
                    <a:pt x="278957" y="120848"/>
                    <a:pt x="277950" y="119841"/>
                  </a:cubicBezTo>
                  <a:cubicBezTo>
                    <a:pt x="275936" y="117827"/>
                    <a:pt x="273921" y="115812"/>
                    <a:pt x="271907" y="113798"/>
                  </a:cubicBezTo>
                  <a:lnTo>
                    <a:pt x="265865" y="108763"/>
                  </a:lnTo>
                  <a:close/>
                  <a:moveTo>
                    <a:pt x="42297" y="119841"/>
                  </a:moveTo>
                  <a:lnTo>
                    <a:pt x="31219" y="108763"/>
                  </a:lnTo>
                  <a:cubicBezTo>
                    <a:pt x="30212" y="107756"/>
                    <a:pt x="30212" y="106749"/>
                    <a:pt x="31219" y="105742"/>
                  </a:cubicBezTo>
                  <a:lnTo>
                    <a:pt x="42297" y="94664"/>
                  </a:lnTo>
                  <a:cubicBezTo>
                    <a:pt x="42297" y="94664"/>
                    <a:pt x="43304" y="93657"/>
                    <a:pt x="44311" y="93657"/>
                  </a:cubicBezTo>
                  <a:cubicBezTo>
                    <a:pt x="45318" y="93657"/>
                    <a:pt x="45318" y="93657"/>
                    <a:pt x="46325" y="94664"/>
                  </a:cubicBezTo>
                  <a:lnTo>
                    <a:pt x="57403" y="105742"/>
                  </a:lnTo>
                  <a:cubicBezTo>
                    <a:pt x="58410" y="106749"/>
                    <a:pt x="58410" y="107756"/>
                    <a:pt x="57403" y="108763"/>
                  </a:cubicBezTo>
                  <a:lnTo>
                    <a:pt x="50353" y="114805"/>
                  </a:lnTo>
                  <a:cubicBezTo>
                    <a:pt x="48339" y="116819"/>
                    <a:pt x="46325" y="118834"/>
                    <a:pt x="44311" y="120848"/>
                  </a:cubicBezTo>
                  <a:cubicBezTo>
                    <a:pt x="44311" y="120848"/>
                    <a:pt x="42297" y="120848"/>
                    <a:pt x="42297" y="119841"/>
                  </a:cubicBezTo>
                  <a:close/>
                  <a:moveTo>
                    <a:pt x="161130" y="372614"/>
                  </a:moveTo>
                  <a:cubicBezTo>
                    <a:pt x="83586" y="372614"/>
                    <a:pt x="20141" y="309169"/>
                    <a:pt x="20141" y="231625"/>
                  </a:cubicBezTo>
                  <a:cubicBezTo>
                    <a:pt x="20141" y="194363"/>
                    <a:pt x="35247" y="160123"/>
                    <a:pt x="59417" y="134947"/>
                  </a:cubicBezTo>
                  <a:cubicBezTo>
                    <a:pt x="59417" y="134947"/>
                    <a:pt x="59417" y="134947"/>
                    <a:pt x="59417" y="134947"/>
                  </a:cubicBezTo>
                  <a:lnTo>
                    <a:pt x="65459" y="128904"/>
                  </a:lnTo>
                  <a:cubicBezTo>
                    <a:pt x="90636" y="104735"/>
                    <a:pt x="123869" y="90636"/>
                    <a:pt x="161130" y="90636"/>
                  </a:cubicBezTo>
                  <a:cubicBezTo>
                    <a:pt x="198392" y="90636"/>
                    <a:pt x="231625" y="104735"/>
                    <a:pt x="256801" y="128904"/>
                  </a:cubicBezTo>
                  <a:lnTo>
                    <a:pt x="262844" y="134947"/>
                  </a:lnTo>
                  <a:cubicBezTo>
                    <a:pt x="262844" y="134947"/>
                    <a:pt x="262844" y="134947"/>
                    <a:pt x="262844" y="134947"/>
                  </a:cubicBezTo>
                  <a:cubicBezTo>
                    <a:pt x="287013" y="160123"/>
                    <a:pt x="302119" y="194363"/>
                    <a:pt x="302119" y="231625"/>
                  </a:cubicBezTo>
                  <a:cubicBezTo>
                    <a:pt x="302119" y="309169"/>
                    <a:pt x="238674" y="372614"/>
                    <a:pt x="161130" y="372614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5" name="Freeform: Shape 254">
              <a:extLst>
                <a:ext uri="{FF2B5EF4-FFF2-40B4-BE49-F238E27FC236}">
                  <a16:creationId xmlns:a16="http://schemas.microsoft.com/office/drawing/2014/main" id="{BA24A85E-1FBB-4FAE-BB2B-EF40F48576CF}"/>
                </a:ext>
              </a:extLst>
            </p:cNvPr>
            <p:cNvSpPr/>
            <p:nvPr/>
          </p:nvSpPr>
          <p:spPr>
            <a:xfrm>
              <a:off x="1320175" y="5040215"/>
              <a:ext cx="100454" cy="151059"/>
            </a:xfrm>
            <a:custGeom>
              <a:avLst/>
              <a:gdLst>
                <a:gd name="connsiteX0" fmla="*/ 23918 w 100454"/>
                <a:gd name="connsiteY0" fmla="*/ 60424 h 151059"/>
                <a:gd name="connsiteX1" fmla="*/ 67222 w 100454"/>
                <a:gd name="connsiteY1" fmla="*/ 17120 h 151059"/>
                <a:gd name="connsiteX2" fmla="*/ 67222 w 100454"/>
                <a:gd name="connsiteY2" fmla="*/ 3021 h 151059"/>
                <a:gd name="connsiteX3" fmla="*/ 53123 w 100454"/>
                <a:gd name="connsiteY3" fmla="*/ 3021 h 151059"/>
                <a:gd name="connsiteX4" fmla="*/ 2769 w 100454"/>
                <a:gd name="connsiteY4" fmla="*/ 53374 h 151059"/>
                <a:gd name="connsiteX5" fmla="*/ 755 w 100454"/>
                <a:gd name="connsiteY5" fmla="*/ 56396 h 151059"/>
                <a:gd name="connsiteX6" fmla="*/ 755 w 100454"/>
                <a:gd name="connsiteY6" fmla="*/ 64452 h 151059"/>
                <a:gd name="connsiteX7" fmla="*/ 2769 w 100454"/>
                <a:gd name="connsiteY7" fmla="*/ 67473 h 151059"/>
                <a:gd name="connsiteX8" fmla="*/ 83335 w 100454"/>
                <a:gd name="connsiteY8" fmla="*/ 148038 h 151059"/>
                <a:gd name="connsiteX9" fmla="*/ 90384 w 100454"/>
                <a:gd name="connsiteY9" fmla="*/ 151060 h 151059"/>
                <a:gd name="connsiteX10" fmla="*/ 97433 w 100454"/>
                <a:gd name="connsiteY10" fmla="*/ 148038 h 151059"/>
                <a:gd name="connsiteX11" fmla="*/ 97433 w 100454"/>
                <a:gd name="connsiteY11" fmla="*/ 133940 h 151059"/>
                <a:gd name="connsiteX12" fmla="*/ 23918 w 100454"/>
                <a:gd name="connsiteY12" fmla="*/ 60424 h 15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0454" h="151059">
                  <a:moveTo>
                    <a:pt x="23918" y="60424"/>
                  </a:moveTo>
                  <a:lnTo>
                    <a:pt x="67222" y="17120"/>
                  </a:lnTo>
                  <a:cubicBezTo>
                    <a:pt x="71250" y="13092"/>
                    <a:pt x="71250" y="7049"/>
                    <a:pt x="67222" y="3021"/>
                  </a:cubicBezTo>
                  <a:cubicBezTo>
                    <a:pt x="63193" y="-1007"/>
                    <a:pt x="57151" y="-1007"/>
                    <a:pt x="53123" y="3021"/>
                  </a:cubicBezTo>
                  <a:lnTo>
                    <a:pt x="2769" y="53374"/>
                  </a:lnTo>
                  <a:cubicBezTo>
                    <a:pt x="1762" y="54381"/>
                    <a:pt x="755" y="55389"/>
                    <a:pt x="755" y="56396"/>
                  </a:cubicBezTo>
                  <a:cubicBezTo>
                    <a:pt x="-252" y="58410"/>
                    <a:pt x="-252" y="61431"/>
                    <a:pt x="755" y="64452"/>
                  </a:cubicBezTo>
                  <a:cubicBezTo>
                    <a:pt x="1762" y="65459"/>
                    <a:pt x="1762" y="66466"/>
                    <a:pt x="2769" y="67473"/>
                  </a:cubicBezTo>
                  <a:lnTo>
                    <a:pt x="83335" y="148038"/>
                  </a:lnTo>
                  <a:cubicBezTo>
                    <a:pt x="85349" y="150053"/>
                    <a:pt x="88370" y="151060"/>
                    <a:pt x="90384" y="151060"/>
                  </a:cubicBezTo>
                  <a:cubicBezTo>
                    <a:pt x="92398" y="151060"/>
                    <a:pt x="95419" y="150053"/>
                    <a:pt x="97433" y="148038"/>
                  </a:cubicBezTo>
                  <a:cubicBezTo>
                    <a:pt x="101462" y="144010"/>
                    <a:pt x="101462" y="137968"/>
                    <a:pt x="97433" y="133940"/>
                  </a:cubicBezTo>
                  <a:lnTo>
                    <a:pt x="23918" y="60424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56" name="Graphic 112">
            <a:extLst>
              <a:ext uri="{FF2B5EF4-FFF2-40B4-BE49-F238E27FC236}">
                <a16:creationId xmlns:a16="http://schemas.microsoft.com/office/drawing/2014/main" id="{826B5929-5F25-4465-9EE2-51849D2EC1AB}"/>
              </a:ext>
            </a:extLst>
          </p:cNvPr>
          <p:cNvGrpSpPr/>
          <p:nvPr/>
        </p:nvGrpSpPr>
        <p:grpSpPr>
          <a:xfrm>
            <a:off x="1027875" y="3872654"/>
            <a:ext cx="604238" cy="584097"/>
            <a:chOff x="1027875" y="3555154"/>
            <a:chExt cx="604238" cy="584097"/>
          </a:xfrm>
          <a:solidFill>
            <a:schemeClr val="accent6">
              <a:lumMod val="50000"/>
            </a:schemeClr>
          </a:solidFill>
        </p:grpSpPr>
        <p:sp>
          <p:nvSpPr>
            <p:cNvPr id="257" name="Freeform: Shape 256">
              <a:extLst>
                <a:ext uri="{FF2B5EF4-FFF2-40B4-BE49-F238E27FC236}">
                  <a16:creationId xmlns:a16="http://schemas.microsoft.com/office/drawing/2014/main" id="{446498BB-C2AB-4F8C-B796-E940560DA89F}"/>
                </a:ext>
              </a:extLst>
            </p:cNvPr>
            <p:cNvSpPr/>
            <p:nvPr/>
          </p:nvSpPr>
          <p:spPr>
            <a:xfrm>
              <a:off x="1440771" y="3686073"/>
              <a:ext cx="60423" cy="20141"/>
            </a:xfrm>
            <a:custGeom>
              <a:avLst/>
              <a:gdLst>
                <a:gd name="connsiteX0" fmla="*/ 50353 w 60423"/>
                <a:gd name="connsiteY0" fmla="*/ 0 h 20141"/>
                <a:gd name="connsiteX1" fmla="*/ 10071 w 60423"/>
                <a:gd name="connsiteY1" fmla="*/ 0 h 20141"/>
                <a:gd name="connsiteX2" fmla="*/ 0 w 60423"/>
                <a:gd name="connsiteY2" fmla="*/ 10071 h 20141"/>
                <a:gd name="connsiteX3" fmla="*/ 10071 w 60423"/>
                <a:gd name="connsiteY3" fmla="*/ 20141 h 20141"/>
                <a:gd name="connsiteX4" fmla="*/ 50353 w 60423"/>
                <a:gd name="connsiteY4" fmla="*/ 20141 h 20141"/>
                <a:gd name="connsiteX5" fmla="*/ 60424 w 60423"/>
                <a:gd name="connsiteY5" fmla="*/ 10071 h 20141"/>
                <a:gd name="connsiteX6" fmla="*/ 50353 w 6042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23" h="20141">
                  <a:moveTo>
                    <a:pt x="5035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50353" y="20141"/>
                  </a:lnTo>
                  <a:cubicBezTo>
                    <a:pt x="56396" y="20141"/>
                    <a:pt x="60424" y="16113"/>
                    <a:pt x="60424" y="10071"/>
                  </a:cubicBezTo>
                  <a:cubicBezTo>
                    <a:pt x="60424" y="4028"/>
                    <a:pt x="56396" y="0"/>
                    <a:pt x="5035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8" name="Freeform: Shape 257">
              <a:extLst>
                <a:ext uri="{FF2B5EF4-FFF2-40B4-BE49-F238E27FC236}">
                  <a16:creationId xmlns:a16="http://schemas.microsoft.com/office/drawing/2014/main" id="{0D3A1DFA-402E-4494-B986-32382F1AD14E}"/>
                </a:ext>
              </a:extLst>
            </p:cNvPr>
            <p:cNvSpPr/>
            <p:nvPr/>
          </p:nvSpPr>
          <p:spPr>
            <a:xfrm>
              <a:off x="1440771" y="3645790"/>
              <a:ext cx="90635" cy="20141"/>
            </a:xfrm>
            <a:custGeom>
              <a:avLst/>
              <a:gdLst>
                <a:gd name="connsiteX0" fmla="*/ 80565 w 90635"/>
                <a:gd name="connsiteY0" fmla="*/ 0 h 20141"/>
                <a:gd name="connsiteX1" fmla="*/ 10071 w 90635"/>
                <a:gd name="connsiteY1" fmla="*/ 0 h 20141"/>
                <a:gd name="connsiteX2" fmla="*/ 0 w 90635"/>
                <a:gd name="connsiteY2" fmla="*/ 10071 h 20141"/>
                <a:gd name="connsiteX3" fmla="*/ 10071 w 90635"/>
                <a:gd name="connsiteY3" fmla="*/ 20141 h 20141"/>
                <a:gd name="connsiteX4" fmla="*/ 80565 w 90635"/>
                <a:gd name="connsiteY4" fmla="*/ 20141 h 20141"/>
                <a:gd name="connsiteX5" fmla="*/ 90636 w 90635"/>
                <a:gd name="connsiteY5" fmla="*/ 10071 h 20141"/>
                <a:gd name="connsiteX6" fmla="*/ 80565 w 90635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635" h="20141">
                  <a:moveTo>
                    <a:pt x="80565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80565" y="20141"/>
                  </a:lnTo>
                  <a:cubicBezTo>
                    <a:pt x="86607" y="20141"/>
                    <a:pt x="90636" y="16113"/>
                    <a:pt x="90636" y="10071"/>
                  </a:cubicBezTo>
                  <a:cubicBezTo>
                    <a:pt x="90636" y="4028"/>
                    <a:pt x="86607" y="0"/>
                    <a:pt x="80565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9" name="Freeform: Shape 258">
              <a:extLst>
                <a:ext uri="{FF2B5EF4-FFF2-40B4-BE49-F238E27FC236}">
                  <a16:creationId xmlns:a16="http://schemas.microsoft.com/office/drawing/2014/main" id="{DB26996E-B130-4568-A30C-118E43396AAA}"/>
                </a:ext>
              </a:extLst>
            </p:cNvPr>
            <p:cNvSpPr/>
            <p:nvPr/>
          </p:nvSpPr>
          <p:spPr>
            <a:xfrm>
              <a:off x="1299782" y="3595437"/>
              <a:ext cx="50353" cy="20141"/>
            </a:xfrm>
            <a:custGeom>
              <a:avLst/>
              <a:gdLst>
                <a:gd name="connsiteX0" fmla="*/ 40283 w 50353"/>
                <a:gd name="connsiteY0" fmla="*/ 0 h 20141"/>
                <a:gd name="connsiteX1" fmla="*/ 10071 w 50353"/>
                <a:gd name="connsiteY1" fmla="*/ 0 h 20141"/>
                <a:gd name="connsiteX2" fmla="*/ 0 w 50353"/>
                <a:gd name="connsiteY2" fmla="*/ 10071 h 20141"/>
                <a:gd name="connsiteX3" fmla="*/ 10071 w 50353"/>
                <a:gd name="connsiteY3" fmla="*/ 20141 h 20141"/>
                <a:gd name="connsiteX4" fmla="*/ 40283 w 50353"/>
                <a:gd name="connsiteY4" fmla="*/ 20141 h 20141"/>
                <a:gd name="connsiteX5" fmla="*/ 50353 w 50353"/>
                <a:gd name="connsiteY5" fmla="*/ 10071 h 20141"/>
                <a:gd name="connsiteX6" fmla="*/ 40283 w 50353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353" h="20141">
                  <a:moveTo>
                    <a:pt x="40283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40283" y="20141"/>
                  </a:lnTo>
                  <a:cubicBezTo>
                    <a:pt x="46325" y="20141"/>
                    <a:pt x="50353" y="16113"/>
                    <a:pt x="50353" y="10071"/>
                  </a:cubicBezTo>
                  <a:cubicBezTo>
                    <a:pt x="50353" y="4028"/>
                    <a:pt x="46325" y="0"/>
                    <a:pt x="40283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0" name="Freeform: Shape 259">
              <a:extLst>
                <a:ext uri="{FF2B5EF4-FFF2-40B4-BE49-F238E27FC236}">
                  <a16:creationId xmlns:a16="http://schemas.microsoft.com/office/drawing/2014/main" id="{42B18E26-BB5F-426F-9F92-87F6BAF2A94F}"/>
                </a:ext>
              </a:extLst>
            </p:cNvPr>
            <p:cNvSpPr/>
            <p:nvPr/>
          </p:nvSpPr>
          <p:spPr>
            <a:xfrm>
              <a:off x="1027875" y="3555154"/>
              <a:ext cx="604238" cy="584097"/>
            </a:xfrm>
            <a:custGeom>
              <a:avLst/>
              <a:gdLst>
                <a:gd name="connsiteX0" fmla="*/ 574027 w 604238"/>
                <a:gd name="connsiteY0" fmla="*/ 40283 h 584097"/>
                <a:gd name="connsiteX1" fmla="*/ 392755 w 604238"/>
                <a:gd name="connsiteY1" fmla="*/ 40283 h 584097"/>
                <a:gd name="connsiteX2" fmla="*/ 392755 w 604238"/>
                <a:gd name="connsiteY2" fmla="*/ 30212 h 584097"/>
                <a:gd name="connsiteX3" fmla="*/ 362543 w 604238"/>
                <a:gd name="connsiteY3" fmla="*/ 0 h 584097"/>
                <a:gd name="connsiteX4" fmla="*/ 261837 w 604238"/>
                <a:gd name="connsiteY4" fmla="*/ 0 h 584097"/>
                <a:gd name="connsiteX5" fmla="*/ 231625 w 604238"/>
                <a:gd name="connsiteY5" fmla="*/ 30212 h 584097"/>
                <a:gd name="connsiteX6" fmla="*/ 231625 w 604238"/>
                <a:gd name="connsiteY6" fmla="*/ 80565 h 584097"/>
                <a:gd name="connsiteX7" fmla="*/ 261837 w 604238"/>
                <a:gd name="connsiteY7" fmla="*/ 110777 h 584097"/>
                <a:gd name="connsiteX8" fmla="*/ 277950 w 604238"/>
                <a:gd name="connsiteY8" fmla="*/ 110777 h 584097"/>
                <a:gd name="connsiteX9" fmla="*/ 301112 w 604238"/>
                <a:gd name="connsiteY9" fmla="*/ 133940 h 584097"/>
                <a:gd name="connsiteX10" fmla="*/ 99699 w 604238"/>
                <a:gd name="connsiteY10" fmla="*/ 172208 h 584097"/>
                <a:gd name="connsiteX11" fmla="*/ 53374 w 604238"/>
                <a:gd name="connsiteY11" fmla="*/ 203427 h 584097"/>
                <a:gd name="connsiteX12" fmla="*/ 50353 w 604238"/>
                <a:gd name="connsiteY12" fmla="*/ 203427 h 584097"/>
                <a:gd name="connsiteX13" fmla="*/ 0 w 604238"/>
                <a:gd name="connsiteY13" fmla="*/ 282985 h 584097"/>
                <a:gd name="connsiteX14" fmla="*/ 50353 w 604238"/>
                <a:gd name="connsiteY14" fmla="*/ 362543 h 584097"/>
                <a:gd name="connsiteX15" fmla="*/ 52367 w 604238"/>
                <a:gd name="connsiteY15" fmla="*/ 362543 h 584097"/>
                <a:gd name="connsiteX16" fmla="*/ 53374 w 604238"/>
                <a:gd name="connsiteY16" fmla="*/ 362543 h 584097"/>
                <a:gd name="connsiteX17" fmla="*/ 81572 w 604238"/>
                <a:gd name="connsiteY17" fmla="*/ 386713 h 584097"/>
                <a:gd name="connsiteX18" fmla="*/ 83586 w 604238"/>
                <a:gd name="connsiteY18" fmla="*/ 389734 h 584097"/>
                <a:gd name="connsiteX19" fmla="*/ 224575 w 604238"/>
                <a:gd name="connsiteY19" fmla="*/ 571005 h 584097"/>
                <a:gd name="connsiteX20" fmla="*/ 227596 w 604238"/>
                <a:gd name="connsiteY20" fmla="*/ 573019 h 584097"/>
                <a:gd name="connsiteX21" fmla="*/ 257808 w 604238"/>
                <a:gd name="connsiteY21" fmla="*/ 584097 h 584097"/>
                <a:gd name="connsiteX22" fmla="*/ 303126 w 604238"/>
                <a:gd name="connsiteY22" fmla="*/ 538779 h 584097"/>
                <a:gd name="connsiteX23" fmla="*/ 292049 w 604238"/>
                <a:gd name="connsiteY23" fmla="*/ 508567 h 584097"/>
                <a:gd name="connsiteX24" fmla="*/ 291042 w 604238"/>
                <a:gd name="connsiteY24" fmla="*/ 506553 h 584097"/>
                <a:gd name="connsiteX25" fmla="*/ 214505 w 604238"/>
                <a:gd name="connsiteY25" fmla="*/ 413903 h 584097"/>
                <a:gd name="connsiteX26" fmla="*/ 421960 w 604238"/>
                <a:gd name="connsiteY26" fmla="*/ 453179 h 584097"/>
                <a:gd name="connsiteX27" fmla="*/ 423974 w 604238"/>
                <a:gd name="connsiteY27" fmla="*/ 453179 h 584097"/>
                <a:gd name="connsiteX28" fmla="*/ 425988 w 604238"/>
                <a:gd name="connsiteY28" fmla="*/ 453179 h 584097"/>
                <a:gd name="connsiteX29" fmla="*/ 429009 w 604238"/>
                <a:gd name="connsiteY29" fmla="*/ 453179 h 584097"/>
                <a:gd name="connsiteX30" fmla="*/ 514610 w 604238"/>
                <a:gd name="connsiteY30" fmla="*/ 281978 h 584097"/>
                <a:gd name="connsiteX31" fmla="*/ 509574 w 604238"/>
                <a:gd name="connsiteY31" fmla="*/ 221554 h 584097"/>
                <a:gd name="connsiteX32" fmla="*/ 529716 w 604238"/>
                <a:gd name="connsiteY32" fmla="*/ 201413 h 584097"/>
                <a:gd name="connsiteX33" fmla="*/ 574027 w 604238"/>
                <a:gd name="connsiteY33" fmla="*/ 201413 h 584097"/>
                <a:gd name="connsiteX34" fmla="*/ 604238 w 604238"/>
                <a:gd name="connsiteY34" fmla="*/ 171201 h 584097"/>
                <a:gd name="connsiteX35" fmla="*/ 604238 w 604238"/>
                <a:gd name="connsiteY35" fmla="*/ 70494 h 584097"/>
                <a:gd name="connsiteX36" fmla="*/ 574027 w 604238"/>
                <a:gd name="connsiteY36" fmla="*/ 40283 h 584097"/>
                <a:gd name="connsiteX37" fmla="*/ 370600 w 604238"/>
                <a:gd name="connsiteY37" fmla="*/ 352472 h 584097"/>
                <a:gd name="connsiteX38" fmla="*/ 362543 w 604238"/>
                <a:gd name="connsiteY38" fmla="*/ 281978 h 584097"/>
                <a:gd name="connsiteX39" fmla="*/ 370600 w 604238"/>
                <a:gd name="connsiteY39" fmla="*/ 211483 h 584097"/>
                <a:gd name="connsiteX40" fmla="*/ 372614 w 604238"/>
                <a:gd name="connsiteY40" fmla="*/ 211483 h 584097"/>
                <a:gd name="connsiteX41" fmla="*/ 412896 w 604238"/>
                <a:gd name="connsiteY41" fmla="*/ 281978 h 584097"/>
                <a:gd name="connsiteX42" fmla="*/ 372614 w 604238"/>
                <a:gd name="connsiteY42" fmla="*/ 352472 h 584097"/>
                <a:gd name="connsiteX43" fmla="*/ 370600 w 604238"/>
                <a:gd name="connsiteY43" fmla="*/ 352472 h 584097"/>
                <a:gd name="connsiteX44" fmla="*/ 281978 w 604238"/>
                <a:gd name="connsiteY44" fmla="*/ 90636 h 584097"/>
                <a:gd name="connsiteX45" fmla="*/ 261837 w 604238"/>
                <a:gd name="connsiteY45" fmla="*/ 90636 h 584097"/>
                <a:gd name="connsiteX46" fmla="*/ 251766 w 604238"/>
                <a:gd name="connsiteY46" fmla="*/ 80565 h 584097"/>
                <a:gd name="connsiteX47" fmla="*/ 251766 w 604238"/>
                <a:gd name="connsiteY47" fmla="*/ 30212 h 584097"/>
                <a:gd name="connsiteX48" fmla="*/ 261837 w 604238"/>
                <a:gd name="connsiteY48" fmla="*/ 20141 h 584097"/>
                <a:gd name="connsiteX49" fmla="*/ 362543 w 604238"/>
                <a:gd name="connsiteY49" fmla="*/ 20141 h 584097"/>
                <a:gd name="connsiteX50" fmla="*/ 372614 w 604238"/>
                <a:gd name="connsiteY50" fmla="*/ 30212 h 584097"/>
                <a:gd name="connsiteX51" fmla="*/ 372614 w 604238"/>
                <a:gd name="connsiteY51" fmla="*/ 80565 h 584097"/>
                <a:gd name="connsiteX52" fmla="*/ 362543 w 604238"/>
                <a:gd name="connsiteY52" fmla="*/ 90636 h 584097"/>
                <a:gd name="connsiteX53" fmla="*/ 332331 w 604238"/>
                <a:gd name="connsiteY53" fmla="*/ 90636 h 584097"/>
                <a:gd name="connsiteX54" fmla="*/ 322261 w 604238"/>
                <a:gd name="connsiteY54" fmla="*/ 100706 h 584097"/>
                <a:gd name="connsiteX55" fmla="*/ 322261 w 604238"/>
                <a:gd name="connsiteY55" fmla="*/ 126890 h 584097"/>
                <a:gd name="connsiteX56" fmla="*/ 289027 w 604238"/>
                <a:gd name="connsiteY56" fmla="*/ 93657 h 584097"/>
                <a:gd name="connsiteX57" fmla="*/ 281978 w 604238"/>
                <a:gd name="connsiteY57" fmla="*/ 90636 h 584097"/>
                <a:gd name="connsiteX58" fmla="*/ 342402 w 604238"/>
                <a:gd name="connsiteY58" fmla="*/ 110777 h 584097"/>
                <a:gd name="connsiteX59" fmla="*/ 362543 w 604238"/>
                <a:gd name="connsiteY59" fmla="*/ 110777 h 584097"/>
                <a:gd name="connsiteX60" fmla="*/ 362543 w 604238"/>
                <a:gd name="connsiteY60" fmla="*/ 121855 h 584097"/>
                <a:gd name="connsiteX61" fmla="*/ 342402 w 604238"/>
                <a:gd name="connsiteY61" fmla="*/ 125883 h 584097"/>
                <a:gd name="connsiteX62" fmla="*/ 342402 w 604238"/>
                <a:gd name="connsiteY62" fmla="*/ 110777 h 584097"/>
                <a:gd name="connsiteX63" fmla="*/ 325282 w 604238"/>
                <a:gd name="connsiteY63" fmla="*/ 158109 h 584097"/>
                <a:gd name="connsiteX64" fmla="*/ 332331 w 604238"/>
                <a:gd name="connsiteY64" fmla="*/ 161130 h 584097"/>
                <a:gd name="connsiteX65" fmla="*/ 336359 w 604238"/>
                <a:gd name="connsiteY65" fmla="*/ 160123 h 584097"/>
                <a:gd name="connsiteX66" fmla="*/ 342402 w 604238"/>
                <a:gd name="connsiteY66" fmla="*/ 151060 h 584097"/>
                <a:gd name="connsiteX67" fmla="*/ 342402 w 604238"/>
                <a:gd name="connsiteY67" fmla="*/ 146024 h 584097"/>
                <a:gd name="connsiteX68" fmla="*/ 362543 w 604238"/>
                <a:gd name="connsiteY68" fmla="*/ 141996 h 584097"/>
                <a:gd name="connsiteX69" fmla="*/ 362543 w 604238"/>
                <a:gd name="connsiteY69" fmla="*/ 170194 h 584097"/>
                <a:gd name="connsiteX70" fmla="*/ 342402 w 604238"/>
                <a:gd name="connsiteY70" fmla="*/ 280971 h 584097"/>
                <a:gd name="connsiteX71" fmla="*/ 380670 w 604238"/>
                <a:gd name="connsiteY71" fmla="*/ 423974 h 584097"/>
                <a:gd name="connsiteX72" fmla="*/ 185300 w 604238"/>
                <a:gd name="connsiteY72" fmla="*/ 387720 h 584097"/>
                <a:gd name="connsiteX73" fmla="*/ 185300 w 604238"/>
                <a:gd name="connsiteY73" fmla="*/ 387720 h 584097"/>
                <a:gd name="connsiteX74" fmla="*/ 162137 w 604238"/>
                <a:gd name="connsiteY74" fmla="*/ 281978 h 584097"/>
                <a:gd name="connsiteX75" fmla="*/ 185300 w 604238"/>
                <a:gd name="connsiteY75" fmla="*/ 176236 h 584097"/>
                <a:gd name="connsiteX76" fmla="*/ 185300 w 604238"/>
                <a:gd name="connsiteY76" fmla="*/ 176236 h 584097"/>
                <a:gd name="connsiteX77" fmla="*/ 318232 w 604238"/>
                <a:gd name="connsiteY77" fmla="*/ 151060 h 584097"/>
                <a:gd name="connsiteX78" fmla="*/ 325282 w 604238"/>
                <a:gd name="connsiteY78" fmla="*/ 158109 h 584097"/>
                <a:gd name="connsiteX79" fmla="*/ 20141 w 604238"/>
                <a:gd name="connsiteY79" fmla="*/ 281978 h 584097"/>
                <a:gd name="connsiteX80" fmla="*/ 38268 w 604238"/>
                <a:gd name="connsiteY80" fmla="*/ 230618 h 584097"/>
                <a:gd name="connsiteX81" fmla="*/ 30212 w 604238"/>
                <a:gd name="connsiteY81" fmla="*/ 281978 h 584097"/>
                <a:gd name="connsiteX82" fmla="*/ 38268 w 604238"/>
                <a:gd name="connsiteY82" fmla="*/ 332331 h 584097"/>
                <a:gd name="connsiteX83" fmla="*/ 20141 w 604238"/>
                <a:gd name="connsiteY83" fmla="*/ 281978 h 584097"/>
                <a:gd name="connsiteX84" fmla="*/ 50353 w 604238"/>
                <a:gd name="connsiteY84" fmla="*/ 281978 h 584097"/>
                <a:gd name="connsiteX85" fmla="*/ 102721 w 604238"/>
                <a:gd name="connsiteY85" fmla="*/ 191342 h 584097"/>
                <a:gd name="connsiteX86" fmla="*/ 160123 w 604238"/>
                <a:gd name="connsiteY86" fmla="*/ 180264 h 584097"/>
                <a:gd name="connsiteX87" fmla="*/ 140989 w 604238"/>
                <a:gd name="connsiteY87" fmla="*/ 281978 h 584097"/>
                <a:gd name="connsiteX88" fmla="*/ 160123 w 604238"/>
                <a:gd name="connsiteY88" fmla="*/ 383691 h 584097"/>
                <a:gd name="connsiteX89" fmla="*/ 101713 w 604238"/>
                <a:gd name="connsiteY89" fmla="*/ 372614 h 584097"/>
                <a:gd name="connsiteX90" fmla="*/ 50353 w 604238"/>
                <a:gd name="connsiteY90" fmla="*/ 281978 h 584097"/>
                <a:gd name="connsiteX91" fmla="*/ 183286 w 604238"/>
                <a:gd name="connsiteY91" fmla="*/ 408868 h 584097"/>
                <a:gd name="connsiteX92" fmla="*/ 271907 w 604238"/>
                <a:gd name="connsiteY92" fmla="*/ 517631 h 584097"/>
                <a:gd name="connsiteX93" fmla="*/ 273921 w 604238"/>
                <a:gd name="connsiteY93" fmla="*/ 520652 h 584097"/>
                <a:gd name="connsiteX94" fmla="*/ 280971 w 604238"/>
                <a:gd name="connsiteY94" fmla="*/ 538779 h 584097"/>
                <a:gd name="connsiteX95" fmla="*/ 255794 w 604238"/>
                <a:gd name="connsiteY95" fmla="*/ 563956 h 584097"/>
                <a:gd name="connsiteX96" fmla="*/ 237667 w 604238"/>
                <a:gd name="connsiteY96" fmla="*/ 556906 h 584097"/>
                <a:gd name="connsiteX97" fmla="*/ 236660 w 604238"/>
                <a:gd name="connsiteY97" fmla="*/ 555899 h 584097"/>
                <a:gd name="connsiteX98" fmla="*/ 112791 w 604238"/>
                <a:gd name="connsiteY98" fmla="*/ 394769 h 584097"/>
                <a:gd name="connsiteX99" fmla="*/ 183286 w 604238"/>
                <a:gd name="connsiteY99" fmla="*/ 408868 h 584097"/>
                <a:gd name="connsiteX100" fmla="*/ 183286 w 604238"/>
                <a:gd name="connsiteY100" fmla="*/ 408868 h 584097"/>
                <a:gd name="connsiteX101" fmla="*/ 493461 w 604238"/>
                <a:gd name="connsiteY101" fmla="*/ 281978 h 584097"/>
                <a:gd name="connsiteX102" fmla="*/ 428002 w 604238"/>
                <a:gd name="connsiteY102" fmla="*/ 433038 h 584097"/>
                <a:gd name="connsiteX103" fmla="*/ 375635 w 604238"/>
                <a:gd name="connsiteY103" fmla="*/ 372614 h 584097"/>
                <a:gd name="connsiteX104" fmla="*/ 433038 w 604238"/>
                <a:gd name="connsiteY104" fmla="*/ 281978 h 584097"/>
                <a:gd name="connsiteX105" fmla="*/ 400812 w 604238"/>
                <a:gd name="connsiteY105" fmla="*/ 201413 h 584097"/>
                <a:gd name="connsiteX106" fmla="*/ 463249 w 604238"/>
                <a:gd name="connsiteY106" fmla="*/ 201413 h 584097"/>
                <a:gd name="connsiteX107" fmla="*/ 463249 w 604238"/>
                <a:gd name="connsiteY107" fmla="*/ 241695 h 584097"/>
                <a:gd name="connsiteX108" fmla="*/ 469292 w 604238"/>
                <a:gd name="connsiteY108" fmla="*/ 250759 h 584097"/>
                <a:gd name="connsiteX109" fmla="*/ 473320 w 604238"/>
                <a:gd name="connsiteY109" fmla="*/ 251766 h 584097"/>
                <a:gd name="connsiteX110" fmla="*/ 480370 w 604238"/>
                <a:gd name="connsiteY110" fmla="*/ 248745 h 584097"/>
                <a:gd name="connsiteX111" fmla="*/ 490440 w 604238"/>
                <a:gd name="connsiteY111" fmla="*/ 238674 h 584097"/>
                <a:gd name="connsiteX112" fmla="*/ 493461 w 604238"/>
                <a:gd name="connsiteY112" fmla="*/ 281978 h 584097"/>
                <a:gd name="connsiteX113" fmla="*/ 584097 w 604238"/>
                <a:gd name="connsiteY113" fmla="*/ 171201 h 584097"/>
                <a:gd name="connsiteX114" fmla="*/ 574027 w 604238"/>
                <a:gd name="connsiteY114" fmla="*/ 181272 h 584097"/>
                <a:gd name="connsiteX115" fmla="*/ 523673 w 604238"/>
                <a:gd name="connsiteY115" fmla="*/ 181272 h 584097"/>
                <a:gd name="connsiteX116" fmla="*/ 516624 w 604238"/>
                <a:gd name="connsiteY116" fmla="*/ 184293 h 584097"/>
                <a:gd name="connsiteX117" fmla="*/ 483391 w 604238"/>
                <a:gd name="connsiteY117" fmla="*/ 217526 h 584097"/>
                <a:gd name="connsiteX118" fmla="*/ 483391 w 604238"/>
                <a:gd name="connsiteY118" fmla="*/ 191342 h 584097"/>
                <a:gd name="connsiteX119" fmla="*/ 473320 w 604238"/>
                <a:gd name="connsiteY119" fmla="*/ 181272 h 584097"/>
                <a:gd name="connsiteX120" fmla="*/ 392755 w 604238"/>
                <a:gd name="connsiteY120" fmla="*/ 181272 h 584097"/>
                <a:gd name="connsiteX121" fmla="*/ 382684 w 604238"/>
                <a:gd name="connsiteY121" fmla="*/ 171201 h 584097"/>
                <a:gd name="connsiteX122" fmla="*/ 382684 w 604238"/>
                <a:gd name="connsiteY122" fmla="*/ 102721 h 584097"/>
                <a:gd name="connsiteX123" fmla="*/ 392755 w 604238"/>
                <a:gd name="connsiteY123" fmla="*/ 80565 h 584097"/>
                <a:gd name="connsiteX124" fmla="*/ 392755 w 604238"/>
                <a:gd name="connsiteY124" fmla="*/ 60424 h 584097"/>
                <a:gd name="connsiteX125" fmla="*/ 574027 w 604238"/>
                <a:gd name="connsiteY125" fmla="*/ 60424 h 584097"/>
                <a:gd name="connsiteX126" fmla="*/ 584097 w 604238"/>
                <a:gd name="connsiteY126" fmla="*/ 70494 h 584097"/>
                <a:gd name="connsiteX127" fmla="*/ 584097 w 604238"/>
                <a:gd name="connsiteY127" fmla="*/ 171201 h 58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4238" h="584097">
                  <a:moveTo>
                    <a:pt x="574027" y="40283"/>
                  </a:moveTo>
                  <a:lnTo>
                    <a:pt x="392755" y="40283"/>
                  </a:lnTo>
                  <a:lnTo>
                    <a:pt x="392755" y="30212"/>
                  </a:lnTo>
                  <a:cubicBezTo>
                    <a:pt x="392755" y="13092"/>
                    <a:pt x="379663" y="0"/>
                    <a:pt x="362543" y="0"/>
                  </a:cubicBezTo>
                  <a:lnTo>
                    <a:pt x="261837" y="0"/>
                  </a:lnTo>
                  <a:cubicBezTo>
                    <a:pt x="239681" y="0"/>
                    <a:pt x="231625" y="18127"/>
                    <a:pt x="231625" y="30212"/>
                  </a:cubicBezTo>
                  <a:lnTo>
                    <a:pt x="231625" y="80565"/>
                  </a:lnTo>
                  <a:cubicBezTo>
                    <a:pt x="231625" y="96678"/>
                    <a:pt x="244717" y="110777"/>
                    <a:pt x="261837" y="110777"/>
                  </a:cubicBezTo>
                  <a:lnTo>
                    <a:pt x="277950" y="110777"/>
                  </a:lnTo>
                  <a:lnTo>
                    <a:pt x="301112" y="133940"/>
                  </a:lnTo>
                  <a:lnTo>
                    <a:pt x="99699" y="172208"/>
                  </a:lnTo>
                  <a:cubicBezTo>
                    <a:pt x="99699" y="172208"/>
                    <a:pt x="73516" y="177243"/>
                    <a:pt x="53374" y="203427"/>
                  </a:cubicBezTo>
                  <a:cubicBezTo>
                    <a:pt x="52367" y="203427"/>
                    <a:pt x="51360" y="203427"/>
                    <a:pt x="50353" y="203427"/>
                  </a:cubicBezTo>
                  <a:cubicBezTo>
                    <a:pt x="33233" y="206448"/>
                    <a:pt x="0" y="226589"/>
                    <a:pt x="0" y="282985"/>
                  </a:cubicBezTo>
                  <a:cubicBezTo>
                    <a:pt x="0" y="339381"/>
                    <a:pt x="32226" y="359522"/>
                    <a:pt x="50353" y="362543"/>
                  </a:cubicBezTo>
                  <a:cubicBezTo>
                    <a:pt x="51360" y="362543"/>
                    <a:pt x="51360" y="362543"/>
                    <a:pt x="52367" y="362543"/>
                  </a:cubicBezTo>
                  <a:cubicBezTo>
                    <a:pt x="52367" y="362543"/>
                    <a:pt x="53374" y="362543"/>
                    <a:pt x="53374" y="362543"/>
                  </a:cubicBezTo>
                  <a:cubicBezTo>
                    <a:pt x="62438" y="374628"/>
                    <a:pt x="73516" y="382684"/>
                    <a:pt x="81572" y="386713"/>
                  </a:cubicBezTo>
                  <a:cubicBezTo>
                    <a:pt x="81572" y="387720"/>
                    <a:pt x="82579" y="388727"/>
                    <a:pt x="83586" y="389734"/>
                  </a:cubicBezTo>
                  <a:lnTo>
                    <a:pt x="224575" y="571005"/>
                  </a:lnTo>
                  <a:cubicBezTo>
                    <a:pt x="225582" y="572012"/>
                    <a:pt x="226589" y="573019"/>
                    <a:pt x="227596" y="573019"/>
                  </a:cubicBezTo>
                  <a:cubicBezTo>
                    <a:pt x="235653" y="580069"/>
                    <a:pt x="246731" y="584097"/>
                    <a:pt x="257808" y="584097"/>
                  </a:cubicBezTo>
                  <a:cubicBezTo>
                    <a:pt x="282985" y="584097"/>
                    <a:pt x="303126" y="563956"/>
                    <a:pt x="303126" y="538779"/>
                  </a:cubicBezTo>
                  <a:cubicBezTo>
                    <a:pt x="303126" y="527702"/>
                    <a:pt x="299098" y="517631"/>
                    <a:pt x="292049" y="508567"/>
                  </a:cubicBezTo>
                  <a:cubicBezTo>
                    <a:pt x="292049" y="507560"/>
                    <a:pt x="291042" y="507560"/>
                    <a:pt x="291042" y="506553"/>
                  </a:cubicBezTo>
                  <a:lnTo>
                    <a:pt x="214505" y="413903"/>
                  </a:lnTo>
                  <a:lnTo>
                    <a:pt x="421960" y="453179"/>
                  </a:lnTo>
                  <a:cubicBezTo>
                    <a:pt x="422967" y="453179"/>
                    <a:pt x="422967" y="453179"/>
                    <a:pt x="423974" y="453179"/>
                  </a:cubicBezTo>
                  <a:cubicBezTo>
                    <a:pt x="424981" y="453179"/>
                    <a:pt x="424981" y="453179"/>
                    <a:pt x="425988" y="453179"/>
                  </a:cubicBezTo>
                  <a:cubicBezTo>
                    <a:pt x="426995" y="453179"/>
                    <a:pt x="428002" y="453179"/>
                    <a:pt x="429009" y="453179"/>
                  </a:cubicBezTo>
                  <a:cubicBezTo>
                    <a:pt x="477348" y="453179"/>
                    <a:pt x="514610" y="377649"/>
                    <a:pt x="514610" y="281978"/>
                  </a:cubicBezTo>
                  <a:cubicBezTo>
                    <a:pt x="514610" y="260830"/>
                    <a:pt x="512596" y="239681"/>
                    <a:pt x="509574" y="221554"/>
                  </a:cubicBezTo>
                  <a:lnTo>
                    <a:pt x="529716" y="201413"/>
                  </a:lnTo>
                  <a:lnTo>
                    <a:pt x="574027" y="201413"/>
                  </a:lnTo>
                  <a:cubicBezTo>
                    <a:pt x="590140" y="201413"/>
                    <a:pt x="604238" y="188321"/>
                    <a:pt x="604238" y="171201"/>
                  </a:cubicBezTo>
                  <a:lnTo>
                    <a:pt x="604238" y="70494"/>
                  </a:lnTo>
                  <a:cubicBezTo>
                    <a:pt x="604238" y="58410"/>
                    <a:pt x="596182" y="40283"/>
                    <a:pt x="574027" y="40283"/>
                  </a:cubicBezTo>
                  <a:close/>
                  <a:moveTo>
                    <a:pt x="370600" y="352472"/>
                  </a:moveTo>
                  <a:cubicBezTo>
                    <a:pt x="365564" y="332331"/>
                    <a:pt x="362543" y="308162"/>
                    <a:pt x="362543" y="281978"/>
                  </a:cubicBezTo>
                  <a:cubicBezTo>
                    <a:pt x="362543" y="255794"/>
                    <a:pt x="365564" y="231625"/>
                    <a:pt x="370600" y="211483"/>
                  </a:cubicBezTo>
                  <a:cubicBezTo>
                    <a:pt x="371607" y="211483"/>
                    <a:pt x="371607" y="211483"/>
                    <a:pt x="372614" y="211483"/>
                  </a:cubicBezTo>
                  <a:cubicBezTo>
                    <a:pt x="394769" y="211483"/>
                    <a:pt x="412896" y="243710"/>
                    <a:pt x="412896" y="281978"/>
                  </a:cubicBezTo>
                  <a:cubicBezTo>
                    <a:pt x="412896" y="320246"/>
                    <a:pt x="394769" y="352472"/>
                    <a:pt x="372614" y="352472"/>
                  </a:cubicBezTo>
                  <a:cubicBezTo>
                    <a:pt x="371607" y="352472"/>
                    <a:pt x="371607" y="352472"/>
                    <a:pt x="370600" y="352472"/>
                  </a:cubicBezTo>
                  <a:close/>
                  <a:moveTo>
                    <a:pt x="281978" y="90636"/>
                  </a:moveTo>
                  <a:lnTo>
                    <a:pt x="261837" y="90636"/>
                  </a:lnTo>
                  <a:cubicBezTo>
                    <a:pt x="256801" y="90636"/>
                    <a:pt x="251766" y="86608"/>
                    <a:pt x="251766" y="80565"/>
                  </a:cubicBezTo>
                  <a:lnTo>
                    <a:pt x="251766" y="30212"/>
                  </a:lnTo>
                  <a:cubicBezTo>
                    <a:pt x="251766" y="25177"/>
                    <a:pt x="253780" y="20141"/>
                    <a:pt x="261837" y="20141"/>
                  </a:cubicBezTo>
                  <a:lnTo>
                    <a:pt x="362543" y="20141"/>
                  </a:lnTo>
                  <a:cubicBezTo>
                    <a:pt x="368585" y="20141"/>
                    <a:pt x="372614" y="24170"/>
                    <a:pt x="372614" y="30212"/>
                  </a:cubicBezTo>
                  <a:lnTo>
                    <a:pt x="372614" y="80565"/>
                  </a:lnTo>
                  <a:cubicBezTo>
                    <a:pt x="372614" y="86608"/>
                    <a:pt x="368585" y="90636"/>
                    <a:pt x="362543" y="90636"/>
                  </a:cubicBezTo>
                  <a:lnTo>
                    <a:pt x="332331" y="90636"/>
                  </a:lnTo>
                  <a:cubicBezTo>
                    <a:pt x="326289" y="90636"/>
                    <a:pt x="322261" y="94664"/>
                    <a:pt x="322261" y="100706"/>
                  </a:cubicBezTo>
                  <a:lnTo>
                    <a:pt x="322261" y="126890"/>
                  </a:lnTo>
                  <a:lnTo>
                    <a:pt x="289027" y="93657"/>
                  </a:lnTo>
                  <a:cubicBezTo>
                    <a:pt x="287013" y="91643"/>
                    <a:pt x="284999" y="90636"/>
                    <a:pt x="281978" y="90636"/>
                  </a:cubicBezTo>
                  <a:close/>
                  <a:moveTo>
                    <a:pt x="342402" y="110777"/>
                  </a:moveTo>
                  <a:lnTo>
                    <a:pt x="362543" y="110777"/>
                  </a:lnTo>
                  <a:lnTo>
                    <a:pt x="362543" y="121855"/>
                  </a:lnTo>
                  <a:lnTo>
                    <a:pt x="342402" y="125883"/>
                  </a:lnTo>
                  <a:lnTo>
                    <a:pt x="342402" y="110777"/>
                  </a:lnTo>
                  <a:close/>
                  <a:moveTo>
                    <a:pt x="325282" y="158109"/>
                  </a:moveTo>
                  <a:cubicBezTo>
                    <a:pt x="327296" y="160123"/>
                    <a:pt x="329310" y="161130"/>
                    <a:pt x="332331" y="161130"/>
                  </a:cubicBezTo>
                  <a:cubicBezTo>
                    <a:pt x="333338" y="161130"/>
                    <a:pt x="335352" y="161130"/>
                    <a:pt x="336359" y="160123"/>
                  </a:cubicBezTo>
                  <a:cubicBezTo>
                    <a:pt x="340388" y="158109"/>
                    <a:pt x="342402" y="155088"/>
                    <a:pt x="342402" y="151060"/>
                  </a:cubicBezTo>
                  <a:lnTo>
                    <a:pt x="342402" y="146024"/>
                  </a:lnTo>
                  <a:lnTo>
                    <a:pt x="362543" y="141996"/>
                  </a:lnTo>
                  <a:lnTo>
                    <a:pt x="362543" y="170194"/>
                  </a:lnTo>
                  <a:cubicBezTo>
                    <a:pt x="350458" y="199399"/>
                    <a:pt x="342402" y="238674"/>
                    <a:pt x="342402" y="280971"/>
                  </a:cubicBezTo>
                  <a:cubicBezTo>
                    <a:pt x="342402" y="341395"/>
                    <a:pt x="357508" y="393762"/>
                    <a:pt x="380670" y="423974"/>
                  </a:cubicBezTo>
                  <a:lnTo>
                    <a:pt x="185300" y="387720"/>
                  </a:lnTo>
                  <a:cubicBezTo>
                    <a:pt x="185300" y="387720"/>
                    <a:pt x="185300" y="387720"/>
                    <a:pt x="185300" y="387720"/>
                  </a:cubicBezTo>
                  <a:cubicBezTo>
                    <a:pt x="170194" y="359522"/>
                    <a:pt x="162137" y="321253"/>
                    <a:pt x="162137" y="281978"/>
                  </a:cubicBezTo>
                  <a:cubicBezTo>
                    <a:pt x="162137" y="242702"/>
                    <a:pt x="170194" y="204434"/>
                    <a:pt x="185300" y="176236"/>
                  </a:cubicBezTo>
                  <a:cubicBezTo>
                    <a:pt x="185300" y="176236"/>
                    <a:pt x="185300" y="176236"/>
                    <a:pt x="185300" y="176236"/>
                  </a:cubicBezTo>
                  <a:lnTo>
                    <a:pt x="318232" y="151060"/>
                  </a:lnTo>
                  <a:lnTo>
                    <a:pt x="325282" y="158109"/>
                  </a:lnTo>
                  <a:close/>
                  <a:moveTo>
                    <a:pt x="20141" y="281978"/>
                  </a:moveTo>
                  <a:cubicBezTo>
                    <a:pt x="20141" y="253780"/>
                    <a:pt x="29205" y="238674"/>
                    <a:pt x="38268" y="230618"/>
                  </a:cubicBezTo>
                  <a:cubicBezTo>
                    <a:pt x="33233" y="244717"/>
                    <a:pt x="30212" y="260830"/>
                    <a:pt x="30212" y="281978"/>
                  </a:cubicBezTo>
                  <a:cubicBezTo>
                    <a:pt x="30212" y="302119"/>
                    <a:pt x="33233" y="319239"/>
                    <a:pt x="38268" y="332331"/>
                  </a:cubicBezTo>
                  <a:cubicBezTo>
                    <a:pt x="29205" y="325282"/>
                    <a:pt x="20141" y="310176"/>
                    <a:pt x="20141" y="281978"/>
                  </a:cubicBezTo>
                  <a:close/>
                  <a:moveTo>
                    <a:pt x="50353" y="281978"/>
                  </a:moveTo>
                  <a:cubicBezTo>
                    <a:pt x="50353" y="201413"/>
                    <a:pt x="100706" y="191342"/>
                    <a:pt x="102721" y="191342"/>
                  </a:cubicBezTo>
                  <a:lnTo>
                    <a:pt x="160123" y="180264"/>
                  </a:lnTo>
                  <a:cubicBezTo>
                    <a:pt x="148038" y="209469"/>
                    <a:pt x="140989" y="244717"/>
                    <a:pt x="140989" y="281978"/>
                  </a:cubicBezTo>
                  <a:cubicBezTo>
                    <a:pt x="140989" y="319239"/>
                    <a:pt x="148038" y="354487"/>
                    <a:pt x="160123" y="383691"/>
                  </a:cubicBezTo>
                  <a:lnTo>
                    <a:pt x="101713" y="372614"/>
                  </a:lnTo>
                  <a:cubicBezTo>
                    <a:pt x="101713" y="372614"/>
                    <a:pt x="50353" y="363550"/>
                    <a:pt x="50353" y="281978"/>
                  </a:cubicBezTo>
                  <a:close/>
                  <a:moveTo>
                    <a:pt x="183286" y="408868"/>
                  </a:moveTo>
                  <a:lnTo>
                    <a:pt x="271907" y="517631"/>
                  </a:lnTo>
                  <a:cubicBezTo>
                    <a:pt x="271907" y="518638"/>
                    <a:pt x="272914" y="519645"/>
                    <a:pt x="273921" y="520652"/>
                  </a:cubicBezTo>
                  <a:cubicBezTo>
                    <a:pt x="278957" y="525687"/>
                    <a:pt x="280971" y="531730"/>
                    <a:pt x="280971" y="538779"/>
                  </a:cubicBezTo>
                  <a:cubicBezTo>
                    <a:pt x="280971" y="552878"/>
                    <a:pt x="269893" y="563956"/>
                    <a:pt x="255794" y="563956"/>
                  </a:cubicBezTo>
                  <a:cubicBezTo>
                    <a:pt x="248745" y="563956"/>
                    <a:pt x="242702" y="560935"/>
                    <a:pt x="237667" y="556906"/>
                  </a:cubicBezTo>
                  <a:cubicBezTo>
                    <a:pt x="237667" y="556906"/>
                    <a:pt x="236660" y="555899"/>
                    <a:pt x="236660" y="555899"/>
                  </a:cubicBezTo>
                  <a:lnTo>
                    <a:pt x="112791" y="394769"/>
                  </a:lnTo>
                  <a:lnTo>
                    <a:pt x="183286" y="408868"/>
                  </a:lnTo>
                  <a:cubicBezTo>
                    <a:pt x="183286" y="408868"/>
                    <a:pt x="183286" y="408868"/>
                    <a:pt x="183286" y="408868"/>
                  </a:cubicBezTo>
                  <a:close/>
                  <a:moveTo>
                    <a:pt x="493461" y="281978"/>
                  </a:moveTo>
                  <a:cubicBezTo>
                    <a:pt x="493461" y="372614"/>
                    <a:pt x="459221" y="433038"/>
                    <a:pt x="428002" y="433038"/>
                  </a:cubicBezTo>
                  <a:cubicBezTo>
                    <a:pt x="408868" y="433038"/>
                    <a:pt x="388727" y="410882"/>
                    <a:pt x="375635" y="372614"/>
                  </a:cubicBezTo>
                  <a:cubicBezTo>
                    <a:pt x="407861" y="369593"/>
                    <a:pt x="433038" y="331324"/>
                    <a:pt x="433038" y="281978"/>
                  </a:cubicBezTo>
                  <a:cubicBezTo>
                    <a:pt x="433038" y="246731"/>
                    <a:pt x="419946" y="216519"/>
                    <a:pt x="400812" y="201413"/>
                  </a:cubicBezTo>
                  <a:lnTo>
                    <a:pt x="463249" y="201413"/>
                  </a:lnTo>
                  <a:lnTo>
                    <a:pt x="463249" y="241695"/>
                  </a:lnTo>
                  <a:cubicBezTo>
                    <a:pt x="463249" y="245724"/>
                    <a:pt x="465264" y="249752"/>
                    <a:pt x="469292" y="250759"/>
                  </a:cubicBezTo>
                  <a:cubicBezTo>
                    <a:pt x="470299" y="251766"/>
                    <a:pt x="472313" y="251766"/>
                    <a:pt x="473320" y="251766"/>
                  </a:cubicBezTo>
                  <a:cubicBezTo>
                    <a:pt x="476341" y="251766"/>
                    <a:pt x="478355" y="250759"/>
                    <a:pt x="480370" y="248745"/>
                  </a:cubicBezTo>
                  <a:lnTo>
                    <a:pt x="490440" y="238674"/>
                  </a:lnTo>
                  <a:cubicBezTo>
                    <a:pt x="492454" y="251766"/>
                    <a:pt x="493461" y="266872"/>
                    <a:pt x="493461" y="281978"/>
                  </a:cubicBezTo>
                  <a:close/>
                  <a:moveTo>
                    <a:pt x="584097" y="171201"/>
                  </a:moveTo>
                  <a:cubicBezTo>
                    <a:pt x="584097" y="176236"/>
                    <a:pt x="580069" y="181272"/>
                    <a:pt x="574027" y="181272"/>
                  </a:cubicBezTo>
                  <a:lnTo>
                    <a:pt x="523673" y="181272"/>
                  </a:lnTo>
                  <a:cubicBezTo>
                    <a:pt x="520652" y="181272"/>
                    <a:pt x="518638" y="182279"/>
                    <a:pt x="516624" y="184293"/>
                  </a:cubicBezTo>
                  <a:lnTo>
                    <a:pt x="483391" y="217526"/>
                  </a:lnTo>
                  <a:lnTo>
                    <a:pt x="483391" y="191342"/>
                  </a:lnTo>
                  <a:cubicBezTo>
                    <a:pt x="483391" y="185300"/>
                    <a:pt x="479362" y="181272"/>
                    <a:pt x="473320" y="181272"/>
                  </a:cubicBezTo>
                  <a:lnTo>
                    <a:pt x="392755" y="181272"/>
                  </a:lnTo>
                  <a:cubicBezTo>
                    <a:pt x="386713" y="181272"/>
                    <a:pt x="382684" y="177243"/>
                    <a:pt x="382684" y="171201"/>
                  </a:cubicBezTo>
                  <a:lnTo>
                    <a:pt x="382684" y="102721"/>
                  </a:lnTo>
                  <a:cubicBezTo>
                    <a:pt x="388727" y="97685"/>
                    <a:pt x="392755" y="89629"/>
                    <a:pt x="392755" y="80565"/>
                  </a:cubicBezTo>
                  <a:lnTo>
                    <a:pt x="392755" y="60424"/>
                  </a:lnTo>
                  <a:lnTo>
                    <a:pt x="574027" y="60424"/>
                  </a:lnTo>
                  <a:cubicBezTo>
                    <a:pt x="582083" y="60424"/>
                    <a:pt x="584097" y="65459"/>
                    <a:pt x="584097" y="70494"/>
                  </a:cubicBezTo>
                  <a:lnTo>
                    <a:pt x="584097" y="171201"/>
                  </a:ln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1" name="Graphic 114">
            <a:extLst>
              <a:ext uri="{FF2B5EF4-FFF2-40B4-BE49-F238E27FC236}">
                <a16:creationId xmlns:a16="http://schemas.microsoft.com/office/drawing/2014/main" id="{86E6450C-39E7-4280-BB9B-822918C70DE6}"/>
              </a:ext>
            </a:extLst>
          </p:cNvPr>
          <p:cNvGrpSpPr/>
          <p:nvPr/>
        </p:nvGrpSpPr>
        <p:grpSpPr>
          <a:xfrm>
            <a:off x="1017804" y="2801844"/>
            <a:ext cx="624379" cy="503532"/>
            <a:chOff x="1017804" y="2484344"/>
            <a:chExt cx="624379" cy="503532"/>
          </a:xfrm>
          <a:solidFill>
            <a:schemeClr val="accent6">
              <a:lumMod val="50000"/>
            </a:schemeClr>
          </a:solidFill>
        </p:grpSpPr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20297425-61AE-42BF-8D79-9B6D359C06FE}"/>
                </a:ext>
              </a:extLst>
            </p:cNvPr>
            <p:cNvSpPr/>
            <p:nvPr/>
          </p:nvSpPr>
          <p:spPr>
            <a:xfrm>
              <a:off x="1017804" y="2484344"/>
              <a:ext cx="624379" cy="503532"/>
            </a:xfrm>
            <a:custGeom>
              <a:avLst/>
              <a:gdLst>
                <a:gd name="connsiteX0" fmla="*/ 615316 w 624379"/>
                <a:gd name="connsiteY0" fmla="*/ 452172 h 503532"/>
                <a:gd name="connsiteX1" fmla="*/ 589133 w 624379"/>
                <a:gd name="connsiteY1" fmla="*/ 425988 h 503532"/>
                <a:gd name="connsiteX2" fmla="*/ 594168 w 624379"/>
                <a:gd name="connsiteY2" fmla="*/ 402826 h 503532"/>
                <a:gd name="connsiteX3" fmla="*/ 594168 w 624379"/>
                <a:gd name="connsiteY3" fmla="*/ 130918 h 503532"/>
                <a:gd name="connsiteX4" fmla="*/ 533744 w 624379"/>
                <a:gd name="connsiteY4" fmla="*/ 70494 h 503532"/>
                <a:gd name="connsiteX5" fmla="*/ 402826 w 624379"/>
                <a:gd name="connsiteY5" fmla="*/ 70494 h 503532"/>
                <a:gd name="connsiteX6" fmla="*/ 362543 w 624379"/>
                <a:gd name="connsiteY6" fmla="*/ 22155 h 503532"/>
                <a:gd name="connsiteX7" fmla="*/ 362543 w 624379"/>
                <a:gd name="connsiteY7" fmla="*/ 20141 h 503532"/>
                <a:gd name="connsiteX8" fmla="*/ 344416 w 624379"/>
                <a:gd name="connsiteY8" fmla="*/ 0 h 503532"/>
                <a:gd name="connsiteX9" fmla="*/ 250759 w 624379"/>
                <a:gd name="connsiteY9" fmla="*/ 0 h 503532"/>
                <a:gd name="connsiteX10" fmla="*/ 232632 w 624379"/>
                <a:gd name="connsiteY10" fmla="*/ 20141 h 503532"/>
                <a:gd name="connsiteX11" fmla="*/ 232632 w 624379"/>
                <a:gd name="connsiteY11" fmla="*/ 22155 h 503532"/>
                <a:gd name="connsiteX12" fmla="*/ 192349 w 624379"/>
                <a:gd name="connsiteY12" fmla="*/ 70494 h 503532"/>
                <a:gd name="connsiteX13" fmla="*/ 60424 w 624379"/>
                <a:gd name="connsiteY13" fmla="*/ 70494 h 503532"/>
                <a:gd name="connsiteX14" fmla="*/ 0 w 624379"/>
                <a:gd name="connsiteY14" fmla="*/ 130918 h 503532"/>
                <a:gd name="connsiteX15" fmla="*/ 0 w 624379"/>
                <a:gd name="connsiteY15" fmla="*/ 402826 h 503532"/>
                <a:gd name="connsiteX16" fmla="*/ 60424 w 624379"/>
                <a:gd name="connsiteY16" fmla="*/ 463249 h 503532"/>
                <a:gd name="connsiteX17" fmla="*/ 533744 w 624379"/>
                <a:gd name="connsiteY17" fmla="*/ 463249 h 503532"/>
                <a:gd name="connsiteX18" fmla="*/ 540793 w 624379"/>
                <a:gd name="connsiteY18" fmla="*/ 462242 h 503532"/>
                <a:gd name="connsiteX19" fmla="*/ 573019 w 624379"/>
                <a:gd name="connsiteY19" fmla="*/ 494468 h 503532"/>
                <a:gd name="connsiteX20" fmla="*/ 594168 w 624379"/>
                <a:gd name="connsiteY20" fmla="*/ 503532 h 503532"/>
                <a:gd name="connsiteX21" fmla="*/ 615316 w 624379"/>
                <a:gd name="connsiteY21" fmla="*/ 494468 h 503532"/>
                <a:gd name="connsiteX22" fmla="*/ 615316 w 624379"/>
                <a:gd name="connsiteY22" fmla="*/ 494468 h 503532"/>
                <a:gd name="connsiteX23" fmla="*/ 615316 w 624379"/>
                <a:gd name="connsiteY23" fmla="*/ 452172 h 503532"/>
                <a:gd name="connsiteX24" fmla="*/ 564963 w 624379"/>
                <a:gd name="connsiteY24" fmla="*/ 401819 h 503532"/>
                <a:gd name="connsiteX25" fmla="*/ 530723 w 624379"/>
                <a:gd name="connsiteY25" fmla="*/ 395776 h 503532"/>
                <a:gd name="connsiteX26" fmla="*/ 517631 w 624379"/>
                <a:gd name="connsiteY26" fmla="*/ 382684 h 503532"/>
                <a:gd name="connsiteX27" fmla="*/ 543815 w 624379"/>
                <a:gd name="connsiteY27" fmla="*/ 312190 h 503532"/>
                <a:gd name="connsiteX28" fmla="*/ 521659 w 624379"/>
                <a:gd name="connsiteY28" fmla="*/ 245724 h 503532"/>
                <a:gd name="connsiteX29" fmla="*/ 517631 w 624379"/>
                <a:gd name="connsiteY29" fmla="*/ 240688 h 503532"/>
                <a:gd name="connsiteX30" fmla="*/ 574027 w 624379"/>
                <a:gd name="connsiteY30" fmla="*/ 233639 h 503532"/>
                <a:gd name="connsiteX31" fmla="*/ 574027 w 624379"/>
                <a:gd name="connsiteY31" fmla="*/ 402826 h 503532"/>
                <a:gd name="connsiteX32" fmla="*/ 573019 w 624379"/>
                <a:gd name="connsiteY32" fmla="*/ 409875 h 503532"/>
                <a:gd name="connsiteX33" fmla="*/ 564963 w 624379"/>
                <a:gd name="connsiteY33" fmla="*/ 401819 h 503532"/>
                <a:gd name="connsiteX34" fmla="*/ 332331 w 624379"/>
                <a:gd name="connsiteY34" fmla="*/ 261837 h 503532"/>
                <a:gd name="connsiteX35" fmla="*/ 261837 w 624379"/>
                <a:gd name="connsiteY35" fmla="*/ 261837 h 503532"/>
                <a:gd name="connsiteX36" fmla="*/ 256801 w 624379"/>
                <a:gd name="connsiteY36" fmla="*/ 256801 h 503532"/>
                <a:gd name="connsiteX37" fmla="*/ 261837 w 624379"/>
                <a:gd name="connsiteY37" fmla="*/ 251766 h 503532"/>
                <a:gd name="connsiteX38" fmla="*/ 332331 w 624379"/>
                <a:gd name="connsiteY38" fmla="*/ 251766 h 503532"/>
                <a:gd name="connsiteX39" fmla="*/ 337366 w 624379"/>
                <a:gd name="connsiteY39" fmla="*/ 256801 h 503532"/>
                <a:gd name="connsiteX40" fmla="*/ 335352 w 624379"/>
                <a:gd name="connsiteY40" fmla="*/ 260830 h 503532"/>
                <a:gd name="connsiteX41" fmla="*/ 332331 w 624379"/>
                <a:gd name="connsiteY41" fmla="*/ 261837 h 503532"/>
                <a:gd name="connsiteX42" fmla="*/ 351465 w 624379"/>
                <a:gd name="connsiteY42" fmla="*/ 272914 h 503532"/>
                <a:gd name="connsiteX43" fmla="*/ 356501 w 624379"/>
                <a:gd name="connsiteY43" fmla="*/ 263851 h 503532"/>
                <a:gd name="connsiteX44" fmla="*/ 433038 w 624379"/>
                <a:gd name="connsiteY44" fmla="*/ 221554 h 503532"/>
                <a:gd name="connsiteX45" fmla="*/ 505546 w 624379"/>
                <a:gd name="connsiteY45" fmla="*/ 257808 h 503532"/>
                <a:gd name="connsiteX46" fmla="*/ 523673 w 624379"/>
                <a:gd name="connsiteY46" fmla="*/ 312190 h 503532"/>
                <a:gd name="connsiteX47" fmla="*/ 433038 w 624379"/>
                <a:gd name="connsiteY47" fmla="*/ 402826 h 503532"/>
                <a:gd name="connsiteX48" fmla="*/ 342402 w 624379"/>
                <a:gd name="connsiteY48" fmla="*/ 312190 h 503532"/>
                <a:gd name="connsiteX49" fmla="*/ 351465 w 624379"/>
                <a:gd name="connsiteY49" fmla="*/ 272914 h 503532"/>
                <a:gd name="connsiteX50" fmla="*/ 243710 w 624379"/>
                <a:gd name="connsiteY50" fmla="*/ 40283 h 503532"/>
                <a:gd name="connsiteX51" fmla="*/ 350458 w 624379"/>
                <a:gd name="connsiteY51" fmla="*/ 40283 h 503532"/>
                <a:gd name="connsiteX52" fmla="*/ 382684 w 624379"/>
                <a:gd name="connsiteY52" fmla="*/ 70494 h 503532"/>
                <a:gd name="connsiteX53" fmla="*/ 211483 w 624379"/>
                <a:gd name="connsiteY53" fmla="*/ 70494 h 503532"/>
                <a:gd name="connsiteX54" fmla="*/ 243710 w 624379"/>
                <a:gd name="connsiteY54" fmla="*/ 40283 h 503532"/>
                <a:gd name="connsiteX55" fmla="*/ 60424 w 624379"/>
                <a:gd name="connsiteY55" fmla="*/ 90636 h 503532"/>
                <a:gd name="connsiteX56" fmla="*/ 533744 w 624379"/>
                <a:gd name="connsiteY56" fmla="*/ 90636 h 503532"/>
                <a:gd name="connsiteX57" fmla="*/ 574027 w 624379"/>
                <a:gd name="connsiteY57" fmla="*/ 130918 h 503532"/>
                <a:gd name="connsiteX58" fmla="*/ 574027 w 624379"/>
                <a:gd name="connsiteY58" fmla="*/ 212491 h 503532"/>
                <a:gd name="connsiteX59" fmla="*/ 502525 w 624379"/>
                <a:gd name="connsiteY59" fmla="*/ 221554 h 503532"/>
                <a:gd name="connsiteX60" fmla="*/ 499504 w 624379"/>
                <a:gd name="connsiteY60" fmla="*/ 222561 h 503532"/>
                <a:gd name="connsiteX61" fmla="*/ 433038 w 624379"/>
                <a:gd name="connsiteY61" fmla="*/ 201413 h 503532"/>
                <a:gd name="connsiteX62" fmla="*/ 350458 w 624379"/>
                <a:gd name="connsiteY62" fmla="*/ 238674 h 503532"/>
                <a:gd name="connsiteX63" fmla="*/ 332331 w 624379"/>
                <a:gd name="connsiteY63" fmla="*/ 231625 h 503532"/>
                <a:gd name="connsiteX64" fmla="*/ 261837 w 624379"/>
                <a:gd name="connsiteY64" fmla="*/ 231625 h 503532"/>
                <a:gd name="connsiteX65" fmla="*/ 241695 w 624379"/>
                <a:gd name="connsiteY65" fmla="*/ 241695 h 503532"/>
                <a:gd name="connsiteX66" fmla="*/ 20141 w 624379"/>
                <a:gd name="connsiteY66" fmla="*/ 212491 h 503532"/>
                <a:gd name="connsiteX67" fmla="*/ 20141 w 624379"/>
                <a:gd name="connsiteY67" fmla="*/ 130918 h 503532"/>
                <a:gd name="connsiteX68" fmla="*/ 60424 w 624379"/>
                <a:gd name="connsiteY68" fmla="*/ 90636 h 503532"/>
                <a:gd name="connsiteX69" fmla="*/ 20141 w 624379"/>
                <a:gd name="connsiteY69" fmla="*/ 402826 h 503532"/>
                <a:gd name="connsiteX70" fmla="*/ 20141 w 624379"/>
                <a:gd name="connsiteY70" fmla="*/ 232632 h 503532"/>
                <a:gd name="connsiteX71" fmla="*/ 236660 w 624379"/>
                <a:gd name="connsiteY71" fmla="*/ 260830 h 503532"/>
                <a:gd name="connsiteX72" fmla="*/ 261837 w 624379"/>
                <a:gd name="connsiteY72" fmla="*/ 281978 h 503532"/>
                <a:gd name="connsiteX73" fmla="*/ 326289 w 624379"/>
                <a:gd name="connsiteY73" fmla="*/ 281978 h 503532"/>
                <a:gd name="connsiteX74" fmla="*/ 322261 w 624379"/>
                <a:gd name="connsiteY74" fmla="*/ 312190 h 503532"/>
                <a:gd name="connsiteX75" fmla="*/ 433038 w 624379"/>
                <a:gd name="connsiteY75" fmla="*/ 422967 h 503532"/>
                <a:gd name="connsiteX76" fmla="*/ 503532 w 624379"/>
                <a:gd name="connsiteY76" fmla="*/ 396783 h 503532"/>
                <a:gd name="connsiteX77" fmla="*/ 516624 w 624379"/>
                <a:gd name="connsiteY77" fmla="*/ 409875 h 503532"/>
                <a:gd name="connsiteX78" fmla="*/ 521659 w 624379"/>
                <a:gd name="connsiteY78" fmla="*/ 443108 h 503532"/>
                <a:gd name="connsiteX79" fmla="*/ 60424 w 624379"/>
                <a:gd name="connsiteY79" fmla="*/ 443108 h 503532"/>
                <a:gd name="connsiteX80" fmla="*/ 20141 w 624379"/>
                <a:gd name="connsiteY80" fmla="*/ 402826 h 503532"/>
                <a:gd name="connsiteX81" fmla="*/ 601217 w 624379"/>
                <a:gd name="connsiteY81" fmla="*/ 480370 h 503532"/>
                <a:gd name="connsiteX82" fmla="*/ 587118 w 624379"/>
                <a:gd name="connsiteY82" fmla="*/ 480370 h 503532"/>
                <a:gd name="connsiteX83" fmla="*/ 536765 w 624379"/>
                <a:gd name="connsiteY83" fmla="*/ 430016 h 503532"/>
                <a:gd name="connsiteX84" fmla="*/ 536765 w 624379"/>
                <a:gd name="connsiteY84" fmla="*/ 415917 h 503532"/>
                <a:gd name="connsiteX85" fmla="*/ 543815 w 624379"/>
                <a:gd name="connsiteY85" fmla="*/ 412896 h 503532"/>
                <a:gd name="connsiteX86" fmla="*/ 550864 w 624379"/>
                <a:gd name="connsiteY86" fmla="*/ 415917 h 503532"/>
                <a:gd name="connsiteX87" fmla="*/ 601217 w 624379"/>
                <a:gd name="connsiteY87" fmla="*/ 466271 h 503532"/>
                <a:gd name="connsiteX88" fmla="*/ 601217 w 624379"/>
                <a:gd name="connsiteY88" fmla="*/ 480370 h 50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24379" h="503532">
                  <a:moveTo>
                    <a:pt x="615316" y="452172"/>
                  </a:moveTo>
                  <a:lnTo>
                    <a:pt x="589133" y="425988"/>
                  </a:lnTo>
                  <a:cubicBezTo>
                    <a:pt x="592154" y="418939"/>
                    <a:pt x="594168" y="410882"/>
                    <a:pt x="594168" y="402826"/>
                  </a:cubicBezTo>
                  <a:lnTo>
                    <a:pt x="594168" y="130918"/>
                  </a:lnTo>
                  <a:cubicBezTo>
                    <a:pt x="594168" y="97685"/>
                    <a:pt x="566977" y="70494"/>
                    <a:pt x="533744" y="70494"/>
                  </a:cubicBezTo>
                  <a:lnTo>
                    <a:pt x="402826" y="70494"/>
                  </a:lnTo>
                  <a:cubicBezTo>
                    <a:pt x="402826" y="46325"/>
                    <a:pt x="385706" y="27191"/>
                    <a:pt x="362543" y="22155"/>
                  </a:cubicBezTo>
                  <a:lnTo>
                    <a:pt x="362543" y="20141"/>
                  </a:lnTo>
                  <a:cubicBezTo>
                    <a:pt x="362543" y="9064"/>
                    <a:pt x="354487" y="0"/>
                    <a:pt x="344416" y="0"/>
                  </a:cubicBezTo>
                  <a:lnTo>
                    <a:pt x="250759" y="0"/>
                  </a:lnTo>
                  <a:cubicBezTo>
                    <a:pt x="240688" y="0"/>
                    <a:pt x="232632" y="9064"/>
                    <a:pt x="232632" y="20141"/>
                  </a:cubicBezTo>
                  <a:lnTo>
                    <a:pt x="232632" y="22155"/>
                  </a:lnTo>
                  <a:cubicBezTo>
                    <a:pt x="209469" y="27191"/>
                    <a:pt x="192349" y="47332"/>
                    <a:pt x="192349" y="70494"/>
                  </a:cubicBezTo>
                  <a:lnTo>
                    <a:pt x="60424" y="70494"/>
                  </a:lnTo>
                  <a:cubicBezTo>
                    <a:pt x="27191" y="70494"/>
                    <a:pt x="0" y="97685"/>
                    <a:pt x="0" y="130918"/>
                  </a:cubicBezTo>
                  <a:lnTo>
                    <a:pt x="0" y="402826"/>
                  </a:lnTo>
                  <a:cubicBezTo>
                    <a:pt x="0" y="436059"/>
                    <a:pt x="27191" y="463249"/>
                    <a:pt x="60424" y="463249"/>
                  </a:cubicBezTo>
                  <a:lnTo>
                    <a:pt x="533744" y="463249"/>
                  </a:lnTo>
                  <a:cubicBezTo>
                    <a:pt x="536765" y="463249"/>
                    <a:pt x="538779" y="463249"/>
                    <a:pt x="540793" y="462242"/>
                  </a:cubicBezTo>
                  <a:lnTo>
                    <a:pt x="573019" y="494468"/>
                  </a:lnTo>
                  <a:cubicBezTo>
                    <a:pt x="579062" y="500511"/>
                    <a:pt x="587118" y="503532"/>
                    <a:pt x="594168" y="503532"/>
                  </a:cubicBezTo>
                  <a:cubicBezTo>
                    <a:pt x="601217" y="503532"/>
                    <a:pt x="609274" y="500511"/>
                    <a:pt x="615316" y="494468"/>
                  </a:cubicBezTo>
                  <a:cubicBezTo>
                    <a:pt x="615316" y="494468"/>
                    <a:pt x="615316" y="494468"/>
                    <a:pt x="615316" y="494468"/>
                  </a:cubicBezTo>
                  <a:cubicBezTo>
                    <a:pt x="627401" y="483391"/>
                    <a:pt x="627401" y="464257"/>
                    <a:pt x="615316" y="452172"/>
                  </a:cubicBezTo>
                  <a:close/>
                  <a:moveTo>
                    <a:pt x="564963" y="401819"/>
                  </a:moveTo>
                  <a:cubicBezTo>
                    <a:pt x="555899" y="392755"/>
                    <a:pt x="541800" y="390741"/>
                    <a:pt x="530723" y="395776"/>
                  </a:cubicBezTo>
                  <a:lnTo>
                    <a:pt x="517631" y="382684"/>
                  </a:lnTo>
                  <a:cubicBezTo>
                    <a:pt x="533744" y="363550"/>
                    <a:pt x="543815" y="338374"/>
                    <a:pt x="543815" y="312190"/>
                  </a:cubicBezTo>
                  <a:cubicBezTo>
                    <a:pt x="543815" y="288020"/>
                    <a:pt x="535758" y="264858"/>
                    <a:pt x="521659" y="245724"/>
                  </a:cubicBezTo>
                  <a:cubicBezTo>
                    <a:pt x="520652" y="243710"/>
                    <a:pt x="518638" y="242702"/>
                    <a:pt x="517631" y="240688"/>
                  </a:cubicBezTo>
                  <a:lnTo>
                    <a:pt x="574027" y="233639"/>
                  </a:lnTo>
                  <a:lnTo>
                    <a:pt x="574027" y="402826"/>
                  </a:lnTo>
                  <a:cubicBezTo>
                    <a:pt x="574027" y="404840"/>
                    <a:pt x="574027" y="407861"/>
                    <a:pt x="573019" y="409875"/>
                  </a:cubicBezTo>
                  <a:lnTo>
                    <a:pt x="564963" y="401819"/>
                  </a:lnTo>
                  <a:close/>
                  <a:moveTo>
                    <a:pt x="332331" y="261837"/>
                  </a:moveTo>
                  <a:lnTo>
                    <a:pt x="261837" y="261837"/>
                  </a:lnTo>
                  <a:cubicBezTo>
                    <a:pt x="258815" y="261837"/>
                    <a:pt x="256801" y="259823"/>
                    <a:pt x="256801" y="256801"/>
                  </a:cubicBezTo>
                  <a:cubicBezTo>
                    <a:pt x="256801" y="253780"/>
                    <a:pt x="258815" y="251766"/>
                    <a:pt x="261837" y="251766"/>
                  </a:cubicBezTo>
                  <a:lnTo>
                    <a:pt x="332331" y="251766"/>
                  </a:lnTo>
                  <a:cubicBezTo>
                    <a:pt x="335352" y="251766"/>
                    <a:pt x="337366" y="253780"/>
                    <a:pt x="337366" y="256801"/>
                  </a:cubicBezTo>
                  <a:cubicBezTo>
                    <a:pt x="336359" y="257808"/>
                    <a:pt x="335352" y="259823"/>
                    <a:pt x="335352" y="260830"/>
                  </a:cubicBezTo>
                  <a:cubicBezTo>
                    <a:pt x="334345" y="261837"/>
                    <a:pt x="333338" y="261837"/>
                    <a:pt x="332331" y="261837"/>
                  </a:cubicBezTo>
                  <a:close/>
                  <a:moveTo>
                    <a:pt x="351465" y="272914"/>
                  </a:moveTo>
                  <a:cubicBezTo>
                    <a:pt x="353479" y="269893"/>
                    <a:pt x="355494" y="267879"/>
                    <a:pt x="356501" y="263851"/>
                  </a:cubicBezTo>
                  <a:cubicBezTo>
                    <a:pt x="372614" y="238674"/>
                    <a:pt x="400812" y="221554"/>
                    <a:pt x="433038" y="221554"/>
                  </a:cubicBezTo>
                  <a:cubicBezTo>
                    <a:pt x="462242" y="221554"/>
                    <a:pt x="488426" y="234646"/>
                    <a:pt x="505546" y="257808"/>
                  </a:cubicBezTo>
                  <a:cubicBezTo>
                    <a:pt x="517631" y="273921"/>
                    <a:pt x="523673" y="292049"/>
                    <a:pt x="523673" y="312190"/>
                  </a:cubicBezTo>
                  <a:cubicBezTo>
                    <a:pt x="523673" y="362543"/>
                    <a:pt x="483391" y="402826"/>
                    <a:pt x="433038" y="402826"/>
                  </a:cubicBezTo>
                  <a:cubicBezTo>
                    <a:pt x="382684" y="402826"/>
                    <a:pt x="342402" y="362543"/>
                    <a:pt x="342402" y="312190"/>
                  </a:cubicBezTo>
                  <a:cubicBezTo>
                    <a:pt x="342402" y="298091"/>
                    <a:pt x="345423" y="284999"/>
                    <a:pt x="351465" y="272914"/>
                  </a:cubicBezTo>
                  <a:close/>
                  <a:moveTo>
                    <a:pt x="243710" y="40283"/>
                  </a:moveTo>
                  <a:lnTo>
                    <a:pt x="350458" y="40283"/>
                  </a:lnTo>
                  <a:cubicBezTo>
                    <a:pt x="368585" y="40283"/>
                    <a:pt x="382684" y="53374"/>
                    <a:pt x="382684" y="70494"/>
                  </a:cubicBezTo>
                  <a:lnTo>
                    <a:pt x="211483" y="70494"/>
                  </a:lnTo>
                  <a:cubicBezTo>
                    <a:pt x="211483" y="53374"/>
                    <a:pt x="225582" y="40283"/>
                    <a:pt x="243710" y="40283"/>
                  </a:cubicBezTo>
                  <a:close/>
                  <a:moveTo>
                    <a:pt x="60424" y="90636"/>
                  </a:moveTo>
                  <a:lnTo>
                    <a:pt x="533744" y="90636"/>
                  </a:lnTo>
                  <a:cubicBezTo>
                    <a:pt x="555899" y="90636"/>
                    <a:pt x="574027" y="108763"/>
                    <a:pt x="574027" y="130918"/>
                  </a:cubicBezTo>
                  <a:lnTo>
                    <a:pt x="574027" y="212491"/>
                  </a:lnTo>
                  <a:lnTo>
                    <a:pt x="502525" y="221554"/>
                  </a:lnTo>
                  <a:cubicBezTo>
                    <a:pt x="501518" y="221554"/>
                    <a:pt x="500511" y="222561"/>
                    <a:pt x="499504" y="222561"/>
                  </a:cubicBezTo>
                  <a:cubicBezTo>
                    <a:pt x="480370" y="209469"/>
                    <a:pt x="457207" y="201413"/>
                    <a:pt x="433038" y="201413"/>
                  </a:cubicBezTo>
                  <a:cubicBezTo>
                    <a:pt x="399804" y="201413"/>
                    <a:pt x="370600" y="215512"/>
                    <a:pt x="350458" y="238674"/>
                  </a:cubicBezTo>
                  <a:cubicBezTo>
                    <a:pt x="345423" y="234646"/>
                    <a:pt x="339381" y="231625"/>
                    <a:pt x="332331" y="231625"/>
                  </a:cubicBezTo>
                  <a:lnTo>
                    <a:pt x="261837" y="231625"/>
                  </a:lnTo>
                  <a:cubicBezTo>
                    <a:pt x="253780" y="231625"/>
                    <a:pt x="246731" y="235653"/>
                    <a:pt x="241695" y="241695"/>
                  </a:cubicBezTo>
                  <a:lnTo>
                    <a:pt x="20141" y="212491"/>
                  </a:lnTo>
                  <a:lnTo>
                    <a:pt x="20141" y="130918"/>
                  </a:lnTo>
                  <a:cubicBezTo>
                    <a:pt x="20141" y="108763"/>
                    <a:pt x="38268" y="90636"/>
                    <a:pt x="60424" y="90636"/>
                  </a:cubicBezTo>
                  <a:close/>
                  <a:moveTo>
                    <a:pt x="20141" y="402826"/>
                  </a:moveTo>
                  <a:lnTo>
                    <a:pt x="20141" y="232632"/>
                  </a:lnTo>
                  <a:lnTo>
                    <a:pt x="236660" y="260830"/>
                  </a:lnTo>
                  <a:cubicBezTo>
                    <a:pt x="238674" y="272914"/>
                    <a:pt x="248745" y="281978"/>
                    <a:pt x="261837" y="281978"/>
                  </a:cubicBezTo>
                  <a:lnTo>
                    <a:pt x="326289" y="281978"/>
                  </a:lnTo>
                  <a:cubicBezTo>
                    <a:pt x="323268" y="292049"/>
                    <a:pt x="322261" y="302119"/>
                    <a:pt x="322261" y="312190"/>
                  </a:cubicBezTo>
                  <a:cubicBezTo>
                    <a:pt x="322261" y="373621"/>
                    <a:pt x="371607" y="422967"/>
                    <a:pt x="433038" y="422967"/>
                  </a:cubicBezTo>
                  <a:cubicBezTo>
                    <a:pt x="460228" y="422967"/>
                    <a:pt x="484398" y="412896"/>
                    <a:pt x="503532" y="396783"/>
                  </a:cubicBezTo>
                  <a:lnTo>
                    <a:pt x="516624" y="409875"/>
                  </a:lnTo>
                  <a:cubicBezTo>
                    <a:pt x="511589" y="420953"/>
                    <a:pt x="513603" y="434045"/>
                    <a:pt x="521659" y="443108"/>
                  </a:cubicBezTo>
                  <a:lnTo>
                    <a:pt x="60424" y="443108"/>
                  </a:lnTo>
                  <a:cubicBezTo>
                    <a:pt x="38268" y="443108"/>
                    <a:pt x="20141" y="424981"/>
                    <a:pt x="20141" y="402826"/>
                  </a:cubicBezTo>
                  <a:close/>
                  <a:moveTo>
                    <a:pt x="601217" y="480370"/>
                  </a:moveTo>
                  <a:cubicBezTo>
                    <a:pt x="597189" y="484398"/>
                    <a:pt x="591147" y="484398"/>
                    <a:pt x="587118" y="480370"/>
                  </a:cubicBezTo>
                  <a:lnTo>
                    <a:pt x="536765" y="430016"/>
                  </a:lnTo>
                  <a:cubicBezTo>
                    <a:pt x="532737" y="425988"/>
                    <a:pt x="532737" y="419946"/>
                    <a:pt x="536765" y="415917"/>
                  </a:cubicBezTo>
                  <a:cubicBezTo>
                    <a:pt x="538779" y="413903"/>
                    <a:pt x="541800" y="412896"/>
                    <a:pt x="543815" y="412896"/>
                  </a:cubicBezTo>
                  <a:cubicBezTo>
                    <a:pt x="545829" y="412896"/>
                    <a:pt x="548850" y="413903"/>
                    <a:pt x="550864" y="415917"/>
                  </a:cubicBezTo>
                  <a:lnTo>
                    <a:pt x="601217" y="466271"/>
                  </a:lnTo>
                  <a:cubicBezTo>
                    <a:pt x="605246" y="470299"/>
                    <a:pt x="605246" y="476341"/>
                    <a:pt x="601217" y="48037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402AF3BA-4C10-4F34-82CC-3C6397F29BA7}"/>
                </a:ext>
              </a:extLst>
            </p:cNvPr>
            <p:cNvSpPr/>
            <p:nvPr/>
          </p:nvSpPr>
          <p:spPr>
            <a:xfrm>
              <a:off x="1440771" y="2786463"/>
              <a:ext cx="80565" cy="80565"/>
            </a:xfrm>
            <a:custGeom>
              <a:avLst/>
              <a:gdLst>
                <a:gd name="connsiteX0" fmla="*/ 10071 w 80565"/>
                <a:gd name="connsiteY0" fmla="*/ 80565 h 80565"/>
                <a:gd name="connsiteX1" fmla="*/ 80565 w 80565"/>
                <a:gd name="connsiteY1" fmla="*/ 10071 h 80565"/>
                <a:gd name="connsiteX2" fmla="*/ 70494 w 80565"/>
                <a:gd name="connsiteY2" fmla="*/ 0 h 80565"/>
                <a:gd name="connsiteX3" fmla="*/ 60424 w 80565"/>
                <a:gd name="connsiteY3" fmla="*/ 10071 h 80565"/>
                <a:gd name="connsiteX4" fmla="*/ 10071 w 80565"/>
                <a:gd name="connsiteY4" fmla="*/ 60424 h 80565"/>
                <a:gd name="connsiteX5" fmla="*/ 0 w 80565"/>
                <a:gd name="connsiteY5" fmla="*/ 70494 h 80565"/>
                <a:gd name="connsiteX6" fmla="*/ 10071 w 80565"/>
                <a:gd name="connsiteY6" fmla="*/ 80565 h 8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565" h="80565">
                  <a:moveTo>
                    <a:pt x="10071" y="80565"/>
                  </a:moveTo>
                  <a:cubicBezTo>
                    <a:pt x="49346" y="80565"/>
                    <a:pt x="80565" y="49346"/>
                    <a:pt x="80565" y="10071"/>
                  </a:cubicBezTo>
                  <a:cubicBezTo>
                    <a:pt x="80565" y="4028"/>
                    <a:pt x="76537" y="0"/>
                    <a:pt x="70494" y="0"/>
                  </a:cubicBezTo>
                  <a:cubicBezTo>
                    <a:pt x="64452" y="0"/>
                    <a:pt x="60424" y="4028"/>
                    <a:pt x="60424" y="10071"/>
                  </a:cubicBezTo>
                  <a:cubicBezTo>
                    <a:pt x="60424" y="38268"/>
                    <a:pt x="38268" y="60424"/>
                    <a:pt x="10071" y="60424"/>
                  </a:cubicBezTo>
                  <a:cubicBezTo>
                    <a:pt x="4028" y="60424"/>
                    <a:pt x="0" y="64452"/>
                    <a:pt x="0" y="70494"/>
                  </a:cubicBezTo>
                  <a:cubicBezTo>
                    <a:pt x="0" y="76537"/>
                    <a:pt x="4028" y="80565"/>
                    <a:pt x="10071" y="80565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C39AE9CF-A062-4FD3-A3B4-1257B7DAD4AE}"/>
                </a:ext>
              </a:extLst>
            </p:cNvPr>
            <p:cNvSpPr/>
            <p:nvPr/>
          </p:nvSpPr>
          <p:spPr>
            <a:xfrm>
              <a:off x="1078228" y="2887170"/>
              <a:ext cx="140988" cy="20141"/>
            </a:xfrm>
            <a:custGeom>
              <a:avLst/>
              <a:gdLst>
                <a:gd name="connsiteX0" fmla="*/ 130918 w 140988"/>
                <a:gd name="connsiteY0" fmla="*/ 0 h 20141"/>
                <a:gd name="connsiteX1" fmla="*/ 10071 w 140988"/>
                <a:gd name="connsiteY1" fmla="*/ 0 h 20141"/>
                <a:gd name="connsiteX2" fmla="*/ 0 w 140988"/>
                <a:gd name="connsiteY2" fmla="*/ 10071 h 20141"/>
                <a:gd name="connsiteX3" fmla="*/ 10071 w 140988"/>
                <a:gd name="connsiteY3" fmla="*/ 20141 h 20141"/>
                <a:gd name="connsiteX4" fmla="*/ 130918 w 140988"/>
                <a:gd name="connsiteY4" fmla="*/ 20141 h 20141"/>
                <a:gd name="connsiteX5" fmla="*/ 140989 w 140988"/>
                <a:gd name="connsiteY5" fmla="*/ 10071 h 20141"/>
                <a:gd name="connsiteX6" fmla="*/ 130918 w 140988"/>
                <a:gd name="connsiteY6" fmla="*/ 0 h 2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988" h="20141">
                  <a:moveTo>
                    <a:pt x="130918" y="0"/>
                  </a:moveTo>
                  <a:lnTo>
                    <a:pt x="10071" y="0"/>
                  </a:lnTo>
                  <a:cubicBezTo>
                    <a:pt x="4028" y="0"/>
                    <a:pt x="0" y="4028"/>
                    <a:pt x="0" y="10071"/>
                  </a:cubicBezTo>
                  <a:cubicBezTo>
                    <a:pt x="0" y="16113"/>
                    <a:pt x="4028" y="20141"/>
                    <a:pt x="10071" y="20141"/>
                  </a:cubicBezTo>
                  <a:lnTo>
                    <a:pt x="130918" y="20141"/>
                  </a:lnTo>
                  <a:cubicBezTo>
                    <a:pt x="136961" y="20141"/>
                    <a:pt x="140989" y="16113"/>
                    <a:pt x="140989" y="10071"/>
                  </a:cubicBezTo>
                  <a:cubicBezTo>
                    <a:pt x="140989" y="4028"/>
                    <a:pt x="136961" y="0"/>
                    <a:pt x="130918" y="0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65" name="Graphic 116">
            <a:extLst>
              <a:ext uri="{FF2B5EF4-FFF2-40B4-BE49-F238E27FC236}">
                <a16:creationId xmlns:a16="http://schemas.microsoft.com/office/drawing/2014/main" id="{8A620F19-BD50-482C-B276-4235299AB972}"/>
              </a:ext>
            </a:extLst>
          </p:cNvPr>
          <p:cNvGrpSpPr/>
          <p:nvPr/>
        </p:nvGrpSpPr>
        <p:grpSpPr>
          <a:xfrm>
            <a:off x="1027875" y="1666824"/>
            <a:ext cx="604238" cy="473320"/>
            <a:chOff x="1027875" y="1349324"/>
            <a:chExt cx="604238" cy="473320"/>
          </a:xfrm>
          <a:solidFill>
            <a:schemeClr val="accent6">
              <a:lumMod val="50000"/>
            </a:schemeClr>
          </a:solidFill>
        </p:grpSpPr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BB107394-F742-4DF1-B6FA-93E21A64E510}"/>
                </a:ext>
              </a:extLst>
            </p:cNvPr>
            <p:cNvSpPr/>
            <p:nvPr/>
          </p:nvSpPr>
          <p:spPr>
            <a:xfrm>
              <a:off x="1068157" y="138960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13BC9962-7AAA-442A-9BE8-87B7422362E5}"/>
                </a:ext>
              </a:extLst>
            </p:cNvPr>
            <p:cNvSpPr/>
            <p:nvPr/>
          </p:nvSpPr>
          <p:spPr>
            <a:xfrm>
              <a:off x="1108440" y="138960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37525823-F08C-4946-8EED-61E0E5961011}"/>
                </a:ext>
              </a:extLst>
            </p:cNvPr>
            <p:cNvSpPr/>
            <p:nvPr/>
          </p:nvSpPr>
          <p:spPr>
            <a:xfrm>
              <a:off x="1148722" y="1389606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CF65B2E1-E770-44CA-B963-BECBC912E5CE}"/>
                </a:ext>
              </a:extLst>
            </p:cNvPr>
            <p:cNvSpPr/>
            <p:nvPr/>
          </p:nvSpPr>
          <p:spPr>
            <a:xfrm>
              <a:off x="1410559" y="1520525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830AC2BE-E3A0-4F51-BF48-9F9824D7409C}"/>
                </a:ext>
              </a:extLst>
            </p:cNvPr>
            <p:cNvSpPr/>
            <p:nvPr/>
          </p:nvSpPr>
          <p:spPr>
            <a:xfrm>
              <a:off x="1450842" y="1520525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48767D87-A991-4DA5-B101-6131BE851504}"/>
                </a:ext>
              </a:extLst>
            </p:cNvPr>
            <p:cNvSpPr/>
            <p:nvPr/>
          </p:nvSpPr>
          <p:spPr>
            <a:xfrm>
              <a:off x="1491124" y="1520525"/>
              <a:ext cx="30211" cy="30211"/>
            </a:xfrm>
            <a:custGeom>
              <a:avLst/>
              <a:gdLst>
                <a:gd name="connsiteX0" fmla="*/ 30212 w 30211"/>
                <a:gd name="connsiteY0" fmla="*/ 15106 h 30211"/>
                <a:gd name="connsiteX1" fmla="*/ 15106 w 30211"/>
                <a:gd name="connsiteY1" fmla="*/ 30212 h 30211"/>
                <a:gd name="connsiteX2" fmla="*/ 0 w 30211"/>
                <a:gd name="connsiteY2" fmla="*/ 15106 h 30211"/>
                <a:gd name="connsiteX3" fmla="*/ 15106 w 30211"/>
                <a:gd name="connsiteY3" fmla="*/ 0 h 30211"/>
                <a:gd name="connsiteX4" fmla="*/ 30212 w 30211"/>
                <a:gd name="connsiteY4" fmla="*/ 15106 h 30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211" h="30211">
                  <a:moveTo>
                    <a:pt x="30212" y="15106"/>
                  </a:moveTo>
                  <a:cubicBezTo>
                    <a:pt x="30212" y="23449"/>
                    <a:pt x="23449" y="30212"/>
                    <a:pt x="15106" y="30212"/>
                  </a:cubicBezTo>
                  <a:cubicBezTo>
                    <a:pt x="6763" y="30212"/>
                    <a:pt x="0" y="23449"/>
                    <a:pt x="0" y="15106"/>
                  </a:cubicBezTo>
                  <a:cubicBezTo>
                    <a:pt x="0" y="6763"/>
                    <a:pt x="6763" y="0"/>
                    <a:pt x="15106" y="0"/>
                  </a:cubicBezTo>
                  <a:cubicBezTo>
                    <a:pt x="23449" y="0"/>
                    <a:pt x="30212" y="6763"/>
                    <a:pt x="30212" y="15106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308801EA-3561-48BF-BB10-FE861DB13E73}"/>
                </a:ext>
              </a:extLst>
            </p:cNvPr>
            <p:cNvSpPr/>
            <p:nvPr/>
          </p:nvSpPr>
          <p:spPr>
            <a:xfrm>
              <a:off x="1027875" y="1349324"/>
              <a:ext cx="604238" cy="473320"/>
            </a:xfrm>
            <a:custGeom>
              <a:avLst/>
              <a:gdLst>
                <a:gd name="connsiteX0" fmla="*/ 553885 w 604238"/>
                <a:gd name="connsiteY0" fmla="*/ 0 h 473320"/>
                <a:gd name="connsiteX1" fmla="*/ 50353 w 604238"/>
                <a:gd name="connsiteY1" fmla="*/ 0 h 473320"/>
                <a:gd name="connsiteX2" fmla="*/ 0 w 604238"/>
                <a:gd name="connsiteY2" fmla="*/ 50353 h 473320"/>
                <a:gd name="connsiteX3" fmla="*/ 0 w 604238"/>
                <a:gd name="connsiteY3" fmla="*/ 332331 h 473320"/>
                <a:gd name="connsiteX4" fmla="*/ 50353 w 604238"/>
                <a:gd name="connsiteY4" fmla="*/ 382684 h 473320"/>
                <a:gd name="connsiteX5" fmla="*/ 151060 w 604238"/>
                <a:gd name="connsiteY5" fmla="*/ 382684 h 473320"/>
                <a:gd name="connsiteX6" fmla="*/ 181272 w 604238"/>
                <a:gd name="connsiteY6" fmla="*/ 412896 h 473320"/>
                <a:gd name="connsiteX7" fmla="*/ 188321 w 604238"/>
                <a:gd name="connsiteY7" fmla="*/ 409875 h 473320"/>
                <a:gd name="connsiteX8" fmla="*/ 216519 w 604238"/>
                <a:gd name="connsiteY8" fmla="*/ 381677 h 473320"/>
                <a:gd name="connsiteX9" fmla="*/ 228604 w 604238"/>
                <a:gd name="connsiteY9" fmla="*/ 393762 h 473320"/>
                <a:gd name="connsiteX10" fmla="*/ 191342 w 604238"/>
                <a:gd name="connsiteY10" fmla="*/ 453179 h 473320"/>
                <a:gd name="connsiteX11" fmla="*/ 181272 w 604238"/>
                <a:gd name="connsiteY11" fmla="*/ 463249 h 473320"/>
                <a:gd name="connsiteX12" fmla="*/ 191342 w 604238"/>
                <a:gd name="connsiteY12" fmla="*/ 473320 h 473320"/>
                <a:gd name="connsiteX13" fmla="*/ 392755 w 604238"/>
                <a:gd name="connsiteY13" fmla="*/ 473320 h 473320"/>
                <a:gd name="connsiteX14" fmla="*/ 412896 w 604238"/>
                <a:gd name="connsiteY14" fmla="*/ 473320 h 473320"/>
                <a:gd name="connsiteX15" fmla="*/ 483391 w 604238"/>
                <a:gd name="connsiteY15" fmla="*/ 473320 h 473320"/>
                <a:gd name="connsiteX16" fmla="*/ 533744 w 604238"/>
                <a:gd name="connsiteY16" fmla="*/ 422967 h 473320"/>
                <a:gd name="connsiteX17" fmla="*/ 533744 w 604238"/>
                <a:gd name="connsiteY17" fmla="*/ 382684 h 473320"/>
                <a:gd name="connsiteX18" fmla="*/ 553885 w 604238"/>
                <a:gd name="connsiteY18" fmla="*/ 382684 h 473320"/>
                <a:gd name="connsiteX19" fmla="*/ 604238 w 604238"/>
                <a:gd name="connsiteY19" fmla="*/ 332331 h 473320"/>
                <a:gd name="connsiteX20" fmla="*/ 604238 w 604238"/>
                <a:gd name="connsiteY20" fmla="*/ 50353 h 473320"/>
                <a:gd name="connsiteX21" fmla="*/ 553885 w 604238"/>
                <a:gd name="connsiteY21" fmla="*/ 0 h 473320"/>
                <a:gd name="connsiteX22" fmla="*/ 50353 w 604238"/>
                <a:gd name="connsiteY22" fmla="*/ 20141 h 473320"/>
                <a:gd name="connsiteX23" fmla="*/ 553885 w 604238"/>
                <a:gd name="connsiteY23" fmla="*/ 20141 h 473320"/>
                <a:gd name="connsiteX24" fmla="*/ 584097 w 604238"/>
                <a:gd name="connsiteY24" fmla="*/ 50353 h 473320"/>
                <a:gd name="connsiteX25" fmla="*/ 584097 w 604238"/>
                <a:gd name="connsiteY25" fmla="*/ 292049 h 473320"/>
                <a:gd name="connsiteX26" fmla="*/ 533744 w 604238"/>
                <a:gd name="connsiteY26" fmla="*/ 292049 h 473320"/>
                <a:gd name="connsiteX27" fmla="*/ 533744 w 604238"/>
                <a:gd name="connsiteY27" fmla="*/ 181272 h 473320"/>
                <a:gd name="connsiteX28" fmla="*/ 483391 w 604238"/>
                <a:gd name="connsiteY28" fmla="*/ 130918 h 473320"/>
                <a:gd name="connsiteX29" fmla="*/ 392755 w 604238"/>
                <a:gd name="connsiteY29" fmla="*/ 130918 h 473320"/>
                <a:gd name="connsiteX30" fmla="*/ 342402 w 604238"/>
                <a:gd name="connsiteY30" fmla="*/ 181272 h 473320"/>
                <a:gd name="connsiteX31" fmla="*/ 342402 w 604238"/>
                <a:gd name="connsiteY31" fmla="*/ 292049 h 473320"/>
                <a:gd name="connsiteX32" fmla="*/ 321253 w 604238"/>
                <a:gd name="connsiteY32" fmla="*/ 292049 h 473320"/>
                <a:gd name="connsiteX33" fmla="*/ 130918 w 604238"/>
                <a:gd name="connsiteY33" fmla="*/ 110777 h 473320"/>
                <a:gd name="connsiteX34" fmla="*/ 20141 w 604238"/>
                <a:gd name="connsiteY34" fmla="*/ 146024 h 473320"/>
                <a:gd name="connsiteX35" fmla="*/ 20141 w 604238"/>
                <a:gd name="connsiteY35" fmla="*/ 50353 h 473320"/>
                <a:gd name="connsiteX36" fmla="*/ 50353 w 604238"/>
                <a:gd name="connsiteY36" fmla="*/ 20141 h 473320"/>
                <a:gd name="connsiteX37" fmla="*/ 283992 w 604238"/>
                <a:gd name="connsiteY37" fmla="*/ 362543 h 473320"/>
                <a:gd name="connsiteX38" fmla="*/ 259823 w 604238"/>
                <a:gd name="connsiteY38" fmla="*/ 338374 h 473320"/>
                <a:gd name="connsiteX39" fmla="*/ 284999 w 604238"/>
                <a:gd name="connsiteY39" fmla="*/ 312190 h 473320"/>
                <a:gd name="connsiteX40" fmla="*/ 301112 w 604238"/>
                <a:gd name="connsiteY40" fmla="*/ 312190 h 473320"/>
                <a:gd name="connsiteX41" fmla="*/ 321253 w 604238"/>
                <a:gd name="connsiteY41" fmla="*/ 312190 h 473320"/>
                <a:gd name="connsiteX42" fmla="*/ 342402 w 604238"/>
                <a:gd name="connsiteY42" fmla="*/ 312190 h 473320"/>
                <a:gd name="connsiteX43" fmla="*/ 342402 w 604238"/>
                <a:gd name="connsiteY43" fmla="*/ 362543 h 473320"/>
                <a:gd name="connsiteX44" fmla="*/ 283992 w 604238"/>
                <a:gd name="connsiteY44" fmla="*/ 362543 h 473320"/>
                <a:gd name="connsiteX45" fmla="*/ 153074 w 604238"/>
                <a:gd name="connsiteY45" fmla="*/ 292049 h 473320"/>
                <a:gd name="connsiteX46" fmla="*/ 140989 w 604238"/>
                <a:gd name="connsiteY46" fmla="*/ 292049 h 473320"/>
                <a:gd name="connsiteX47" fmla="*/ 140989 w 604238"/>
                <a:gd name="connsiteY47" fmla="*/ 240688 h 473320"/>
                <a:gd name="connsiteX48" fmla="*/ 204434 w 604238"/>
                <a:gd name="connsiteY48" fmla="*/ 234646 h 473320"/>
                <a:gd name="connsiteX49" fmla="*/ 209469 w 604238"/>
                <a:gd name="connsiteY49" fmla="*/ 271907 h 473320"/>
                <a:gd name="connsiteX50" fmla="*/ 181272 w 604238"/>
                <a:gd name="connsiteY50" fmla="*/ 271907 h 473320"/>
                <a:gd name="connsiteX51" fmla="*/ 153074 w 604238"/>
                <a:gd name="connsiteY51" fmla="*/ 292049 h 473320"/>
                <a:gd name="connsiteX52" fmla="*/ 20141 w 604238"/>
                <a:gd name="connsiteY52" fmla="*/ 292049 h 473320"/>
                <a:gd name="connsiteX53" fmla="*/ 20141 w 604238"/>
                <a:gd name="connsiteY53" fmla="*/ 225582 h 473320"/>
                <a:gd name="connsiteX54" fmla="*/ 37261 w 604238"/>
                <a:gd name="connsiteY54" fmla="*/ 230618 h 473320"/>
                <a:gd name="connsiteX55" fmla="*/ 30212 w 604238"/>
                <a:gd name="connsiteY55" fmla="*/ 293056 h 473320"/>
                <a:gd name="connsiteX56" fmla="*/ 20141 w 604238"/>
                <a:gd name="connsiteY56" fmla="*/ 293056 h 473320"/>
                <a:gd name="connsiteX57" fmla="*/ 120848 w 604238"/>
                <a:gd name="connsiteY57" fmla="*/ 132932 h 473320"/>
                <a:gd name="connsiteX58" fmla="*/ 120848 w 604238"/>
                <a:gd name="connsiteY58" fmla="*/ 220547 h 473320"/>
                <a:gd name="connsiteX59" fmla="*/ 62438 w 604238"/>
                <a:gd name="connsiteY59" fmla="*/ 214505 h 473320"/>
                <a:gd name="connsiteX60" fmla="*/ 120848 w 604238"/>
                <a:gd name="connsiteY60" fmla="*/ 132932 h 473320"/>
                <a:gd name="connsiteX61" fmla="*/ 140989 w 604238"/>
                <a:gd name="connsiteY61" fmla="*/ 132932 h 473320"/>
                <a:gd name="connsiteX62" fmla="*/ 199399 w 604238"/>
                <a:gd name="connsiteY62" fmla="*/ 215512 h 473320"/>
                <a:gd name="connsiteX63" fmla="*/ 140989 w 604238"/>
                <a:gd name="connsiteY63" fmla="*/ 220547 h 473320"/>
                <a:gd name="connsiteX64" fmla="*/ 140989 w 604238"/>
                <a:gd name="connsiteY64" fmla="*/ 132932 h 473320"/>
                <a:gd name="connsiteX65" fmla="*/ 185300 w 604238"/>
                <a:gd name="connsiteY65" fmla="*/ 139982 h 473320"/>
                <a:gd name="connsiteX66" fmla="*/ 264858 w 604238"/>
                <a:gd name="connsiteY66" fmla="*/ 195370 h 473320"/>
                <a:gd name="connsiteX67" fmla="*/ 219540 w 604238"/>
                <a:gd name="connsiteY67" fmla="*/ 210476 h 473320"/>
                <a:gd name="connsiteX68" fmla="*/ 185300 w 604238"/>
                <a:gd name="connsiteY68" fmla="*/ 139982 h 473320"/>
                <a:gd name="connsiteX69" fmla="*/ 42297 w 604238"/>
                <a:gd name="connsiteY69" fmla="*/ 210476 h 473320"/>
                <a:gd name="connsiteX70" fmla="*/ 20141 w 604238"/>
                <a:gd name="connsiteY70" fmla="*/ 204434 h 473320"/>
                <a:gd name="connsiteX71" fmla="*/ 20141 w 604238"/>
                <a:gd name="connsiteY71" fmla="*/ 172208 h 473320"/>
                <a:gd name="connsiteX72" fmla="*/ 77544 w 604238"/>
                <a:gd name="connsiteY72" fmla="*/ 139982 h 473320"/>
                <a:gd name="connsiteX73" fmla="*/ 42297 w 604238"/>
                <a:gd name="connsiteY73" fmla="*/ 210476 h 473320"/>
                <a:gd name="connsiteX74" fmla="*/ 57403 w 604238"/>
                <a:gd name="connsiteY74" fmla="*/ 234646 h 473320"/>
                <a:gd name="connsiteX75" fmla="*/ 120848 w 604238"/>
                <a:gd name="connsiteY75" fmla="*/ 241695 h 473320"/>
                <a:gd name="connsiteX76" fmla="*/ 120848 w 604238"/>
                <a:gd name="connsiteY76" fmla="*/ 292049 h 473320"/>
                <a:gd name="connsiteX77" fmla="*/ 50353 w 604238"/>
                <a:gd name="connsiteY77" fmla="*/ 292049 h 473320"/>
                <a:gd name="connsiteX78" fmla="*/ 57403 w 604238"/>
                <a:gd name="connsiteY78" fmla="*/ 234646 h 473320"/>
                <a:gd name="connsiteX79" fmla="*/ 230618 w 604238"/>
                <a:gd name="connsiteY79" fmla="*/ 271907 h 473320"/>
                <a:gd name="connsiteX80" fmla="*/ 224575 w 604238"/>
                <a:gd name="connsiteY80" fmla="*/ 230618 h 473320"/>
                <a:gd name="connsiteX81" fmla="*/ 275936 w 604238"/>
                <a:gd name="connsiteY81" fmla="*/ 212491 h 473320"/>
                <a:gd name="connsiteX82" fmla="*/ 301112 w 604238"/>
                <a:gd name="connsiteY82" fmla="*/ 292049 h 473320"/>
                <a:gd name="connsiteX83" fmla="*/ 289027 w 604238"/>
                <a:gd name="connsiteY83" fmla="*/ 292049 h 473320"/>
                <a:gd name="connsiteX84" fmla="*/ 260830 w 604238"/>
                <a:gd name="connsiteY84" fmla="*/ 271907 h 473320"/>
                <a:gd name="connsiteX85" fmla="*/ 230618 w 604238"/>
                <a:gd name="connsiteY85" fmla="*/ 271907 h 473320"/>
                <a:gd name="connsiteX86" fmla="*/ 362543 w 604238"/>
                <a:gd name="connsiteY86" fmla="*/ 181272 h 473320"/>
                <a:gd name="connsiteX87" fmla="*/ 392755 w 604238"/>
                <a:gd name="connsiteY87" fmla="*/ 151060 h 473320"/>
                <a:gd name="connsiteX88" fmla="*/ 483391 w 604238"/>
                <a:gd name="connsiteY88" fmla="*/ 151060 h 473320"/>
                <a:gd name="connsiteX89" fmla="*/ 513603 w 604238"/>
                <a:gd name="connsiteY89" fmla="*/ 181272 h 473320"/>
                <a:gd name="connsiteX90" fmla="*/ 513603 w 604238"/>
                <a:gd name="connsiteY90" fmla="*/ 238674 h 473320"/>
                <a:gd name="connsiteX91" fmla="*/ 382684 w 604238"/>
                <a:gd name="connsiteY91" fmla="*/ 362543 h 473320"/>
                <a:gd name="connsiteX92" fmla="*/ 362543 w 604238"/>
                <a:gd name="connsiteY92" fmla="*/ 362543 h 473320"/>
                <a:gd name="connsiteX93" fmla="*/ 362543 w 604238"/>
                <a:gd name="connsiteY93" fmla="*/ 181272 h 473320"/>
                <a:gd name="connsiteX94" fmla="*/ 513603 w 604238"/>
                <a:gd name="connsiteY94" fmla="*/ 338374 h 473320"/>
                <a:gd name="connsiteX95" fmla="*/ 495476 w 604238"/>
                <a:gd name="connsiteY95" fmla="*/ 335352 h 473320"/>
                <a:gd name="connsiteX96" fmla="*/ 513603 w 604238"/>
                <a:gd name="connsiteY96" fmla="*/ 291042 h 473320"/>
                <a:gd name="connsiteX97" fmla="*/ 513603 w 604238"/>
                <a:gd name="connsiteY97" fmla="*/ 338374 h 473320"/>
                <a:gd name="connsiteX98" fmla="*/ 475334 w 604238"/>
                <a:gd name="connsiteY98" fmla="*/ 331324 h 473320"/>
                <a:gd name="connsiteX99" fmla="*/ 430016 w 604238"/>
                <a:gd name="connsiteY99" fmla="*/ 316218 h 473320"/>
                <a:gd name="connsiteX100" fmla="*/ 510582 w 604238"/>
                <a:gd name="connsiteY100" fmla="*/ 260830 h 473320"/>
                <a:gd name="connsiteX101" fmla="*/ 475334 w 604238"/>
                <a:gd name="connsiteY101" fmla="*/ 331324 h 473320"/>
                <a:gd name="connsiteX102" fmla="*/ 418939 w 604238"/>
                <a:gd name="connsiteY102" fmla="*/ 333338 h 473320"/>
                <a:gd name="connsiteX103" fmla="*/ 471306 w 604238"/>
                <a:gd name="connsiteY103" fmla="*/ 351465 h 473320"/>
                <a:gd name="connsiteX104" fmla="*/ 469292 w 604238"/>
                <a:gd name="connsiteY104" fmla="*/ 363550 h 473320"/>
                <a:gd name="connsiteX105" fmla="*/ 404840 w 604238"/>
                <a:gd name="connsiteY105" fmla="*/ 363550 h 473320"/>
                <a:gd name="connsiteX106" fmla="*/ 418939 w 604238"/>
                <a:gd name="connsiteY106" fmla="*/ 333338 h 473320"/>
                <a:gd name="connsiteX107" fmla="*/ 490440 w 604238"/>
                <a:gd name="connsiteY107" fmla="*/ 355494 h 473320"/>
                <a:gd name="connsiteX108" fmla="*/ 513603 w 604238"/>
                <a:gd name="connsiteY108" fmla="*/ 359522 h 473320"/>
                <a:gd name="connsiteX109" fmla="*/ 513603 w 604238"/>
                <a:gd name="connsiteY109" fmla="*/ 362543 h 473320"/>
                <a:gd name="connsiteX110" fmla="*/ 488426 w 604238"/>
                <a:gd name="connsiteY110" fmla="*/ 362543 h 473320"/>
                <a:gd name="connsiteX111" fmla="*/ 490440 w 604238"/>
                <a:gd name="connsiteY111" fmla="*/ 355494 h 473320"/>
                <a:gd name="connsiteX112" fmla="*/ 20141 w 604238"/>
                <a:gd name="connsiteY112" fmla="*/ 332331 h 473320"/>
                <a:gd name="connsiteX113" fmla="*/ 20141 w 604238"/>
                <a:gd name="connsiteY113" fmla="*/ 312190 h 473320"/>
                <a:gd name="connsiteX114" fmla="*/ 30212 w 604238"/>
                <a:gd name="connsiteY114" fmla="*/ 312190 h 473320"/>
                <a:gd name="connsiteX115" fmla="*/ 50353 w 604238"/>
                <a:gd name="connsiteY115" fmla="*/ 312190 h 473320"/>
                <a:gd name="connsiteX116" fmla="*/ 120848 w 604238"/>
                <a:gd name="connsiteY116" fmla="*/ 312190 h 473320"/>
                <a:gd name="connsiteX117" fmla="*/ 140989 w 604238"/>
                <a:gd name="connsiteY117" fmla="*/ 312190 h 473320"/>
                <a:gd name="connsiteX118" fmla="*/ 151060 w 604238"/>
                <a:gd name="connsiteY118" fmla="*/ 312190 h 473320"/>
                <a:gd name="connsiteX119" fmla="*/ 151060 w 604238"/>
                <a:gd name="connsiteY119" fmla="*/ 362543 h 473320"/>
                <a:gd name="connsiteX120" fmla="*/ 50353 w 604238"/>
                <a:gd name="connsiteY120" fmla="*/ 362543 h 473320"/>
                <a:gd name="connsiteX121" fmla="*/ 20141 w 604238"/>
                <a:gd name="connsiteY121" fmla="*/ 332331 h 473320"/>
                <a:gd name="connsiteX122" fmla="*/ 217526 w 604238"/>
                <a:gd name="connsiteY122" fmla="*/ 356501 h 473320"/>
                <a:gd name="connsiteX123" fmla="*/ 217526 w 604238"/>
                <a:gd name="connsiteY123" fmla="*/ 356501 h 473320"/>
                <a:gd name="connsiteX124" fmla="*/ 210476 w 604238"/>
                <a:gd name="connsiteY124" fmla="*/ 359522 h 473320"/>
                <a:gd name="connsiteX125" fmla="*/ 178250 w 604238"/>
                <a:gd name="connsiteY125" fmla="*/ 391748 h 473320"/>
                <a:gd name="connsiteX126" fmla="*/ 171201 w 604238"/>
                <a:gd name="connsiteY126" fmla="*/ 381677 h 473320"/>
                <a:gd name="connsiteX127" fmla="*/ 171201 w 604238"/>
                <a:gd name="connsiteY127" fmla="*/ 301112 h 473320"/>
                <a:gd name="connsiteX128" fmla="*/ 181272 w 604238"/>
                <a:gd name="connsiteY128" fmla="*/ 291042 h 473320"/>
                <a:gd name="connsiteX129" fmla="*/ 259823 w 604238"/>
                <a:gd name="connsiteY129" fmla="*/ 291042 h 473320"/>
                <a:gd name="connsiteX130" fmla="*/ 269893 w 604238"/>
                <a:gd name="connsiteY130" fmla="*/ 298091 h 473320"/>
                <a:gd name="connsiteX131" fmla="*/ 237667 w 604238"/>
                <a:gd name="connsiteY131" fmla="*/ 330317 h 473320"/>
                <a:gd name="connsiteX132" fmla="*/ 237667 w 604238"/>
                <a:gd name="connsiteY132" fmla="*/ 344416 h 473320"/>
                <a:gd name="connsiteX133" fmla="*/ 288020 w 604238"/>
                <a:gd name="connsiteY133" fmla="*/ 394769 h 473320"/>
                <a:gd name="connsiteX134" fmla="*/ 288020 w 604238"/>
                <a:gd name="connsiteY134" fmla="*/ 408868 h 473320"/>
                <a:gd name="connsiteX135" fmla="*/ 273921 w 604238"/>
                <a:gd name="connsiteY135" fmla="*/ 408868 h 473320"/>
                <a:gd name="connsiteX136" fmla="*/ 223568 w 604238"/>
                <a:gd name="connsiteY136" fmla="*/ 358515 h 473320"/>
                <a:gd name="connsiteX137" fmla="*/ 217526 w 604238"/>
                <a:gd name="connsiteY137" fmla="*/ 356501 h 473320"/>
                <a:gd name="connsiteX138" fmla="*/ 247738 w 604238"/>
                <a:gd name="connsiteY138" fmla="*/ 410882 h 473320"/>
                <a:gd name="connsiteX139" fmla="*/ 260830 w 604238"/>
                <a:gd name="connsiteY139" fmla="*/ 423974 h 473320"/>
                <a:gd name="connsiteX140" fmla="*/ 281978 w 604238"/>
                <a:gd name="connsiteY140" fmla="*/ 433038 h 473320"/>
                <a:gd name="connsiteX141" fmla="*/ 303126 w 604238"/>
                <a:gd name="connsiteY141" fmla="*/ 423974 h 473320"/>
                <a:gd name="connsiteX142" fmla="*/ 304133 w 604238"/>
                <a:gd name="connsiteY142" fmla="*/ 382684 h 473320"/>
                <a:gd name="connsiteX143" fmla="*/ 342402 w 604238"/>
                <a:gd name="connsiteY143" fmla="*/ 382684 h 473320"/>
                <a:gd name="connsiteX144" fmla="*/ 342402 w 604238"/>
                <a:gd name="connsiteY144" fmla="*/ 422967 h 473320"/>
                <a:gd name="connsiteX145" fmla="*/ 352472 w 604238"/>
                <a:gd name="connsiteY145" fmla="*/ 453179 h 473320"/>
                <a:gd name="connsiteX146" fmla="*/ 230618 w 604238"/>
                <a:gd name="connsiteY146" fmla="*/ 453179 h 473320"/>
                <a:gd name="connsiteX147" fmla="*/ 247738 w 604238"/>
                <a:gd name="connsiteY147" fmla="*/ 410882 h 473320"/>
                <a:gd name="connsiteX148" fmla="*/ 483391 w 604238"/>
                <a:gd name="connsiteY148" fmla="*/ 453179 h 473320"/>
                <a:gd name="connsiteX149" fmla="*/ 412896 w 604238"/>
                <a:gd name="connsiteY149" fmla="*/ 453179 h 473320"/>
                <a:gd name="connsiteX150" fmla="*/ 392755 w 604238"/>
                <a:gd name="connsiteY150" fmla="*/ 453179 h 473320"/>
                <a:gd name="connsiteX151" fmla="*/ 362543 w 604238"/>
                <a:gd name="connsiteY151" fmla="*/ 422967 h 473320"/>
                <a:gd name="connsiteX152" fmla="*/ 362543 w 604238"/>
                <a:gd name="connsiteY152" fmla="*/ 382684 h 473320"/>
                <a:gd name="connsiteX153" fmla="*/ 513603 w 604238"/>
                <a:gd name="connsiteY153" fmla="*/ 382684 h 473320"/>
                <a:gd name="connsiteX154" fmla="*/ 513603 w 604238"/>
                <a:gd name="connsiteY154" fmla="*/ 422967 h 473320"/>
                <a:gd name="connsiteX155" fmla="*/ 483391 w 604238"/>
                <a:gd name="connsiteY155" fmla="*/ 453179 h 473320"/>
                <a:gd name="connsiteX156" fmla="*/ 553885 w 604238"/>
                <a:gd name="connsiteY156" fmla="*/ 362543 h 473320"/>
                <a:gd name="connsiteX157" fmla="*/ 533744 w 604238"/>
                <a:gd name="connsiteY157" fmla="*/ 362543 h 473320"/>
                <a:gd name="connsiteX158" fmla="*/ 533744 w 604238"/>
                <a:gd name="connsiteY158" fmla="*/ 312190 h 473320"/>
                <a:gd name="connsiteX159" fmla="*/ 584097 w 604238"/>
                <a:gd name="connsiteY159" fmla="*/ 312190 h 473320"/>
                <a:gd name="connsiteX160" fmla="*/ 584097 w 604238"/>
                <a:gd name="connsiteY160" fmla="*/ 332331 h 473320"/>
                <a:gd name="connsiteX161" fmla="*/ 553885 w 604238"/>
                <a:gd name="connsiteY161" fmla="*/ 362543 h 473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</a:cxnLst>
              <a:rect l="l" t="t" r="r" b="b"/>
              <a:pathLst>
                <a:path w="604238" h="473320">
                  <a:moveTo>
                    <a:pt x="553885" y="0"/>
                  </a:moveTo>
                  <a:lnTo>
                    <a:pt x="50353" y="0"/>
                  </a:lnTo>
                  <a:cubicBezTo>
                    <a:pt x="22155" y="0"/>
                    <a:pt x="0" y="22155"/>
                    <a:pt x="0" y="50353"/>
                  </a:cubicBezTo>
                  <a:lnTo>
                    <a:pt x="0" y="332331"/>
                  </a:lnTo>
                  <a:cubicBezTo>
                    <a:pt x="0" y="360529"/>
                    <a:pt x="22155" y="382684"/>
                    <a:pt x="50353" y="382684"/>
                  </a:cubicBezTo>
                  <a:lnTo>
                    <a:pt x="151060" y="382684"/>
                  </a:lnTo>
                  <a:cubicBezTo>
                    <a:pt x="151060" y="398797"/>
                    <a:pt x="165159" y="412896"/>
                    <a:pt x="181272" y="412896"/>
                  </a:cubicBezTo>
                  <a:cubicBezTo>
                    <a:pt x="184293" y="412896"/>
                    <a:pt x="186307" y="411889"/>
                    <a:pt x="188321" y="409875"/>
                  </a:cubicBezTo>
                  <a:lnTo>
                    <a:pt x="216519" y="381677"/>
                  </a:lnTo>
                  <a:lnTo>
                    <a:pt x="228604" y="393762"/>
                  </a:lnTo>
                  <a:cubicBezTo>
                    <a:pt x="226589" y="416925"/>
                    <a:pt x="217526" y="453179"/>
                    <a:pt x="191342" y="453179"/>
                  </a:cubicBezTo>
                  <a:cubicBezTo>
                    <a:pt x="185300" y="453179"/>
                    <a:pt x="181272" y="457207"/>
                    <a:pt x="181272" y="463249"/>
                  </a:cubicBezTo>
                  <a:cubicBezTo>
                    <a:pt x="181272" y="469292"/>
                    <a:pt x="185300" y="473320"/>
                    <a:pt x="191342" y="473320"/>
                  </a:cubicBezTo>
                  <a:lnTo>
                    <a:pt x="392755" y="473320"/>
                  </a:lnTo>
                  <a:lnTo>
                    <a:pt x="412896" y="473320"/>
                  </a:lnTo>
                  <a:lnTo>
                    <a:pt x="483391" y="473320"/>
                  </a:lnTo>
                  <a:cubicBezTo>
                    <a:pt x="511589" y="473320"/>
                    <a:pt x="533744" y="451165"/>
                    <a:pt x="533744" y="422967"/>
                  </a:cubicBezTo>
                  <a:lnTo>
                    <a:pt x="533744" y="382684"/>
                  </a:lnTo>
                  <a:lnTo>
                    <a:pt x="553885" y="382684"/>
                  </a:lnTo>
                  <a:cubicBezTo>
                    <a:pt x="582083" y="382684"/>
                    <a:pt x="604238" y="360529"/>
                    <a:pt x="604238" y="332331"/>
                  </a:cubicBezTo>
                  <a:lnTo>
                    <a:pt x="604238" y="50353"/>
                  </a:lnTo>
                  <a:cubicBezTo>
                    <a:pt x="604238" y="22155"/>
                    <a:pt x="582083" y="0"/>
                    <a:pt x="553885" y="0"/>
                  </a:cubicBezTo>
                  <a:close/>
                  <a:moveTo>
                    <a:pt x="50353" y="20141"/>
                  </a:moveTo>
                  <a:lnTo>
                    <a:pt x="553885" y="20141"/>
                  </a:lnTo>
                  <a:cubicBezTo>
                    <a:pt x="571005" y="20141"/>
                    <a:pt x="584097" y="33233"/>
                    <a:pt x="584097" y="50353"/>
                  </a:cubicBezTo>
                  <a:lnTo>
                    <a:pt x="584097" y="292049"/>
                  </a:lnTo>
                  <a:lnTo>
                    <a:pt x="533744" y="292049"/>
                  </a:lnTo>
                  <a:lnTo>
                    <a:pt x="533744" y="181272"/>
                  </a:lnTo>
                  <a:cubicBezTo>
                    <a:pt x="533744" y="153074"/>
                    <a:pt x="511589" y="130918"/>
                    <a:pt x="483391" y="130918"/>
                  </a:cubicBezTo>
                  <a:lnTo>
                    <a:pt x="392755" y="130918"/>
                  </a:lnTo>
                  <a:cubicBezTo>
                    <a:pt x="364557" y="130918"/>
                    <a:pt x="342402" y="153074"/>
                    <a:pt x="342402" y="181272"/>
                  </a:cubicBezTo>
                  <a:lnTo>
                    <a:pt x="342402" y="292049"/>
                  </a:lnTo>
                  <a:lnTo>
                    <a:pt x="321253" y="292049"/>
                  </a:lnTo>
                  <a:cubicBezTo>
                    <a:pt x="316218" y="191342"/>
                    <a:pt x="232632" y="110777"/>
                    <a:pt x="130918" y="110777"/>
                  </a:cubicBezTo>
                  <a:cubicBezTo>
                    <a:pt x="89629" y="110777"/>
                    <a:pt x="51360" y="123869"/>
                    <a:pt x="20141" y="146024"/>
                  </a:cubicBezTo>
                  <a:lnTo>
                    <a:pt x="20141" y="50353"/>
                  </a:lnTo>
                  <a:cubicBezTo>
                    <a:pt x="20141" y="33233"/>
                    <a:pt x="33233" y="20141"/>
                    <a:pt x="50353" y="20141"/>
                  </a:cubicBezTo>
                  <a:close/>
                  <a:moveTo>
                    <a:pt x="283992" y="362543"/>
                  </a:moveTo>
                  <a:lnTo>
                    <a:pt x="259823" y="338374"/>
                  </a:lnTo>
                  <a:lnTo>
                    <a:pt x="284999" y="312190"/>
                  </a:lnTo>
                  <a:lnTo>
                    <a:pt x="301112" y="312190"/>
                  </a:lnTo>
                  <a:lnTo>
                    <a:pt x="321253" y="312190"/>
                  </a:lnTo>
                  <a:lnTo>
                    <a:pt x="342402" y="312190"/>
                  </a:lnTo>
                  <a:lnTo>
                    <a:pt x="342402" y="362543"/>
                  </a:lnTo>
                  <a:lnTo>
                    <a:pt x="283992" y="362543"/>
                  </a:lnTo>
                  <a:close/>
                  <a:moveTo>
                    <a:pt x="153074" y="292049"/>
                  </a:moveTo>
                  <a:lnTo>
                    <a:pt x="140989" y="292049"/>
                  </a:lnTo>
                  <a:lnTo>
                    <a:pt x="140989" y="240688"/>
                  </a:lnTo>
                  <a:cubicBezTo>
                    <a:pt x="163144" y="239681"/>
                    <a:pt x="184293" y="237667"/>
                    <a:pt x="204434" y="234646"/>
                  </a:cubicBezTo>
                  <a:cubicBezTo>
                    <a:pt x="206448" y="246731"/>
                    <a:pt x="208462" y="258815"/>
                    <a:pt x="209469" y="271907"/>
                  </a:cubicBezTo>
                  <a:lnTo>
                    <a:pt x="181272" y="271907"/>
                  </a:lnTo>
                  <a:cubicBezTo>
                    <a:pt x="168180" y="271907"/>
                    <a:pt x="157102" y="279964"/>
                    <a:pt x="153074" y="292049"/>
                  </a:cubicBezTo>
                  <a:close/>
                  <a:moveTo>
                    <a:pt x="20141" y="292049"/>
                  </a:moveTo>
                  <a:lnTo>
                    <a:pt x="20141" y="225582"/>
                  </a:lnTo>
                  <a:cubicBezTo>
                    <a:pt x="26184" y="227596"/>
                    <a:pt x="31219" y="228604"/>
                    <a:pt x="37261" y="230618"/>
                  </a:cubicBezTo>
                  <a:cubicBezTo>
                    <a:pt x="33233" y="249752"/>
                    <a:pt x="31219" y="270900"/>
                    <a:pt x="30212" y="293056"/>
                  </a:cubicBezTo>
                  <a:lnTo>
                    <a:pt x="20141" y="293056"/>
                  </a:lnTo>
                  <a:close/>
                  <a:moveTo>
                    <a:pt x="120848" y="132932"/>
                  </a:moveTo>
                  <a:lnTo>
                    <a:pt x="120848" y="220547"/>
                  </a:lnTo>
                  <a:cubicBezTo>
                    <a:pt x="100706" y="219540"/>
                    <a:pt x="80565" y="217526"/>
                    <a:pt x="62438" y="214505"/>
                  </a:cubicBezTo>
                  <a:cubicBezTo>
                    <a:pt x="74523" y="171201"/>
                    <a:pt x="96678" y="138975"/>
                    <a:pt x="120848" y="132932"/>
                  </a:cubicBezTo>
                  <a:close/>
                  <a:moveTo>
                    <a:pt x="140989" y="132932"/>
                  </a:moveTo>
                  <a:cubicBezTo>
                    <a:pt x="165159" y="139982"/>
                    <a:pt x="187314" y="171201"/>
                    <a:pt x="199399" y="215512"/>
                  </a:cubicBezTo>
                  <a:cubicBezTo>
                    <a:pt x="181272" y="218533"/>
                    <a:pt x="161130" y="219540"/>
                    <a:pt x="140989" y="220547"/>
                  </a:cubicBezTo>
                  <a:lnTo>
                    <a:pt x="140989" y="132932"/>
                  </a:lnTo>
                  <a:close/>
                  <a:moveTo>
                    <a:pt x="185300" y="139982"/>
                  </a:moveTo>
                  <a:cubicBezTo>
                    <a:pt x="216519" y="150053"/>
                    <a:pt x="244717" y="170194"/>
                    <a:pt x="264858" y="195370"/>
                  </a:cubicBezTo>
                  <a:cubicBezTo>
                    <a:pt x="250759" y="201413"/>
                    <a:pt x="235653" y="206448"/>
                    <a:pt x="219540" y="210476"/>
                  </a:cubicBezTo>
                  <a:cubicBezTo>
                    <a:pt x="211483" y="181272"/>
                    <a:pt x="199399" y="157102"/>
                    <a:pt x="185300" y="139982"/>
                  </a:cubicBezTo>
                  <a:close/>
                  <a:moveTo>
                    <a:pt x="42297" y="210476"/>
                  </a:moveTo>
                  <a:cubicBezTo>
                    <a:pt x="34240" y="208462"/>
                    <a:pt x="27191" y="206448"/>
                    <a:pt x="20141" y="204434"/>
                  </a:cubicBezTo>
                  <a:lnTo>
                    <a:pt x="20141" y="172208"/>
                  </a:lnTo>
                  <a:cubicBezTo>
                    <a:pt x="36254" y="158109"/>
                    <a:pt x="56396" y="147031"/>
                    <a:pt x="77544" y="139982"/>
                  </a:cubicBezTo>
                  <a:cubicBezTo>
                    <a:pt x="62438" y="157102"/>
                    <a:pt x="50353" y="181272"/>
                    <a:pt x="42297" y="210476"/>
                  </a:cubicBezTo>
                  <a:close/>
                  <a:moveTo>
                    <a:pt x="57403" y="234646"/>
                  </a:moveTo>
                  <a:cubicBezTo>
                    <a:pt x="77544" y="238674"/>
                    <a:pt x="98692" y="240688"/>
                    <a:pt x="120848" y="241695"/>
                  </a:cubicBezTo>
                  <a:lnTo>
                    <a:pt x="120848" y="292049"/>
                  </a:lnTo>
                  <a:lnTo>
                    <a:pt x="50353" y="292049"/>
                  </a:lnTo>
                  <a:cubicBezTo>
                    <a:pt x="51360" y="271907"/>
                    <a:pt x="53374" y="251766"/>
                    <a:pt x="57403" y="234646"/>
                  </a:cubicBezTo>
                  <a:close/>
                  <a:moveTo>
                    <a:pt x="230618" y="271907"/>
                  </a:moveTo>
                  <a:cubicBezTo>
                    <a:pt x="229611" y="257808"/>
                    <a:pt x="227596" y="243710"/>
                    <a:pt x="224575" y="230618"/>
                  </a:cubicBezTo>
                  <a:cubicBezTo>
                    <a:pt x="242702" y="225582"/>
                    <a:pt x="260830" y="220547"/>
                    <a:pt x="275936" y="212491"/>
                  </a:cubicBezTo>
                  <a:cubicBezTo>
                    <a:pt x="291042" y="235653"/>
                    <a:pt x="299098" y="262844"/>
                    <a:pt x="301112" y="292049"/>
                  </a:cubicBezTo>
                  <a:lnTo>
                    <a:pt x="289027" y="292049"/>
                  </a:lnTo>
                  <a:cubicBezTo>
                    <a:pt x="284999" y="279964"/>
                    <a:pt x="273921" y="271907"/>
                    <a:pt x="260830" y="271907"/>
                  </a:cubicBezTo>
                  <a:lnTo>
                    <a:pt x="230618" y="271907"/>
                  </a:lnTo>
                  <a:close/>
                  <a:moveTo>
                    <a:pt x="362543" y="181272"/>
                  </a:moveTo>
                  <a:cubicBezTo>
                    <a:pt x="362543" y="164151"/>
                    <a:pt x="375635" y="151060"/>
                    <a:pt x="392755" y="151060"/>
                  </a:cubicBezTo>
                  <a:lnTo>
                    <a:pt x="483391" y="151060"/>
                  </a:lnTo>
                  <a:cubicBezTo>
                    <a:pt x="500511" y="151060"/>
                    <a:pt x="513603" y="164151"/>
                    <a:pt x="513603" y="181272"/>
                  </a:cubicBezTo>
                  <a:lnTo>
                    <a:pt x="513603" y="238674"/>
                  </a:lnTo>
                  <a:cubicBezTo>
                    <a:pt x="452172" y="255794"/>
                    <a:pt x="402826" y="302119"/>
                    <a:pt x="382684" y="362543"/>
                  </a:cubicBezTo>
                  <a:lnTo>
                    <a:pt x="362543" y="362543"/>
                  </a:lnTo>
                  <a:lnTo>
                    <a:pt x="362543" y="181272"/>
                  </a:lnTo>
                  <a:close/>
                  <a:moveTo>
                    <a:pt x="513603" y="338374"/>
                  </a:moveTo>
                  <a:cubicBezTo>
                    <a:pt x="507560" y="337366"/>
                    <a:pt x="501518" y="336359"/>
                    <a:pt x="495476" y="335352"/>
                  </a:cubicBezTo>
                  <a:cubicBezTo>
                    <a:pt x="500511" y="318232"/>
                    <a:pt x="506553" y="303126"/>
                    <a:pt x="513603" y="291042"/>
                  </a:cubicBezTo>
                  <a:lnTo>
                    <a:pt x="513603" y="338374"/>
                  </a:lnTo>
                  <a:close/>
                  <a:moveTo>
                    <a:pt x="475334" y="331324"/>
                  </a:moveTo>
                  <a:cubicBezTo>
                    <a:pt x="459221" y="327296"/>
                    <a:pt x="444115" y="322261"/>
                    <a:pt x="430016" y="316218"/>
                  </a:cubicBezTo>
                  <a:cubicBezTo>
                    <a:pt x="450158" y="291042"/>
                    <a:pt x="478355" y="270900"/>
                    <a:pt x="510582" y="260830"/>
                  </a:cubicBezTo>
                  <a:cubicBezTo>
                    <a:pt x="495476" y="277950"/>
                    <a:pt x="483391" y="302119"/>
                    <a:pt x="475334" y="331324"/>
                  </a:cubicBezTo>
                  <a:close/>
                  <a:moveTo>
                    <a:pt x="418939" y="333338"/>
                  </a:moveTo>
                  <a:cubicBezTo>
                    <a:pt x="435052" y="340388"/>
                    <a:pt x="452172" y="346430"/>
                    <a:pt x="471306" y="351465"/>
                  </a:cubicBezTo>
                  <a:cubicBezTo>
                    <a:pt x="470299" y="355494"/>
                    <a:pt x="470299" y="359522"/>
                    <a:pt x="469292" y="363550"/>
                  </a:cubicBezTo>
                  <a:lnTo>
                    <a:pt x="404840" y="363550"/>
                  </a:lnTo>
                  <a:cubicBezTo>
                    <a:pt x="407861" y="352472"/>
                    <a:pt x="412896" y="342402"/>
                    <a:pt x="418939" y="333338"/>
                  </a:cubicBezTo>
                  <a:close/>
                  <a:moveTo>
                    <a:pt x="490440" y="355494"/>
                  </a:moveTo>
                  <a:cubicBezTo>
                    <a:pt x="498497" y="356501"/>
                    <a:pt x="505546" y="358515"/>
                    <a:pt x="513603" y="359522"/>
                  </a:cubicBezTo>
                  <a:lnTo>
                    <a:pt x="513603" y="362543"/>
                  </a:lnTo>
                  <a:lnTo>
                    <a:pt x="488426" y="362543"/>
                  </a:lnTo>
                  <a:cubicBezTo>
                    <a:pt x="489433" y="360529"/>
                    <a:pt x="489433" y="357508"/>
                    <a:pt x="490440" y="355494"/>
                  </a:cubicBezTo>
                  <a:close/>
                  <a:moveTo>
                    <a:pt x="20141" y="332331"/>
                  </a:moveTo>
                  <a:lnTo>
                    <a:pt x="20141" y="312190"/>
                  </a:lnTo>
                  <a:lnTo>
                    <a:pt x="30212" y="312190"/>
                  </a:lnTo>
                  <a:lnTo>
                    <a:pt x="50353" y="312190"/>
                  </a:lnTo>
                  <a:lnTo>
                    <a:pt x="120848" y="312190"/>
                  </a:lnTo>
                  <a:lnTo>
                    <a:pt x="140989" y="312190"/>
                  </a:lnTo>
                  <a:lnTo>
                    <a:pt x="151060" y="312190"/>
                  </a:lnTo>
                  <a:lnTo>
                    <a:pt x="151060" y="362543"/>
                  </a:lnTo>
                  <a:lnTo>
                    <a:pt x="50353" y="362543"/>
                  </a:lnTo>
                  <a:cubicBezTo>
                    <a:pt x="33233" y="362543"/>
                    <a:pt x="20141" y="349451"/>
                    <a:pt x="20141" y="332331"/>
                  </a:cubicBezTo>
                  <a:close/>
                  <a:moveTo>
                    <a:pt x="217526" y="356501"/>
                  </a:moveTo>
                  <a:cubicBezTo>
                    <a:pt x="217526" y="356501"/>
                    <a:pt x="217526" y="356501"/>
                    <a:pt x="217526" y="356501"/>
                  </a:cubicBezTo>
                  <a:cubicBezTo>
                    <a:pt x="214505" y="356501"/>
                    <a:pt x="212491" y="357508"/>
                    <a:pt x="210476" y="359522"/>
                  </a:cubicBezTo>
                  <a:lnTo>
                    <a:pt x="178250" y="391748"/>
                  </a:lnTo>
                  <a:cubicBezTo>
                    <a:pt x="174222" y="390741"/>
                    <a:pt x="171201" y="386713"/>
                    <a:pt x="171201" y="381677"/>
                  </a:cubicBezTo>
                  <a:lnTo>
                    <a:pt x="171201" y="301112"/>
                  </a:lnTo>
                  <a:cubicBezTo>
                    <a:pt x="171201" y="295070"/>
                    <a:pt x="176236" y="291042"/>
                    <a:pt x="181272" y="291042"/>
                  </a:cubicBezTo>
                  <a:lnTo>
                    <a:pt x="259823" y="291042"/>
                  </a:lnTo>
                  <a:cubicBezTo>
                    <a:pt x="263851" y="291042"/>
                    <a:pt x="267879" y="294063"/>
                    <a:pt x="269893" y="298091"/>
                  </a:cubicBezTo>
                  <a:lnTo>
                    <a:pt x="237667" y="330317"/>
                  </a:lnTo>
                  <a:cubicBezTo>
                    <a:pt x="233639" y="334345"/>
                    <a:pt x="233639" y="340388"/>
                    <a:pt x="237667" y="344416"/>
                  </a:cubicBezTo>
                  <a:lnTo>
                    <a:pt x="288020" y="394769"/>
                  </a:lnTo>
                  <a:cubicBezTo>
                    <a:pt x="292049" y="398797"/>
                    <a:pt x="292049" y="404840"/>
                    <a:pt x="288020" y="408868"/>
                  </a:cubicBezTo>
                  <a:cubicBezTo>
                    <a:pt x="283992" y="412896"/>
                    <a:pt x="277950" y="412896"/>
                    <a:pt x="273921" y="408868"/>
                  </a:cubicBezTo>
                  <a:lnTo>
                    <a:pt x="223568" y="358515"/>
                  </a:lnTo>
                  <a:cubicBezTo>
                    <a:pt x="222561" y="357508"/>
                    <a:pt x="219540" y="356501"/>
                    <a:pt x="217526" y="356501"/>
                  </a:cubicBezTo>
                  <a:close/>
                  <a:moveTo>
                    <a:pt x="247738" y="410882"/>
                  </a:moveTo>
                  <a:lnTo>
                    <a:pt x="260830" y="423974"/>
                  </a:lnTo>
                  <a:cubicBezTo>
                    <a:pt x="266872" y="430016"/>
                    <a:pt x="274928" y="433038"/>
                    <a:pt x="281978" y="433038"/>
                  </a:cubicBezTo>
                  <a:cubicBezTo>
                    <a:pt x="290034" y="433038"/>
                    <a:pt x="297084" y="430016"/>
                    <a:pt x="303126" y="423974"/>
                  </a:cubicBezTo>
                  <a:cubicBezTo>
                    <a:pt x="314204" y="412896"/>
                    <a:pt x="315211" y="394769"/>
                    <a:pt x="304133" y="382684"/>
                  </a:cubicBezTo>
                  <a:lnTo>
                    <a:pt x="342402" y="382684"/>
                  </a:lnTo>
                  <a:lnTo>
                    <a:pt x="342402" y="422967"/>
                  </a:lnTo>
                  <a:cubicBezTo>
                    <a:pt x="342402" y="434045"/>
                    <a:pt x="346430" y="445122"/>
                    <a:pt x="352472" y="453179"/>
                  </a:cubicBezTo>
                  <a:lnTo>
                    <a:pt x="230618" y="453179"/>
                  </a:lnTo>
                  <a:cubicBezTo>
                    <a:pt x="238674" y="441094"/>
                    <a:pt x="244717" y="424981"/>
                    <a:pt x="247738" y="410882"/>
                  </a:cubicBezTo>
                  <a:close/>
                  <a:moveTo>
                    <a:pt x="483391" y="453179"/>
                  </a:moveTo>
                  <a:lnTo>
                    <a:pt x="412896" y="453179"/>
                  </a:lnTo>
                  <a:lnTo>
                    <a:pt x="392755" y="453179"/>
                  </a:lnTo>
                  <a:cubicBezTo>
                    <a:pt x="375635" y="453179"/>
                    <a:pt x="362543" y="440087"/>
                    <a:pt x="362543" y="422967"/>
                  </a:cubicBezTo>
                  <a:lnTo>
                    <a:pt x="362543" y="382684"/>
                  </a:lnTo>
                  <a:lnTo>
                    <a:pt x="513603" y="382684"/>
                  </a:lnTo>
                  <a:lnTo>
                    <a:pt x="513603" y="422967"/>
                  </a:lnTo>
                  <a:cubicBezTo>
                    <a:pt x="513603" y="440087"/>
                    <a:pt x="500511" y="453179"/>
                    <a:pt x="483391" y="453179"/>
                  </a:cubicBezTo>
                  <a:close/>
                  <a:moveTo>
                    <a:pt x="553885" y="362543"/>
                  </a:moveTo>
                  <a:lnTo>
                    <a:pt x="533744" y="362543"/>
                  </a:lnTo>
                  <a:lnTo>
                    <a:pt x="533744" y="312190"/>
                  </a:lnTo>
                  <a:lnTo>
                    <a:pt x="584097" y="312190"/>
                  </a:lnTo>
                  <a:lnTo>
                    <a:pt x="584097" y="332331"/>
                  </a:lnTo>
                  <a:cubicBezTo>
                    <a:pt x="584097" y="349451"/>
                    <a:pt x="571005" y="362543"/>
                    <a:pt x="553885" y="362543"/>
                  </a:cubicBezTo>
                  <a:close/>
                </a:path>
              </a:pathLst>
            </a:custGeom>
            <a:grpFill/>
            <a:ln w="99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662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D72B254E-A296-4C86-99D1-E394590AF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34364" y="5032830"/>
            <a:ext cx="495300" cy="49530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3B2E5143-9980-4748-BF69-3D0D2DE5DB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002757" y="2047875"/>
            <a:ext cx="400050" cy="49530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7CE41A2-788E-48A8-894D-606C1AE590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22296" y="5032830"/>
            <a:ext cx="495300" cy="4953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E291B8FE-9C1B-4A19-8706-1465A55798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33461" y="5032830"/>
            <a:ext cx="495300" cy="4953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1AB59721-3DA0-4BDD-9734-606B1BB3CF2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033311" y="5032830"/>
            <a:ext cx="495300" cy="4953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83ED772-CA5D-4565-B459-37A08BD5C53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8722296" y="4077336"/>
            <a:ext cx="495300" cy="4953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CFC96D72-41E0-42D5-9950-51489CDFE6C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434364" y="4077336"/>
            <a:ext cx="495300" cy="4953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68D001A0-59EE-4BCD-AC2B-EC06D1BB252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6233461" y="4077336"/>
            <a:ext cx="495300" cy="4953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7048B7C-DA1B-4105-9E3D-A5954A06FD6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6233461" y="2047875"/>
            <a:ext cx="495300" cy="4953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64A497DC-0535-408A-BF2A-2F56C5387538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722296" y="3136931"/>
            <a:ext cx="495300" cy="4953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3695DBF7-3604-4D07-BE7B-0067BDF3CE9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8722296" y="2047875"/>
            <a:ext cx="495300" cy="4953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8397F83D-1D2D-4FE5-8437-4B001C870A7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434364" y="3136931"/>
            <a:ext cx="495300" cy="4953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3CEB4854-B521-440E-8CFE-58EFC003AF8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7434364" y="2047875"/>
            <a:ext cx="495300" cy="4953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0CED68E4-E5B6-4CB4-B6AB-2E35EB0D366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233461" y="3136931"/>
            <a:ext cx="495300" cy="495300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D274F8A-51AF-4B2E-91CD-DD468FBCDCB7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9955132" y="3136931"/>
            <a:ext cx="495300" cy="4953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72254C2D-1FB4-45B0-BFC0-F803B1498AED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3778617" y="5032830"/>
            <a:ext cx="495300" cy="495300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FDB7312-A85C-4E1E-8051-C76A0988190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3778617" y="4077336"/>
            <a:ext cx="495300" cy="4953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0185D48C-DE35-4F3B-965F-00A89E2A8F1A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3778617" y="3136931"/>
            <a:ext cx="495300" cy="495300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0873D4D9-206B-41A9-A42E-7A063586227D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9955132" y="5032830"/>
            <a:ext cx="495300" cy="4953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1F390A73-B8B3-4EBB-ACD6-B871DBB9F656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2751218" y="5032830"/>
            <a:ext cx="495300" cy="4953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97E1E3A0-D5E7-4FDF-99C0-BC1296A23048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2751218" y="4077336"/>
            <a:ext cx="495300" cy="4953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BBF51D68-98B0-49BF-AEFB-585206BEDB2C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2751218" y="3136931"/>
            <a:ext cx="495300" cy="495300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E6D19825-7583-4197-AE15-2A4AA20098DD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9955132" y="4077336"/>
            <a:ext cx="495300" cy="4953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04BE2BFF-E149-4603-B303-E9086745E51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1680306" y="5032830"/>
            <a:ext cx="495300" cy="495300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CFEDB2A2-BA3C-4A4B-A46E-BA92E6F1D6B7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1680306" y="4077336"/>
            <a:ext cx="495300" cy="4953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6308C7A8-E74F-4B4F-B8B5-61564BEAC85C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680306" y="3136931"/>
            <a:ext cx="495300" cy="495300"/>
          </a:xfrm>
          <a:prstGeom prst="rect">
            <a:avLst/>
          </a:prstGeom>
        </p:spPr>
      </p:pic>
      <p:pic>
        <p:nvPicPr>
          <p:cNvPr id="28" name="Graphic 27">
            <a:extLst>
              <a:ext uri="{FF2B5EF4-FFF2-40B4-BE49-F238E27FC236}">
                <a16:creationId xmlns:a16="http://schemas.microsoft.com/office/drawing/2014/main" id="{4B7EEE14-1050-4C6E-9A13-A06A38BFE3D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5033311" y="4077336"/>
            <a:ext cx="495300" cy="49530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9EF5060E-1F74-498B-84AA-F96DDDC9B9B3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5033311" y="3136931"/>
            <a:ext cx="495300" cy="495300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82E19564-F656-4A56-9B2B-E502AEC04BA3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5033311" y="2047875"/>
            <a:ext cx="495300" cy="4953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DFD450F9-79DC-4B32-BECC-CF0EB4AF76DD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3778617" y="2047875"/>
            <a:ext cx="495300" cy="495300"/>
          </a:xfrm>
          <a:prstGeom prst="rect">
            <a:avLst/>
          </a:prstGeom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E4E89F20-4EC6-4528-910F-27470BFFDD02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2751218" y="2047875"/>
            <a:ext cx="495300" cy="4953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436C44CB-8499-4BC0-A512-5BC7FAA8809B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1680306" y="2047875"/>
            <a:ext cx="4953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8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phic 27">
            <a:extLst>
              <a:ext uri="{FF2B5EF4-FFF2-40B4-BE49-F238E27FC236}">
                <a16:creationId xmlns:a16="http://schemas.microsoft.com/office/drawing/2014/main" id="{2AF7BB20-D2CB-4352-AFCD-F8337145F535}"/>
              </a:ext>
            </a:extLst>
          </p:cNvPr>
          <p:cNvGrpSpPr/>
          <p:nvPr/>
        </p:nvGrpSpPr>
        <p:grpSpPr>
          <a:xfrm>
            <a:off x="8162635" y="4740667"/>
            <a:ext cx="433995" cy="352621"/>
            <a:chOff x="955882" y="1149001"/>
            <a:chExt cx="566627" cy="460384"/>
          </a:xfrm>
          <a:solidFill>
            <a:srgbClr val="67748E"/>
          </a:solidFill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802EF02E-994D-419C-B0C2-548DB775C2A9}"/>
                </a:ext>
              </a:extLst>
            </p:cNvPr>
            <p:cNvSpPr/>
            <p:nvPr/>
          </p:nvSpPr>
          <p:spPr>
            <a:xfrm>
              <a:off x="955882" y="1149001"/>
              <a:ext cx="566627" cy="460384"/>
            </a:xfrm>
            <a:custGeom>
              <a:avLst/>
              <a:gdLst>
                <a:gd name="connsiteX0" fmla="*/ 513506 w 566627"/>
                <a:gd name="connsiteY0" fmla="*/ 0 h 460384"/>
                <a:gd name="connsiteX1" fmla="*/ 53121 w 566627"/>
                <a:gd name="connsiteY1" fmla="*/ 0 h 460384"/>
                <a:gd name="connsiteX2" fmla="*/ 0 w 566627"/>
                <a:gd name="connsiteY2" fmla="*/ 53121 h 460384"/>
                <a:gd name="connsiteX3" fmla="*/ 0 w 566627"/>
                <a:gd name="connsiteY3" fmla="*/ 327581 h 460384"/>
                <a:gd name="connsiteX4" fmla="*/ 53121 w 566627"/>
                <a:gd name="connsiteY4" fmla="*/ 380703 h 460384"/>
                <a:gd name="connsiteX5" fmla="*/ 79682 w 566627"/>
                <a:gd name="connsiteY5" fmla="*/ 380703 h 460384"/>
                <a:gd name="connsiteX6" fmla="*/ 79682 w 566627"/>
                <a:gd name="connsiteY6" fmla="*/ 442677 h 460384"/>
                <a:gd name="connsiteX7" fmla="*/ 90306 w 566627"/>
                <a:gd name="connsiteY7" fmla="*/ 458614 h 460384"/>
                <a:gd name="connsiteX8" fmla="*/ 97389 w 566627"/>
                <a:gd name="connsiteY8" fmla="*/ 460384 h 460384"/>
                <a:gd name="connsiteX9" fmla="*/ 109784 w 566627"/>
                <a:gd name="connsiteY9" fmla="*/ 455072 h 460384"/>
                <a:gd name="connsiteX10" fmla="*/ 189466 w 566627"/>
                <a:gd name="connsiteY10" fmla="*/ 375390 h 460384"/>
                <a:gd name="connsiteX11" fmla="*/ 189466 w 566627"/>
                <a:gd name="connsiteY11" fmla="*/ 350600 h 460384"/>
                <a:gd name="connsiteX12" fmla="*/ 164676 w 566627"/>
                <a:gd name="connsiteY12" fmla="*/ 350600 h 460384"/>
                <a:gd name="connsiteX13" fmla="*/ 115096 w 566627"/>
                <a:gd name="connsiteY13" fmla="*/ 400180 h 460384"/>
                <a:gd name="connsiteX14" fmla="*/ 115096 w 566627"/>
                <a:gd name="connsiteY14" fmla="*/ 362995 h 460384"/>
                <a:gd name="connsiteX15" fmla="*/ 97389 w 566627"/>
                <a:gd name="connsiteY15" fmla="*/ 345288 h 460384"/>
                <a:gd name="connsiteX16" fmla="*/ 53121 w 566627"/>
                <a:gd name="connsiteY16" fmla="*/ 345288 h 460384"/>
                <a:gd name="connsiteX17" fmla="*/ 35414 w 566627"/>
                <a:gd name="connsiteY17" fmla="*/ 327581 h 460384"/>
                <a:gd name="connsiteX18" fmla="*/ 35414 w 566627"/>
                <a:gd name="connsiteY18" fmla="*/ 53121 h 460384"/>
                <a:gd name="connsiteX19" fmla="*/ 53121 w 566627"/>
                <a:gd name="connsiteY19" fmla="*/ 35414 h 460384"/>
                <a:gd name="connsiteX20" fmla="*/ 513506 w 566627"/>
                <a:gd name="connsiteY20" fmla="*/ 35414 h 460384"/>
                <a:gd name="connsiteX21" fmla="*/ 531213 w 566627"/>
                <a:gd name="connsiteY21" fmla="*/ 53121 h 460384"/>
                <a:gd name="connsiteX22" fmla="*/ 531213 w 566627"/>
                <a:gd name="connsiteY22" fmla="*/ 327581 h 460384"/>
                <a:gd name="connsiteX23" fmla="*/ 513506 w 566627"/>
                <a:gd name="connsiteY23" fmla="*/ 345288 h 460384"/>
                <a:gd name="connsiteX24" fmla="*/ 256753 w 566627"/>
                <a:gd name="connsiteY24" fmla="*/ 345288 h 460384"/>
                <a:gd name="connsiteX25" fmla="*/ 239046 w 566627"/>
                <a:gd name="connsiteY25" fmla="*/ 362995 h 460384"/>
                <a:gd name="connsiteX26" fmla="*/ 256753 w 566627"/>
                <a:gd name="connsiteY26" fmla="*/ 380703 h 460384"/>
                <a:gd name="connsiteX27" fmla="*/ 513506 w 566627"/>
                <a:gd name="connsiteY27" fmla="*/ 380703 h 460384"/>
                <a:gd name="connsiteX28" fmla="*/ 566627 w 566627"/>
                <a:gd name="connsiteY28" fmla="*/ 327581 h 460384"/>
                <a:gd name="connsiteX29" fmla="*/ 566627 w 566627"/>
                <a:gd name="connsiteY29" fmla="*/ 53121 h 460384"/>
                <a:gd name="connsiteX30" fmla="*/ 513506 w 566627"/>
                <a:gd name="connsiteY30" fmla="*/ 0 h 46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66627" h="460384">
                  <a:moveTo>
                    <a:pt x="513506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327581"/>
                  </a:lnTo>
                  <a:cubicBezTo>
                    <a:pt x="0" y="356798"/>
                    <a:pt x="23905" y="380703"/>
                    <a:pt x="53121" y="380703"/>
                  </a:cubicBezTo>
                  <a:lnTo>
                    <a:pt x="79682" y="380703"/>
                  </a:lnTo>
                  <a:lnTo>
                    <a:pt x="79682" y="442677"/>
                  </a:lnTo>
                  <a:cubicBezTo>
                    <a:pt x="79682" y="449760"/>
                    <a:pt x="84109" y="455958"/>
                    <a:pt x="90306" y="458614"/>
                  </a:cubicBezTo>
                  <a:cubicBezTo>
                    <a:pt x="92962" y="460384"/>
                    <a:pt x="94733" y="460384"/>
                    <a:pt x="97389" y="460384"/>
                  </a:cubicBezTo>
                  <a:cubicBezTo>
                    <a:pt x="101816" y="460384"/>
                    <a:pt x="106243" y="458614"/>
                    <a:pt x="109784" y="455072"/>
                  </a:cubicBezTo>
                  <a:lnTo>
                    <a:pt x="189466" y="375390"/>
                  </a:lnTo>
                  <a:cubicBezTo>
                    <a:pt x="196549" y="368308"/>
                    <a:pt x="196549" y="357683"/>
                    <a:pt x="189466" y="350600"/>
                  </a:cubicBezTo>
                  <a:cubicBezTo>
                    <a:pt x="182383" y="343518"/>
                    <a:pt x="171759" y="343518"/>
                    <a:pt x="164676" y="350600"/>
                  </a:cubicBezTo>
                  <a:lnTo>
                    <a:pt x="115096" y="400180"/>
                  </a:lnTo>
                  <a:lnTo>
                    <a:pt x="115096" y="362995"/>
                  </a:lnTo>
                  <a:cubicBezTo>
                    <a:pt x="115096" y="353257"/>
                    <a:pt x="107128" y="345288"/>
                    <a:pt x="97389" y="345288"/>
                  </a:cubicBezTo>
                  <a:lnTo>
                    <a:pt x="53121" y="345288"/>
                  </a:lnTo>
                  <a:cubicBezTo>
                    <a:pt x="43382" y="345288"/>
                    <a:pt x="35414" y="337320"/>
                    <a:pt x="35414" y="327581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513506" y="35414"/>
                  </a:lnTo>
                  <a:cubicBezTo>
                    <a:pt x="523245" y="35414"/>
                    <a:pt x="531213" y="43382"/>
                    <a:pt x="531213" y="53121"/>
                  </a:cubicBezTo>
                  <a:lnTo>
                    <a:pt x="531213" y="327581"/>
                  </a:lnTo>
                  <a:cubicBezTo>
                    <a:pt x="531213" y="337320"/>
                    <a:pt x="523245" y="345288"/>
                    <a:pt x="513506" y="345288"/>
                  </a:cubicBezTo>
                  <a:lnTo>
                    <a:pt x="256753" y="345288"/>
                  </a:lnTo>
                  <a:cubicBezTo>
                    <a:pt x="247014" y="345288"/>
                    <a:pt x="239046" y="353257"/>
                    <a:pt x="239046" y="362995"/>
                  </a:cubicBezTo>
                  <a:cubicBezTo>
                    <a:pt x="239046" y="372734"/>
                    <a:pt x="247014" y="380703"/>
                    <a:pt x="256753" y="380703"/>
                  </a:cubicBezTo>
                  <a:lnTo>
                    <a:pt x="513506" y="380703"/>
                  </a:lnTo>
                  <a:cubicBezTo>
                    <a:pt x="542722" y="380703"/>
                    <a:pt x="566627" y="356798"/>
                    <a:pt x="566627" y="327581"/>
                  </a:cubicBezTo>
                  <a:lnTo>
                    <a:pt x="566627" y="53121"/>
                  </a:lnTo>
                  <a:cubicBezTo>
                    <a:pt x="566627" y="23905"/>
                    <a:pt x="542722" y="0"/>
                    <a:pt x="513506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A88AD77E-A028-4B91-9C85-E0166E175952}"/>
                </a:ext>
              </a:extLst>
            </p:cNvPr>
            <p:cNvSpPr/>
            <p:nvPr/>
          </p:nvSpPr>
          <p:spPr>
            <a:xfrm>
              <a:off x="1079831" y="1210976"/>
              <a:ext cx="53121" cy="70828"/>
            </a:xfrm>
            <a:custGeom>
              <a:avLst/>
              <a:gdLst>
                <a:gd name="connsiteX0" fmla="*/ 35414 w 53121"/>
                <a:gd name="connsiteY0" fmla="*/ 70828 h 70828"/>
                <a:gd name="connsiteX1" fmla="*/ 53121 w 53121"/>
                <a:gd name="connsiteY1" fmla="*/ 53121 h 70828"/>
                <a:gd name="connsiteX2" fmla="*/ 53121 w 53121"/>
                <a:gd name="connsiteY2" fmla="*/ 17707 h 70828"/>
                <a:gd name="connsiteX3" fmla="*/ 35414 w 53121"/>
                <a:gd name="connsiteY3" fmla="*/ 0 h 70828"/>
                <a:gd name="connsiteX4" fmla="*/ 17707 w 53121"/>
                <a:gd name="connsiteY4" fmla="*/ 0 h 70828"/>
                <a:gd name="connsiteX5" fmla="*/ 0 w 53121"/>
                <a:gd name="connsiteY5" fmla="*/ 17707 h 70828"/>
                <a:gd name="connsiteX6" fmla="*/ 17707 w 53121"/>
                <a:gd name="connsiteY6" fmla="*/ 35414 h 70828"/>
                <a:gd name="connsiteX7" fmla="*/ 17707 w 53121"/>
                <a:gd name="connsiteY7" fmla="*/ 53121 h 70828"/>
                <a:gd name="connsiteX8" fmla="*/ 35414 w 53121"/>
                <a:gd name="connsiteY8" fmla="*/ 70828 h 7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21" h="70828">
                  <a:moveTo>
                    <a:pt x="35414" y="70828"/>
                  </a:moveTo>
                  <a:cubicBezTo>
                    <a:pt x="45153" y="70828"/>
                    <a:pt x="53121" y="62860"/>
                    <a:pt x="53121" y="53121"/>
                  </a:cubicBezTo>
                  <a:lnTo>
                    <a:pt x="53121" y="17707"/>
                  </a:ln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" y="53121"/>
                  </a:lnTo>
                  <a:cubicBezTo>
                    <a:pt x="17707" y="62860"/>
                    <a:pt x="25675" y="70828"/>
                    <a:pt x="35414" y="708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D0FC7B55-27D4-445F-AABA-7CAC2DB77308}"/>
                </a:ext>
              </a:extLst>
            </p:cNvPr>
            <p:cNvSpPr/>
            <p:nvPr/>
          </p:nvSpPr>
          <p:spPr>
            <a:xfrm>
              <a:off x="1017856" y="1210976"/>
              <a:ext cx="53121" cy="70828"/>
            </a:xfrm>
            <a:custGeom>
              <a:avLst/>
              <a:gdLst>
                <a:gd name="connsiteX0" fmla="*/ 35414 w 53121"/>
                <a:gd name="connsiteY0" fmla="*/ 70828 h 70828"/>
                <a:gd name="connsiteX1" fmla="*/ 53121 w 53121"/>
                <a:gd name="connsiteY1" fmla="*/ 53121 h 70828"/>
                <a:gd name="connsiteX2" fmla="*/ 53121 w 53121"/>
                <a:gd name="connsiteY2" fmla="*/ 17707 h 70828"/>
                <a:gd name="connsiteX3" fmla="*/ 35414 w 53121"/>
                <a:gd name="connsiteY3" fmla="*/ 0 h 70828"/>
                <a:gd name="connsiteX4" fmla="*/ 17707 w 53121"/>
                <a:gd name="connsiteY4" fmla="*/ 0 h 70828"/>
                <a:gd name="connsiteX5" fmla="*/ 0 w 53121"/>
                <a:gd name="connsiteY5" fmla="*/ 17707 h 70828"/>
                <a:gd name="connsiteX6" fmla="*/ 17707 w 53121"/>
                <a:gd name="connsiteY6" fmla="*/ 35414 h 70828"/>
                <a:gd name="connsiteX7" fmla="*/ 17707 w 53121"/>
                <a:gd name="connsiteY7" fmla="*/ 53121 h 70828"/>
                <a:gd name="connsiteX8" fmla="*/ 35414 w 53121"/>
                <a:gd name="connsiteY8" fmla="*/ 70828 h 7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21" h="70828">
                  <a:moveTo>
                    <a:pt x="35414" y="70828"/>
                  </a:moveTo>
                  <a:cubicBezTo>
                    <a:pt x="45153" y="70828"/>
                    <a:pt x="53121" y="62860"/>
                    <a:pt x="53121" y="53121"/>
                  </a:cubicBezTo>
                  <a:lnTo>
                    <a:pt x="53121" y="17707"/>
                  </a:ln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" y="53121"/>
                  </a:lnTo>
                  <a:cubicBezTo>
                    <a:pt x="17707" y="62860"/>
                    <a:pt x="25675" y="70828"/>
                    <a:pt x="35414" y="708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F7C680E6-8213-4AEE-994F-4C0B6DADE458}"/>
                </a:ext>
              </a:extLst>
            </p:cNvPr>
            <p:cNvSpPr/>
            <p:nvPr/>
          </p:nvSpPr>
          <p:spPr>
            <a:xfrm>
              <a:off x="1407412" y="1396900"/>
              <a:ext cx="53121" cy="70828"/>
            </a:xfrm>
            <a:custGeom>
              <a:avLst/>
              <a:gdLst>
                <a:gd name="connsiteX0" fmla="*/ 35414 w 53121"/>
                <a:gd name="connsiteY0" fmla="*/ 70828 h 70828"/>
                <a:gd name="connsiteX1" fmla="*/ 53121 w 53121"/>
                <a:gd name="connsiteY1" fmla="*/ 53121 h 70828"/>
                <a:gd name="connsiteX2" fmla="*/ 53121 w 53121"/>
                <a:gd name="connsiteY2" fmla="*/ 17707 h 70828"/>
                <a:gd name="connsiteX3" fmla="*/ 35414 w 53121"/>
                <a:gd name="connsiteY3" fmla="*/ 0 h 70828"/>
                <a:gd name="connsiteX4" fmla="*/ 17707 w 53121"/>
                <a:gd name="connsiteY4" fmla="*/ 0 h 70828"/>
                <a:gd name="connsiteX5" fmla="*/ 0 w 53121"/>
                <a:gd name="connsiteY5" fmla="*/ 17707 h 70828"/>
                <a:gd name="connsiteX6" fmla="*/ 17707 w 53121"/>
                <a:gd name="connsiteY6" fmla="*/ 35414 h 70828"/>
                <a:gd name="connsiteX7" fmla="*/ 17707 w 53121"/>
                <a:gd name="connsiteY7" fmla="*/ 53121 h 70828"/>
                <a:gd name="connsiteX8" fmla="*/ 35414 w 53121"/>
                <a:gd name="connsiteY8" fmla="*/ 70828 h 7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21" h="70828">
                  <a:moveTo>
                    <a:pt x="35414" y="70828"/>
                  </a:moveTo>
                  <a:cubicBezTo>
                    <a:pt x="45153" y="70828"/>
                    <a:pt x="53121" y="62860"/>
                    <a:pt x="53121" y="53121"/>
                  </a:cubicBezTo>
                  <a:lnTo>
                    <a:pt x="53121" y="17707"/>
                  </a:ln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" y="53121"/>
                  </a:lnTo>
                  <a:cubicBezTo>
                    <a:pt x="17707" y="62860"/>
                    <a:pt x="25675" y="70828"/>
                    <a:pt x="35414" y="708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598AA0F-860C-4CD1-8CFB-5EA67756E15E}"/>
                </a:ext>
              </a:extLst>
            </p:cNvPr>
            <p:cNvSpPr/>
            <p:nvPr/>
          </p:nvSpPr>
          <p:spPr>
            <a:xfrm>
              <a:off x="1345438" y="1396900"/>
              <a:ext cx="53121" cy="70828"/>
            </a:xfrm>
            <a:custGeom>
              <a:avLst/>
              <a:gdLst>
                <a:gd name="connsiteX0" fmla="*/ 35414 w 53121"/>
                <a:gd name="connsiteY0" fmla="*/ 70828 h 70828"/>
                <a:gd name="connsiteX1" fmla="*/ 53121 w 53121"/>
                <a:gd name="connsiteY1" fmla="*/ 53121 h 70828"/>
                <a:gd name="connsiteX2" fmla="*/ 53121 w 53121"/>
                <a:gd name="connsiteY2" fmla="*/ 17707 h 70828"/>
                <a:gd name="connsiteX3" fmla="*/ 35414 w 53121"/>
                <a:gd name="connsiteY3" fmla="*/ 0 h 70828"/>
                <a:gd name="connsiteX4" fmla="*/ 17707 w 53121"/>
                <a:gd name="connsiteY4" fmla="*/ 0 h 70828"/>
                <a:gd name="connsiteX5" fmla="*/ 0 w 53121"/>
                <a:gd name="connsiteY5" fmla="*/ 17707 h 70828"/>
                <a:gd name="connsiteX6" fmla="*/ 17707 w 53121"/>
                <a:gd name="connsiteY6" fmla="*/ 35414 h 70828"/>
                <a:gd name="connsiteX7" fmla="*/ 17707 w 53121"/>
                <a:gd name="connsiteY7" fmla="*/ 53121 h 70828"/>
                <a:gd name="connsiteX8" fmla="*/ 35414 w 53121"/>
                <a:gd name="connsiteY8" fmla="*/ 70828 h 7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121" h="70828">
                  <a:moveTo>
                    <a:pt x="35414" y="70828"/>
                  </a:moveTo>
                  <a:cubicBezTo>
                    <a:pt x="45153" y="70828"/>
                    <a:pt x="53121" y="62860"/>
                    <a:pt x="53121" y="53121"/>
                  </a:cubicBezTo>
                  <a:lnTo>
                    <a:pt x="53121" y="17707"/>
                  </a:ln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" y="53121"/>
                  </a:lnTo>
                  <a:cubicBezTo>
                    <a:pt x="17707" y="62860"/>
                    <a:pt x="25675" y="70828"/>
                    <a:pt x="35414" y="708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8" name="Graphic 91">
            <a:extLst>
              <a:ext uri="{FF2B5EF4-FFF2-40B4-BE49-F238E27FC236}">
                <a16:creationId xmlns:a16="http://schemas.microsoft.com/office/drawing/2014/main" id="{6A011A18-8145-4E20-BCE1-7A58F1AD5921}"/>
              </a:ext>
            </a:extLst>
          </p:cNvPr>
          <p:cNvGrpSpPr/>
          <p:nvPr/>
        </p:nvGrpSpPr>
        <p:grpSpPr>
          <a:xfrm>
            <a:off x="3544445" y="4699979"/>
            <a:ext cx="311934" cy="433995"/>
            <a:chOff x="2107358" y="1095880"/>
            <a:chExt cx="407263" cy="566627"/>
          </a:xfrm>
          <a:solidFill>
            <a:srgbClr val="67748E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005B50-9AE3-4652-953E-5BB7C3CDCC66}"/>
                </a:ext>
              </a:extLst>
            </p:cNvPr>
            <p:cNvSpPr/>
            <p:nvPr/>
          </p:nvSpPr>
          <p:spPr>
            <a:xfrm>
              <a:off x="2107358" y="1095880"/>
              <a:ext cx="407263" cy="566627"/>
            </a:xfrm>
            <a:custGeom>
              <a:avLst/>
              <a:gdLst>
                <a:gd name="connsiteX0" fmla="*/ 354142 w 407263"/>
                <a:gd name="connsiteY0" fmla="*/ 0 h 566627"/>
                <a:gd name="connsiteX1" fmla="*/ 53121 w 407263"/>
                <a:gd name="connsiteY1" fmla="*/ 0 h 566627"/>
                <a:gd name="connsiteX2" fmla="*/ 0 w 407263"/>
                <a:gd name="connsiteY2" fmla="*/ 53121 h 566627"/>
                <a:gd name="connsiteX3" fmla="*/ 17707 w 407263"/>
                <a:gd name="connsiteY3" fmla="*/ 70828 h 566627"/>
                <a:gd name="connsiteX4" fmla="*/ 35414 w 407263"/>
                <a:gd name="connsiteY4" fmla="*/ 53121 h 566627"/>
                <a:gd name="connsiteX5" fmla="*/ 53121 w 407263"/>
                <a:gd name="connsiteY5" fmla="*/ 35414 h 566627"/>
                <a:gd name="connsiteX6" fmla="*/ 354142 w 407263"/>
                <a:gd name="connsiteY6" fmla="*/ 35414 h 566627"/>
                <a:gd name="connsiteX7" fmla="*/ 371849 w 407263"/>
                <a:gd name="connsiteY7" fmla="*/ 53121 h 566627"/>
                <a:gd name="connsiteX8" fmla="*/ 371849 w 407263"/>
                <a:gd name="connsiteY8" fmla="*/ 196549 h 566627"/>
                <a:gd name="connsiteX9" fmla="*/ 304562 w 407263"/>
                <a:gd name="connsiteY9" fmla="*/ 129262 h 566627"/>
                <a:gd name="connsiteX10" fmla="*/ 279772 w 407263"/>
                <a:gd name="connsiteY10" fmla="*/ 129262 h 566627"/>
                <a:gd name="connsiteX11" fmla="*/ 190351 w 407263"/>
                <a:gd name="connsiteY11" fmla="*/ 218683 h 566627"/>
                <a:gd name="connsiteX12" fmla="*/ 136345 w 407263"/>
                <a:gd name="connsiteY12" fmla="*/ 164676 h 566627"/>
                <a:gd name="connsiteX13" fmla="*/ 111555 w 407263"/>
                <a:gd name="connsiteY13" fmla="*/ 164676 h 566627"/>
                <a:gd name="connsiteX14" fmla="*/ 35414 w 407263"/>
                <a:gd name="connsiteY14" fmla="*/ 240816 h 566627"/>
                <a:gd name="connsiteX15" fmla="*/ 35414 w 407263"/>
                <a:gd name="connsiteY15" fmla="*/ 132803 h 566627"/>
                <a:gd name="connsiteX16" fmla="*/ 17707 w 407263"/>
                <a:gd name="connsiteY16" fmla="*/ 115096 h 566627"/>
                <a:gd name="connsiteX17" fmla="*/ 0 w 407263"/>
                <a:gd name="connsiteY17" fmla="*/ 132803 h 566627"/>
                <a:gd name="connsiteX18" fmla="*/ 0 w 407263"/>
                <a:gd name="connsiteY18" fmla="*/ 513506 h 566627"/>
                <a:gd name="connsiteX19" fmla="*/ 53121 w 407263"/>
                <a:gd name="connsiteY19" fmla="*/ 566627 h 566627"/>
                <a:gd name="connsiteX20" fmla="*/ 354142 w 407263"/>
                <a:gd name="connsiteY20" fmla="*/ 566627 h 566627"/>
                <a:gd name="connsiteX21" fmla="*/ 407263 w 407263"/>
                <a:gd name="connsiteY21" fmla="*/ 513506 h 566627"/>
                <a:gd name="connsiteX22" fmla="*/ 407263 w 407263"/>
                <a:gd name="connsiteY22" fmla="*/ 53121 h 566627"/>
                <a:gd name="connsiteX23" fmla="*/ 354142 w 407263"/>
                <a:gd name="connsiteY23" fmla="*/ 0 h 566627"/>
                <a:gd name="connsiteX24" fmla="*/ 292167 w 407263"/>
                <a:gd name="connsiteY24" fmla="*/ 166447 h 566627"/>
                <a:gd name="connsiteX25" fmla="*/ 371849 w 407263"/>
                <a:gd name="connsiteY25" fmla="*/ 246129 h 566627"/>
                <a:gd name="connsiteX26" fmla="*/ 371849 w 407263"/>
                <a:gd name="connsiteY26" fmla="*/ 283314 h 566627"/>
                <a:gd name="connsiteX27" fmla="*/ 254982 w 407263"/>
                <a:gd name="connsiteY27" fmla="*/ 283314 h 566627"/>
                <a:gd name="connsiteX28" fmla="*/ 215141 w 407263"/>
                <a:gd name="connsiteY28" fmla="*/ 243473 h 566627"/>
                <a:gd name="connsiteX29" fmla="*/ 292167 w 407263"/>
                <a:gd name="connsiteY29" fmla="*/ 166447 h 566627"/>
                <a:gd name="connsiteX30" fmla="*/ 123950 w 407263"/>
                <a:gd name="connsiteY30" fmla="*/ 201861 h 566627"/>
                <a:gd name="connsiteX31" fmla="*/ 205402 w 407263"/>
                <a:gd name="connsiteY31" fmla="*/ 283314 h 566627"/>
                <a:gd name="connsiteX32" fmla="*/ 42497 w 407263"/>
                <a:gd name="connsiteY32" fmla="*/ 283314 h 566627"/>
                <a:gd name="connsiteX33" fmla="*/ 123950 w 407263"/>
                <a:gd name="connsiteY33" fmla="*/ 201861 h 566627"/>
                <a:gd name="connsiteX34" fmla="*/ 354142 w 407263"/>
                <a:gd name="connsiteY34" fmla="*/ 531213 h 566627"/>
                <a:gd name="connsiteX35" fmla="*/ 53121 w 407263"/>
                <a:gd name="connsiteY35" fmla="*/ 531213 h 566627"/>
                <a:gd name="connsiteX36" fmla="*/ 35414 w 407263"/>
                <a:gd name="connsiteY36" fmla="*/ 513506 h 566627"/>
                <a:gd name="connsiteX37" fmla="*/ 35414 w 407263"/>
                <a:gd name="connsiteY37" fmla="*/ 318728 h 566627"/>
                <a:gd name="connsiteX38" fmla="*/ 371849 w 407263"/>
                <a:gd name="connsiteY38" fmla="*/ 318728 h 566627"/>
                <a:gd name="connsiteX39" fmla="*/ 371849 w 407263"/>
                <a:gd name="connsiteY39" fmla="*/ 513506 h 566627"/>
                <a:gd name="connsiteX40" fmla="*/ 354142 w 407263"/>
                <a:gd name="connsiteY40" fmla="*/ 531213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07263" h="566627">
                  <a:moveTo>
                    <a:pt x="354142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cubicBezTo>
                    <a:pt x="0" y="62860"/>
                    <a:pt x="7968" y="70828"/>
                    <a:pt x="17707" y="70828"/>
                  </a:cubicBezTo>
                  <a:cubicBezTo>
                    <a:pt x="27446" y="70828"/>
                    <a:pt x="35414" y="62860"/>
                    <a:pt x="35414" y="53121"/>
                  </a:cubicBezTo>
                  <a:cubicBezTo>
                    <a:pt x="35414" y="43382"/>
                    <a:pt x="43382" y="35414"/>
                    <a:pt x="53121" y="35414"/>
                  </a:cubicBezTo>
                  <a:lnTo>
                    <a:pt x="354142" y="35414"/>
                  </a:lnTo>
                  <a:cubicBezTo>
                    <a:pt x="363881" y="35414"/>
                    <a:pt x="371849" y="43382"/>
                    <a:pt x="371849" y="53121"/>
                  </a:cubicBezTo>
                  <a:lnTo>
                    <a:pt x="371849" y="196549"/>
                  </a:lnTo>
                  <a:lnTo>
                    <a:pt x="304562" y="129262"/>
                  </a:lnTo>
                  <a:cubicBezTo>
                    <a:pt x="297479" y="122179"/>
                    <a:pt x="286855" y="122179"/>
                    <a:pt x="279772" y="129262"/>
                  </a:cubicBezTo>
                  <a:lnTo>
                    <a:pt x="190351" y="218683"/>
                  </a:lnTo>
                  <a:lnTo>
                    <a:pt x="136345" y="164676"/>
                  </a:lnTo>
                  <a:cubicBezTo>
                    <a:pt x="129262" y="157593"/>
                    <a:pt x="118638" y="157593"/>
                    <a:pt x="111555" y="164676"/>
                  </a:cubicBezTo>
                  <a:lnTo>
                    <a:pt x="35414" y="240816"/>
                  </a:lnTo>
                  <a:lnTo>
                    <a:pt x="35414" y="132803"/>
                  </a:lnTo>
                  <a:cubicBezTo>
                    <a:pt x="35414" y="123064"/>
                    <a:pt x="27446" y="115096"/>
                    <a:pt x="17707" y="115096"/>
                  </a:cubicBezTo>
                  <a:cubicBezTo>
                    <a:pt x="7968" y="115096"/>
                    <a:pt x="0" y="123064"/>
                    <a:pt x="0" y="132803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354142" y="566627"/>
                  </a:lnTo>
                  <a:cubicBezTo>
                    <a:pt x="383359" y="566627"/>
                    <a:pt x="407263" y="542722"/>
                    <a:pt x="407263" y="513506"/>
                  </a:cubicBezTo>
                  <a:lnTo>
                    <a:pt x="407263" y="53121"/>
                  </a:lnTo>
                  <a:cubicBezTo>
                    <a:pt x="407263" y="23905"/>
                    <a:pt x="383359" y="0"/>
                    <a:pt x="354142" y="0"/>
                  </a:cubicBezTo>
                  <a:close/>
                  <a:moveTo>
                    <a:pt x="292167" y="166447"/>
                  </a:moveTo>
                  <a:lnTo>
                    <a:pt x="371849" y="246129"/>
                  </a:lnTo>
                  <a:lnTo>
                    <a:pt x="371849" y="283314"/>
                  </a:lnTo>
                  <a:lnTo>
                    <a:pt x="254982" y="283314"/>
                  </a:lnTo>
                  <a:lnTo>
                    <a:pt x="215141" y="243473"/>
                  </a:lnTo>
                  <a:lnTo>
                    <a:pt x="292167" y="166447"/>
                  </a:lnTo>
                  <a:close/>
                  <a:moveTo>
                    <a:pt x="123950" y="201861"/>
                  </a:moveTo>
                  <a:lnTo>
                    <a:pt x="205402" y="283314"/>
                  </a:lnTo>
                  <a:lnTo>
                    <a:pt x="42497" y="283314"/>
                  </a:lnTo>
                  <a:lnTo>
                    <a:pt x="123950" y="201861"/>
                  </a:lnTo>
                  <a:close/>
                  <a:moveTo>
                    <a:pt x="354142" y="531213"/>
                  </a:move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lnTo>
                    <a:pt x="35414" y="318728"/>
                  </a:lnTo>
                  <a:lnTo>
                    <a:pt x="371849" y="318728"/>
                  </a:lnTo>
                  <a:lnTo>
                    <a:pt x="371849" y="513506"/>
                  </a:lnTo>
                  <a:cubicBezTo>
                    <a:pt x="371849" y="523245"/>
                    <a:pt x="363881" y="531213"/>
                    <a:pt x="354142" y="531213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9C2290D-2876-4741-A25F-711A7093376E}"/>
                </a:ext>
              </a:extLst>
            </p:cNvPr>
            <p:cNvSpPr/>
            <p:nvPr/>
          </p:nvSpPr>
          <p:spPr>
            <a:xfrm>
              <a:off x="2231308" y="1149001"/>
              <a:ext cx="97389" cy="97389"/>
            </a:xfrm>
            <a:custGeom>
              <a:avLst/>
              <a:gdLst>
                <a:gd name="connsiteX0" fmla="*/ 48695 w 97389"/>
                <a:gd name="connsiteY0" fmla="*/ 97389 h 97389"/>
                <a:gd name="connsiteX1" fmla="*/ 97389 w 97389"/>
                <a:gd name="connsiteY1" fmla="*/ 48695 h 97389"/>
                <a:gd name="connsiteX2" fmla="*/ 48695 w 97389"/>
                <a:gd name="connsiteY2" fmla="*/ 0 h 97389"/>
                <a:gd name="connsiteX3" fmla="*/ 0 w 97389"/>
                <a:gd name="connsiteY3" fmla="*/ 48695 h 97389"/>
                <a:gd name="connsiteX4" fmla="*/ 48695 w 97389"/>
                <a:gd name="connsiteY4" fmla="*/ 97389 h 97389"/>
                <a:gd name="connsiteX5" fmla="*/ 48695 w 97389"/>
                <a:gd name="connsiteY5" fmla="*/ 35414 h 97389"/>
                <a:gd name="connsiteX6" fmla="*/ 61975 w 97389"/>
                <a:gd name="connsiteY6" fmla="*/ 48695 h 97389"/>
                <a:gd name="connsiteX7" fmla="*/ 48695 w 97389"/>
                <a:gd name="connsiteY7" fmla="*/ 61975 h 97389"/>
                <a:gd name="connsiteX8" fmla="*/ 35414 w 97389"/>
                <a:gd name="connsiteY8" fmla="*/ 48695 h 97389"/>
                <a:gd name="connsiteX9" fmla="*/ 48695 w 97389"/>
                <a:gd name="connsiteY9" fmla="*/ 35414 h 9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89" h="97389">
                  <a:moveTo>
                    <a:pt x="48695" y="97389"/>
                  </a:moveTo>
                  <a:cubicBezTo>
                    <a:pt x="75255" y="97389"/>
                    <a:pt x="97389" y="75255"/>
                    <a:pt x="97389" y="48695"/>
                  </a:cubicBezTo>
                  <a:cubicBezTo>
                    <a:pt x="97389" y="22134"/>
                    <a:pt x="75255" y="0"/>
                    <a:pt x="48695" y="0"/>
                  </a:cubicBezTo>
                  <a:cubicBezTo>
                    <a:pt x="22134" y="0"/>
                    <a:pt x="0" y="22134"/>
                    <a:pt x="0" y="48695"/>
                  </a:cubicBezTo>
                  <a:cubicBezTo>
                    <a:pt x="0" y="75255"/>
                    <a:pt x="22134" y="97389"/>
                    <a:pt x="48695" y="97389"/>
                  </a:cubicBezTo>
                  <a:close/>
                  <a:moveTo>
                    <a:pt x="48695" y="35414"/>
                  </a:moveTo>
                  <a:cubicBezTo>
                    <a:pt x="55777" y="35414"/>
                    <a:pt x="61975" y="41612"/>
                    <a:pt x="61975" y="48695"/>
                  </a:cubicBezTo>
                  <a:cubicBezTo>
                    <a:pt x="61975" y="55777"/>
                    <a:pt x="55777" y="61975"/>
                    <a:pt x="48695" y="61975"/>
                  </a:cubicBezTo>
                  <a:cubicBezTo>
                    <a:pt x="41612" y="61975"/>
                    <a:pt x="35414" y="55777"/>
                    <a:pt x="35414" y="48695"/>
                  </a:cubicBezTo>
                  <a:cubicBezTo>
                    <a:pt x="35414" y="41612"/>
                    <a:pt x="41612" y="35414"/>
                    <a:pt x="48695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D15BFE8-38CE-4F12-BD7A-FF54DD3E5592}"/>
                </a:ext>
              </a:extLst>
            </p:cNvPr>
            <p:cNvSpPr/>
            <p:nvPr/>
          </p:nvSpPr>
          <p:spPr>
            <a:xfrm>
              <a:off x="2169333" y="1441168"/>
              <a:ext cx="132803" cy="35414"/>
            </a:xfrm>
            <a:custGeom>
              <a:avLst/>
              <a:gdLst>
                <a:gd name="connsiteX0" fmla="*/ 17707 w 132803"/>
                <a:gd name="connsiteY0" fmla="*/ 35414 h 35414"/>
                <a:gd name="connsiteX1" fmla="*/ 115096 w 132803"/>
                <a:gd name="connsiteY1" fmla="*/ 35414 h 35414"/>
                <a:gd name="connsiteX2" fmla="*/ 132803 w 132803"/>
                <a:gd name="connsiteY2" fmla="*/ 17707 h 35414"/>
                <a:gd name="connsiteX3" fmla="*/ 115096 w 132803"/>
                <a:gd name="connsiteY3" fmla="*/ 0 h 35414"/>
                <a:gd name="connsiteX4" fmla="*/ 17707 w 132803"/>
                <a:gd name="connsiteY4" fmla="*/ 0 h 35414"/>
                <a:gd name="connsiteX5" fmla="*/ 0 w 132803"/>
                <a:gd name="connsiteY5" fmla="*/ 17707 h 35414"/>
                <a:gd name="connsiteX6" fmla="*/ 17707 w 132803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2803" h="35414">
                  <a:moveTo>
                    <a:pt x="17707" y="35414"/>
                  </a:moveTo>
                  <a:lnTo>
                    <a:pt x="115096" y="35414"/>
                  </a:lnTo>
                  <a:cubicBezTo>
                    <a:pt x="124835" y="35414"/>
                    <a:pt x="132803" y="27446"/>
                    <a:pt x="132803" y="17707"/>
                  </a:cubicBezTo>
                  <a:cubicBezTo>
                    <a:pt x="132803" y="7968"/>
                    <a:pt x="124835" y="0"/>
                    <a:pt x="115096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B2E3558-8CCA-4C8D-8460-B9E8A1FB5BB3}"/>
                </a:ext>
              </a:extLst>
            </p:cNvPr>
            <p:cNvSpPr/>
            <p:nvPr/>
          </p:nvSpPr>
          <p:spPr>
            <a:xfrm>
              <a:off x="2169333" y="1503143"/>
              <a:ext cx="283313" cy="35414"/>
            </a:xfrm>
            <a:custGeom>
              <a:avLst/>
              <a:gdLst>
                <a:gd name="connsiteX0" fmla="*/ 265606 w 283313"/>
                <a:gd name="connsiteY0" fmla="*/ 0 h 35414"/>
                <a:gd name="connsiteX1" fmla="*/ 17707 w 283313"/>
                <a:gd name="connsiteY1" fmla="*/ 0 h 35414"/>
                <a:gd name="connsiteX2" fmla="*/ 0 w 283313"/>
                <a:gd name="connsiteY2" fmla="*/ 17707 h 35414"/>
                <a:gd name="connsiteX3" fmla="*/ 17707 w 283313"/>
                <a:gd name="connsiteY3" fmla="*/ 35414 h 35414"/>
                <a:gd name="connsiteX4" fmla="*/ 265606 w 283313"/>
                <a:gd name="connsiteY4" fmla="*/ 35414 h 35414"/>
                <a:gd name="connsiteX5" fmla="*/ 283314 w 283313"/>
                <a:gd name="connsiteY5" fmla="*/ 17707 h 35414"/>
                <a:gd name="connsiteX6" fmla="*/ 265606 w 283313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3313" h="35414">
                  <a:moveTo>
                    <a:pt x="265606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65606" y="35414"/>
                  </a:lnTo>
                  <a:cubicBezTo>
                    <a:pt x="275345" y="35414"/>
                    <a:pt x="283314" y="27446"/>
                    <a:pt x="283314" y="17707"/>
                  </a:cubicBezTo>
                  <a:cubicBezTo>
                    <a:pt x="283314" y="7968"/>
                    <a:pt x="275345" y="0"/>
                    <a:pt x="265606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DCC9F12-6DBE-445C-A322-D10BDF7C4D7E}"/>
                </a:ext>
              </a:extLst>
            </p:cNvPr>
            <p:cNvSpPr/>
            <p:nvPr/>
          </p:nvSpPr>
          <p:spPr>
            <a:xfrm>
              <a:off x="2169333" y="1565117"/>
              <a:ext cx="239045" cy="35414"/>
            </a:xfrm>
            <a:custGeom>
              <a:avLst/>
              <a:gdLst>
                <a:gd name="connsiteX0" fmla="*/ 221339 w 239045"/>
                <a:gd name="connsiteY0" fmla="*/ 0 h 35414"/>
                <a:gd name="connsiteX1" fmla="*/ 17707 w 239045"/>
                <a:gd name="connsiteY1" fmla="*/ 0 h 35414"/>
                <a:gd name="connsiteX2" fmla="*/ 0 w 239045"/>
                <a:gd name="connsiteY2" fmla="*/ 17707 h 35414"/>
                <a:gd name="connsiteX3" fmla="*/ 17707 w 239045"/>
                <a:gd name="connsiteY3" fmla="*/ 35414 h 35414"/>
                <a:gd name="connsiteX4" fmla="*/ 221339 w 239045"/>
                <a:gd name="connsiteY4" fmla="*/ 35414 h 35414"/>
                <a:gd name="connsiteX5" fmla="*/ 239046 w 239045"/>
                <a:gd name="connsiteY5" fmla="*/ 17707 h 35414"/>
                <a:gd name="connsiteX6" fmla="*/ 221339 w 239045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9045" h="35414">
                  <a:moveTo>
                    <a:pt x="221339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21339" y="35414"/>
                  </a:lnTo>
                  <a:cubicBezTo>
                    <a:pt x="231078" y="35414"/>
                    <a:pt x="239046" y="27446"/>
                    <a:pt x="239046" y="17707"/>
                  </a:cubicBezTo>
                  <a:cubicBezTo>
                    <a:pt x="239046" y="7968"/>
                    <a:pt x="231078" y="0"/>
                    <a:pt x="221339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" name="Graphic 89">
            <a:extLst>
              <a:ext uri="{FF2B5EF4-FFF2-40B4-BE49-F238E27FC236}">
                <a16:creationId xmlns:a16="http://schemas.microsoft.com/office/drawing/2014/main" id="{66633E1E-20D4-41DB-AD5D-D1A80A66EBC5}"/>
              </a:ext>
            </a:extLst>
          </p:cNvPr>
          <p:cNvSpPr/>
          <p:nvPr/>
        </p:nvSpPr>
        <p:spPr>
          <a:xfrm>
            <a:off x="1146389" y="3129098"/>
            <a:ext cx="433995" cy="433995"/>
          </a:xfrm>
          <a:custGeom>
            <a:avLst/>
            <a:gdLst>
              <a:gd name="connsiteX0" fmla="*/ 566627 w 566627"/>
              <a:gd name="connsiteY0" fmla="*/ 283314 h 566627"/>
              <a:gd name="connsiteX1" fmla="*/ 283314 w 566627"/>
              <a:gd name="connsiteY1" fmla="*/ 0 h 566627"/>
              <a:gd name="connsiteX2" fmla="*/ 0 w 566627"/>
              <a:gd name="connsiteY2" fmla="*/ 283314 h 566627"/>
              <a:gd name="connsiteX3" fmla="*/ 283314 w 566627"/>
              <a:gd name="connsiteY3" fmla="*/ 566627 h 566627"/>
              <a:gd name="connsiteX4" fmla="*/ 424970 w 566627"/>
              <a:gd name="connsiteY4" fmla="*/ 528557 h 566627"/>
              <a:gd name="connsiteX5" fmla="*/ 431168 w 566627"/>
              <a:gd name="connsiteY5" fmla="*/ 504652 h 566627"/>
              <a:gd name="connsiteX6" fmla="*/ 407263 w 566627"/>
              <a:gd name="connsiteY6" fmla="*/ 498455 h 566627"/>
              <a:gd name="connsiteX7" fmla="*/ 283314 w 566627"/>
              <a:gd name="connsiteY7" fmla="*/ 531213 h 566627"/>
              <a:gd name="connsiteX8" fmla="*/ 35414 w 566627"/>
              <a:gd name="connsiteY8" fmla="*/ 283314 h 566627"/>
              <a:gd name="connsiteX9" fmla="*/ 283314 w 566627"/>
              <a:gd name="connsiteY9" fmla="*/ 35414 h 566627"/>
              <a:gd name="connsiteX10" fmla="*/ 531213 w 566627"/>
              <a:gd name="connsiteY10" fmla="*/ 283314 h 566627"/>
              <a:gd name="connsiteX11" fmla="*/ 517933 w 566627"/>
              <a:gd name="connsiteY11" fmla="*/ 363881 h 566627"/>
              <a:gd name="connsiteX12" fmla="*/ 486945 w 566627"/>
              <a:gd name="connsiteY12" fmla="*/ 398410 h 566627"/>
              <a:gd name="connsiteX13" fmla="*/ 492257 w 566627"/>
              <a:gd name="connsiteY13" fmla="*/ 417002 h 566627"/>
              <a:gd name="connsiteX14" fmla="*/ 471009 w 566627"/>
              <a:gd name="connsiteY14" fmla="*/ 446219 h 566627"/>
              <a:gd name="connsiteX15" fmla="*/ 440021 w 566627"/>
              <a:gd name="connsiteY15" fmla="*/ 415231 h 566627"/>
              <a:gd name="connsiteX16" fmla="*/ 486945 w 566627"/>
              <a:gd name="connsiteY16" fmla="*/ 283314 h 566627"/>
              <a:gd name="connsiteX17" fmla="*/ 283314 w 566627"/>
              <a:gd name="connsiteY17" fmla="*/ 79682 h 566627"/>
              <a:gd name="connsiteX18" fmla="*/ 79682 w 566627"/>
              <a:gd name="connsiteY18" fmla="*/ 283314 h 566627"/>
              <a:gd name="connsiteX19" fmla="*/ 124835 w 566627"/>
              <a:gd name="connsiteY19" fmla="*/ 410805 h 566627"/>
              <a:gd name="connsiteX20" fmla="*/ 123950 w 566627"/>
              <a:gd name="connsiteY20" fmla="*/ 416117 h 566627"/>
              <a:gd name="connsiteX21" fmla="*/ 159364 w 566627"/>
              <a:gd name="connsiteY21" fmla="*/ 451531 h 566627"/>
              <a:gd name="connsiteX22" fmla="*/ 167332 w 566627"/>
              <a:gd name="connsiteY22" fmla="*/ 450646 h 566627"/>
              <a:gd name="connsiteX23" fmla="*/ 283314 w 566627"/>
              <a:gd name="connsiteY23" fmla="*/ 486945 h 566627"/>
              <a:gd name="connsiteX24" fmla="*/ 370964 w 566627"/>
              <a:gd name="connsiteY24" fmla="*/ 467467 h 566627"/>
              <a:gd name="connsiteX25" fmla="*/ 378932 w 566627"/>
              <a:gd name="connsiteY25" fmla="*/ 443563 h 566627"/>
              <a:gd name="connsiteX26" fmla="*/ 355027 w 566627"/>
              <a:gd name="connsiteY26" fmla="*/ 435595 h 566627"/>
              <a:gd name="connsiteX27" fmla="*/ 283314 w 566627"/>
              <a:gd name="connsiteY27" fmla="*/ 451531 h 566627"/>
              <a:gd name="connsiteX28" fmla="*/ 193007 w 566627"/>
              <a:gd name="connsiteY28" fmla="*/ 424970 h 566627"/>
              <a:gd name="connsiteX29" fmla="*/ 194778 w 566627"/>
              <a:gd name="connsiteY29" fmla="*/ 416117 h 566627"/>
              <a:gd name="connsiteX30" fmla="*/ 159364 w 566627"/>
              <a:gd name="connsiteY30" fmla="*/ 380703 h 566627"/>
              <a:gd name="connsiteX31" fmla="*/ 147854 w 566627"/>
              <a:gd name="connsiteY31" fmla="*/ 382473 h 566627"/>
              <a:gd name="connsiteX32" fmla="*/ 115096 w 566627"/>
              <a:gd name="connsiteY32" fmla="*/ 283314 h 566627"/>
              <a:gd name="connsiteX33" fmla="*/ 283314 w 566627"/>
              <a:gd name="connsiteY33" fmla="*/ 115096 h 566627"/>
              <a:gd name="connsiteX34" fmla="*/ 451531 w 566627"/>
              <a:gd name="connsiteY34" fmla="*/ 283314 h 566627"/>
              <a:gd name="connsiteX35" fmla="*/ 414346 w 566627"/>
              <a:gd name="connsiteY35" fmla="*/ 388671 h 566627"/>
              <a:gd name="connsiteX36" fmla="*/ 382473 w 566627"/>
              <a:gd name="connsiteY36" fmla="*/ 356798 h 566627"/>
              <a:gd name="connsiteX37" fmla="*/ 407263 w 566627"/>
              <a:gd name="connsiteY37" fmla="*/ 283314 h 566627"/>
              <a:gd name="connsiteX38" fmla="*/ 309874 w 566627"/>
              <a:gd name="connsiteY38" fmla="*/ 162020 h 566627"/>
              <a:gd name="connsiteX39" fmla="*/ 283314 w 566627"/>
              <a:gd name="connsiteY39" fmla="*/ 150510 h 566627"/>
              <a:gd name="connsiteX40" fmla="*/ 256753 w 566627"/>
              <a:gd name="connsiteY40" fmla="*/ 162020 h 566627"/>
              <a:gd name="connsiteX41" fmla="*/ 159364 w 566627"/>
              <a:gd name="connsiteY41" fmla="*/ 283314 h 566627"/>
              <a:gd name="connsiteX42" fmla="*/ 283314 w 566627"/>
              <a:gd name="connsiteY42" fmla="*/ 407263 h 566627"/>
              <a:gd name="connsiteX43" fmla="*/ 301906 w 566627"/>
              <a:gd name="connsiteY43" fmla="*/ 405492 h 566627"/>
              <a:gd name="connsiteX44" fmla="*/ 303677 w 566627"/>
              <a:gd name="connsiteY44" fmla="*/ 405492 h 566627"/>
              <a:gd name="connsiteX45" fmla="*/ 318728 w 566627"/>
              <a:gd name="connsiteY45" fmla="*/ 385129 h 566627"/>
              <a:gd name="connsiteX46" fmla="*/ 298365 w 566627"/>
              <a:gd name="connsiteY46" fmla="*/ 370078 h 566627"/>
              <a:gd name="connsiteX47" fmla="*/ 296594 w 566627"/>
              <a:gd name="connsiteY47" fmla="*/ 370078 h 566627"/>
              <a:gd name="connsiteX48" fmla="*/ 283314 w 566627"/>
              <a:gd name="connsiteY48" fmla="*/ 370964 h 566627"/>
              <a:gd name="connsiteX49" fmla="*/ 194778 w 566627"/>
              <a:gd name="connsiteY49" fmla="*/ 282428 h 566627"/>
              <a:gd name="connsiteX50" fmla="*/ 251441 w 566627"/>
              <a:gd name="connsiteY50" fmla="*/ 200090 h 566627"/>
              <a:gd name="connsiteX51" fmla="*/ 283314 w 566627"/>
              <a:gd name="connsiteY51" fmla="*/ 221339 h 566627"/>
              <a:gd name="connsiteX52" fmla="*/ 315186 w 566627"/>
              <a:gd name="connsiteY52" fmla="*/ 200976 h 566627"/>
              <a:gd name="connsiteX53" fmla="*/ 371849 w 566627"/>
              <a:gd name="connsiteY53" fmla="*/ 283314 h 566627"/>
              <a:gd name="connsiteX54" fmla="*/ 356798 w 566627"/>
              <a:gd name="connsiteY54" fmla="*/ 332008 h 566627"/>
              <a:gd name="connsiteX55" fmla="*/ 317842 w 566627"/>
              <a:gd name="connsiteY55" fmla="*/ 292167 h 566627"/>
              <a:gd name="connsiteX56" fmla="*/ 318728 w 566627"/>
              <a:gd name="connsiteY56" fmla="*/ 283314 h 566627"/>
              <a:gd name="connsiteX57" fmla="*/ 283314 w 566627"/>
              <a:gd name="connsiteY57" fmla="*/ 247899 h 566627"/>
              <a:gd name="connsiteX58" fmla="*/ 247899 w 566627"/>
              <a:gd name="connsiteY58" fmla="*/ 283314 h 566627"/>
              <a:gd name="connsiteX59" fmla="*/ 283314 w 566627"/>
              <a:gd name="connsiteY59" fmla="*/ 318728 h 566627"/>
              <a:gd name="connsiteX60" fmla="*/ 292167 w 566627"/>
              <a:gd name="connsiteY60" fmla="*/ 317842 h 566627"/>
              <a:gd name="connsiteX61" fmla="*/ 492257 w 566627"/>
              <a:gd name="connsiteY61" fmla="*/ 517933 h 566627"/>
              <a:gd name="connsiteX62" fmla="*/ 504652 w 566627"/>
              <a:gd name="connsiteY62" fmla="*/ 522359 h 566627"/>
              <a:gd name="connsiteX63" fmla="*/ 517047 w 566627"/>
              <a:gd name="connsiteY63" fmla="*/ 517047 h 566627"/>
              <a:gd name="connsiteX64" fmla="*/ 517047 w 566627"/>
              <a:gd name="connsiteY64" fmla="*/ 492257 h 566627"/>
              <a:gd name="connsiteX65" fmla="*/ 495799 w 566627"/>
              <a:gd name="connsiteY65" fmla="*/ 471009 h 566627"/>
              <a:gd name="connsiteX66" fmla="*/ 523245 w 566627"/>
              <a:gd name="connsiteY66" fmla="*/ 433824 h 566627"/>
              <a:gd name="connsiteX67" fmla="*/ 557773 w 566627"/>
              <a:gd name="connsiteY67" fmla="*/ 398410 h 566627"/>
              <a:gd name="connsiteX68" fmla="*/ 550691 w 566627"/>
              <a:gd name="connsiteY68" fmla="*/ 377161 h 566627"/>
              <a:gd name="connsiteX69" fmla="*/ 566627 w 566627"/>
              <a:gd name="connsiteY69" fmla="*/ 283314 h 56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566627" h="566627">
                <a:moveTo>
                  <a:pt x="566627" y="283314"/>
                </a:moveTo>
                <a:cubicBezTo>
                  <a:pt x="566627" y="127491"/>
                  <a:pt x="439136" y="0"/>
                  <a:pt x="283314" y="0"/>
                </a:cubicBezTo>
                <a:cubicBezTo>
                  <a:pt x="127491" y="0"/>
                  <a:pt x="0" y="127491"/>
                  <a:pt x="0" y="283314"/>
                </a:cubicBezTo>
                <a:cubicBezTo>
                  <a:pt x="0" y="439136"/>
                  <a:pt x="127491" y="566627"/>
                  <a:pt x="283314" y="566627"/>
                </a:cubicBezTo>
                <a:cubicBezTo>
                  <a:pt x="334664" y="566627"/>
                  <a:pt x="382473" y="554232"/>
                  <a:pt x="424970" y="528557"/>
                </a:cubicBezTo>
                <a:cubicBezTo>
                  <a:pt x="433824" y="523245"/>
                  <a:pt x="436480" y="512620"/>
                  <a:pt x="431168" y="504652"/>
                </a:cubicBezTo>
                <a:cubicBezTo>
                  <a:pt x="425856" y="495799"/>
                  <a:pt x="415231" y="493143"/>
                  <a:pt x="407263" y="498455"/>
                </a:cubicBezTo>
                <a:cubicBezTo>
                  <a:pt x="370078" y="520589"/>
                  <a:pt x="328467" y="531213"/>
                  <a:pt x="283314" y="531213"/>
                </a:cubicBezTo>
                <a:cubicBezTo>
                  <a:pt x="146969" y="531213"/>
                  <a:pt x="35414" y="419658"/>
                  <a:pt x="35414" y="283314"/>
                </a:cubicBezTo>
                <a:cubicBezTo>
                  <a:pt x="35414" y="146969"/>
                  <a:pt x="146969" y="35414"/>
                  <a:pt x="283314" y="35414"/>
                </a:cubicBezTo>
                <a:cubicBezTo>
                  <a:pt x="419658" y="35414"/>
                  <a:pt x="531213" y="146969"/>
                  <a:pt x="531213" y="283314"/>
                </a:cubicBezTo>
                <a:cubicBezTo>
                  <a:pt x="531213" y="310759"/>
                  <a:pt x="526786" y="338206"/>
                  <a:pt x="517933" y="363881"/>
                </a:cubicBezTo>
                <a:cubicBezTo>
                  <a:pt x="500225" y="365651"/>
                  <a:pt x="486945" y="380703"/>
                  <a:pt x="486945" y="398410"/>
                </a:cubicBezTo>
                <a:cubicBezTo>
                  <a:pt x="486945" y="405492"/>
                  <a:pt x="488716" y="411690"/>
                  <a:pt x="492257" y="417002"/>
                </a:cubicBezTo>
                <a:cubicBezTo>
                  <a:pt x="486060" y="426741"/>
                  <a:pt x="478977" y="436480"/>
                  <a:pt x="471009" y="446219"/>
                </a:cubicBezTo>
                <a:lnTo>
                  <a:pt x="440021" y="415231"/>
                </a:lnTo>
                <a:cubicBezTo>
                  <a:pt x="470123" y="377161"/>
                  <a:pt x="486945" y="331123"/>
                  <a:pt x="486945" y="283314"/>
                </a:cubicBezTo>
                <a:cubicBezTo>
                  <a:pt x="486945" y="170873"/>
                  <a:pt x="395754" y="79682"/>
                  <a:pt x="283314" y="79682"/>
                </a:cubicBezTo>
                <a:cubicBezTo>
                  <a:pt x="170873" y="79682"/>
                  <a:pt x="79682" y="170873"/>
                  <a:pt x="79682" y="283314"/>
                </a:cubicBezTo>
                <a:cubicBezTo>
                  <a:pt x="79682" y="331123"/>
                  <a:pt x="96504" y="375390"/>
                  <a:pt x="124835" y="410805"/>
                </a:cubicBezTo>
                <a:cubicBezTo>
                  <a:pt x="124835" y="412575"/>
                  <a:pt x="123950" y="414346"/>
                  <a:pt x="123950" y="416117"/>
                </a:cubicBezTo>
                <a:cubicBezTo>
                  <a:pt x="123950" y="435595"/>
                  <a:pt x="139886" y="451531"/>
                  <a:pt x="159364" y="451531"/>
                </a:cubicBezTo>
                <a:cubicBezTo>
                  <a:pt x="162020" y="451531"/>
                  <a:pt x="164676" y="451531"/>
                  <a:pt x="167332" y="450646"/>
                </a:cubicBezTo>
                <a:cubicBezTo>
                  <a:pt x="200090" y="473665"/>
                  <a:pt x="239931" y="486945"/>
                  <a:pt x="283314" y="486945"/>
                </a:cubicBezTo>
                <a:cubicBezTo>
                  <a:pt x="314301" y="486945"/>
                  <a:pt x="344403" y="479862"/>
                  <a:pt x="370964" y="467467"/>
                </a:cubicBezTo>
                <a:cubicBezTo>
                  <a:pt x="379817" y="463041"/>
                  <a:pt x="383359" y="452416"/>
                  <a:pt x="378932" y="443563"/>
                </a:cubicBezTo>
                <a:cubicBezTo>
                  <a:pt x="374505" y="434709"/>
                  <a:pt x="363881" y="431168"/>
                  <a:pt x="355027" y="435595"/>
                </a:cubicBezTo>
                <a:cubicBezTo>
                  <a:pt x="333779" y="446219"/>
                  <a:pt x="308989" y="451531"/>
                  <a:pt x="283314" y="451531"/>
                </a:cubicBezTo>
                <a:cubicBezTo>
                  <a:pt x="250555" y="451531"/>
                  <a:pt x="219568" y="441792"/>
                  <a:pt x="193007" y="424970"/>
                </a:cubicBezTo>
                <a:cubicBezTo>
                  <a:pt x="193893" y="422314"/>
                  <a:pt x="194778" y="418773"/>
                  <a:pt x="194778" y="416117"/>
                </a:cubicBezTo>
                <a:cubicBezTo>
                  <a:pt x="194778" y="396639"/>
                  <a:pt x="178842" y="380703"/>
                  <a:pt x="159364" y="380703"/>
                </a:cubicBezTo>
                <a:cubicBezTo>
                  <a:pt x="154937" y="380703"/>
                  <a:pt x="151396" y="381588"/>
                  <a:pt x="147854" y="382473"/>
                </a:cubicBezTo>
                <a:cubicBezTo>
                  <a:pt x="127491" y="354142"/>
                  <a:pt x="115096" y="320498"/>
                  <a:pt x="115096" y="283314"/>
                </a:cubicBezTo>
                <a:cubicBezTo>
                  <a:pt x="115096" y="190351"/>
                  <a:pt x="190351" y="115096"/>
                  <a:pt x="283314" y="115096"/>
                </a:cubicBezTo>
                <a:cubicBezTo>
                  <a:pt x="376276" y="115096"/>
                  <a:pt x="451531" y="190351"/>
                  <a:pt x="451531" y="283314"/>
                </a:cubicBezTo>
                <a:cubicBezTo>
                  <a:pt x="451531" y="322269"/>
                  <a:pt x="438251" y="359454"/>
                  <a:pt x="414346" y="388671"/>
                </a:cubicBezTo>
                <a:lnTo>
                  <a:pt x="382473" y="356798"/>
                </a:lnTo>
                <a:cubicBezTo>
                  <a:pt x="398410" y="335549"/>
                  <a:pt x="407263" y="309874"/>
                  <a:pt x="407263" y="283314"/>
                </a:cubicBezTo>
                <a:cubicBezTo>
                  <a:pt x="407263" y="223995"/>
                  <a:pt x="365651" y="174415"/>
                  <a:pt x="309874" y="162020"/>
                </a:cubicBezTo>
                <a:cubicBezTo>
                  <a:pt x="303677" y="154937"/>
                  <a:pt x="293938" y="150510"/>
                  <a:pt x="283314" y="150510"/>
                </a:cubicBezTo>
                <a:cubicBezTo>
                  <a:pt x="272689" y="150510"/>
                  <a:pt x="263836" y="154937"/>
                  <a:pt x="256753" y="162020"/>
                </a:cubicBezTo>
                <a:cubicBezTo>
                  <a:pt x="200976" y="174415"/>
                  <a:pt x="159364" y="223995"/>
                  <a:pt x="159364" y="283314"/>
                </a:cubicBezTo>
                <a:cubicBezTo>
                  <a:pt x="159364" y="351486"/>
                  <a:pt x="215141" y="407263"/>
                  <a:pt x="283314" y="407263"/>
                </a:cubicBezTo>
                <a:cubicBezTo>
                  <a:pt x="290396" y="407263"/>
                  <a:pt x="295708" y="406378"/>
                  <a:pt x="301906" y="405492"/>
                </a:cubicBezTo>
                <a:lnTo>
                  <a:pt x="303677" y="405492"/>
                </a:lnTo>
                <a:cubicBezTo>
                  <a:pt x="313416" y="403722"/>
                  <a:pt x="320498" y="394868"/>
                  <a:pt x="318728" y="385129"/>
                </a:cubicBezTo>
                <a:cubicBezTo>
                  <a:pt x="316957" y="375390"/>
                  <a:pt x="308103" y="369193"/>
                  <a:pt x="298365" y="370078"/>
                </a:cubicBezTo>
                <a:lnTo>
                  <a:pt x="296594" y="370078"/>
                </a:lnTo>
                <a:cubicBezTo>
                  <a:pt x="291282" y="370964"/>
                  <a:pt x="287740" y="370964"/>
                  <a:pt x="283314" y="370964"/>
                </a:cubicBezTo>
                <a:cubicBezTo>
                  <a:pt x="234619" y="370964"/>
                  <a:pt x="194778" y="331123"/>
                  <a:pt x="194778" y="282428"/>
                </a:cubicBezTo>
                <a:cubicBezTo>
                  <a:pt x="194778" y="245243"/>
                  <a:pt x="218683" y="212485"/>
                  <a:pt x="251441" y="200090"/>
                </a:cubicBezTo>
                <a:cubicBezTo>
                  <a:pt x="256753" y="212485"/>
                  <a:pt x="269148" y="221339"/>
                  <a:pt x="283314" y="221339"/>
                </a:cubicBezTo>
                <a:cubicBezTo>
                  <a:pt x="297479" y="221339"/>
                  <a:pt x="309874" y="212485"/>
                  <a:pt x="315186" y="200976"/>
                </a:cubicBezTo>
                <a:cubicBezTo>
                  <a:pt x="347944" y="214256"/>
                  <a:pt x="371849" y="246129"/>
                  <a:pt x="371849" y="283314"/>
                </a:cubicBezTo>
                <a:cubicBezTo>
                  <a:pt x="371849" y="301021"/>
                  <a:pt x="366537" y="317842"/>
                  <a:pt x="356798" y="332008"/>
                </a:cubicBezTo>
                <a:lnTo>
                  <a:pt x="317842" y="292167"/>
                </a:lnTo>
                <a:cubicBezTo>
                  <a:pt x="318728" y="289511"/>
                  <a:pt x="318728" y="285970"/>
                  <a:pt x="318728" y="283314"/>
                </a:cubicBezTo>
                <a:cubicBezTo>
                  <a:pt x="318728" y="263836"/>
                  <a:pt x="302791" y="247899"/>
                  <a:pt x="283314" y="247899"/>
                </a:cubicBezTo>
                <a:cubicBezTo>
                  <a:pt x="263836" y="247899"/>
                  <a:pt x="247899" y="263836"/>
                  <a:pt x="247899" y="283314"/>
                </a:cubicBezTo>
                <a:cubicBezTo>
                  <a:pt x="247899" y="302791"/>
                  <a:pt x="263836" y="318728"/>
                  <a:pt x="283314" y="318728"/>
                </a:cubicBezTo>
                <a:cubicBezTo>
                  <a:pt x="286855" y="318728"/>
                  <a:pt x="289511" y="317842"/>
                  <a:pt x="292167" y="317842"/>
                </a:cubicBezTo>
                <a:lnTo>
                  <a:pt x="492257" y="517933"/>
                </a:lnTo>
                <a:cubicBezTo>
                  <a:pt x="495799" y="520589"/>
                  <a:pt x="500225" y="522359"/>
                  <a:pt x="504652" y="522359"/>
                </a:cubicBezTo>
                <a:cubicBezTo>
                  <a:pt x="509079" y="522359"/>
                  <a:pt x="513506" y="520589"/>
                  <a:pt x="517047" y="517047"/>
                </a:cubicBezTo>
                <a:cubicBezTo>
                  <a:pt x="524130" y="509964"/>
                  <a:pt x="524130" y="499340"/>
                  <a:pt x="517047" y="492257"/>
                </a:cubicBezTo>
                <a:lnTo>
                  <a:pt x="495799" y="471009"/>
                </a:lnTo>
                <a:cubicBezTo>
                  <a:pt x="506423" y="459499"/>
                  <a:pt x="515276" y="447104"/>
                  <a:pt x="523245" y="433824"/>
                </a:cubicBezTo>
                <a:cubicBezTo>
                  <a:pt x="542722" y="432938"/>
                  <a:pt x="557773" y="417887"/>
                  <a:pt x="557773" y="398410"/>
                </a:cubicBezTo>
                <a:cubicBezTo>
                  <a:pt x="557773" y="390441"/>
                  <a:pt x="555117" y="383359"/>
                  <a:pt x="550691" y="377161"/>
                </a:cubicBezTo>
                <a:cubicBezTo>
                  <a:pt x="561315" y="347059"/>
                  <a:pt x="566627" y="316072"/>
                  <a:pt x="566627" y="283314"/>
                </a:cubicBez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" name="Graphic 87">
            <a:extLst>
              <a:ext uri="{FF2B5EF4-FFF2-40B4-BE49-F238E27FC236}">
                <a16:creationId xmlns:a16="http://schemas.microsoft.com/office/drawing/2014/main" id="{B643369A-5D4A-49DE-AC32-CC3A304B79D6}"/>
              </a:ext>
            </a:extLst>
          </p:cNvPr>
          <p:cNvGrpSpPr/>
          <p:nvPr/>
        </p:nvGrpSpPr>
        <p:grpSpPr>
          <a:xfrm>
            <a:off x="10569194" y="3914695"/>
            <a:ext cx="433995" cy="433995"/>
            <a:chOff x="4171266" y="1095880"/>
            <a:chExt cx="566627" cy="566627"/>
          </a:xfrm>
          <a:solidFill>
            <a:srgbClr val="67748E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3187108-7054-4426-AF5F-EADDDDD050EF}"/>
                </a:ext>
              </a:extLst>
            </p:cNvPr>
            <p:cNvSpPr/>
            <p:nvPr/>
          </p:nvSpPr>
          <p:spPr>
            <a:xfrm>
              <a:off x="4507700" y="1299511"/>
              <a:ext cx="159363" cy="35414"/>
            </a:xfrm>
            <a:custGeom>
              <a:avLst/>
              <a:gdLst>
                <a:gd name="connsiteX0" fmla="*/ 17707 w 159363"/>
                <a:gd name="connsiteY0" fmla="*/ 35414 h 35414"/>
                <a:gd name="connsiteX1" fmla="*/ 141657 w 159363"/>
                <a:gd name="connsiteY1" fmla="*/ 35414 h 35414"/>
                <a:gd name="connsiteX2" fmla="*/ 159364 w 159363"/>
                <a:gd name="connsiteY2" fmla="*/ 17707 h 35414"/>
                <a:gd name="connsiteX3" fmla="*/ 141657 w 159363"/>
                <a:gd name="connsiteY3" fmla="*/ 0 h 35414"/>
                <a:gd name="connsiteX4" fmla="*/ 17707 w 159363"/>
                <a:gd name="connsiteY4" fmla="*/ 0 h 35414"/>
                <a:gd name="connsiteX5" fmla="*/ 0 w 159363"/>
                <a:gd name="connsiteY5" fmla="*/ 17707 h 35414"/>
                <a:gd name="connsiteX6" fmla="*/ 17707 w 159363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363" h="35414">
                  <a:moveTo>
                    <a:pt x="17707" y="35414"/>
                  </a:moveTo>
                  <a:lnTo>
                    <a:pt x="141657" y="35414"/>
                  </a:lnTo>
                  <a:cubicBezTo>
                    <a:pt x="151396" y="35414"/>
                    <a:pt x="159364" y="27446"/>
                    <a:pt x="159364" y="17707"/>
                  </a:cubicBezTo>
                  <a:cubicBezTo>
                    <a:pt x="159364" y="7968"/>
                    <a:pt x="151396" y="0"/>
                    <a:pt x="141657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C7D079E-9AD6-46B9-BB22-A39536CB06AA}"/>
                </a:ext>
              </a:extLst>
            </p:cNvPr>
            <p:cNvSpPr/>
            <p:nvPr/>
          </p:nvSpPr>
          <p:spPr>
            <a:xfrm>
              <a:off x="4171266" y="1095880"/>
              <a:ext cx="566627" cy="566627"/>
            </a:xfrm>
            <a:custGeom>
              <a:avLst/>
              <a:gdLst>
                <a:gd name="connsiteX0" fmla="*/ 198319 w 566627"/>
                <a:gd name="connsiteY0" fmla="*/ 425856 h 566627"/>
                <a:gd name="connsiteX1" fmla="*/ 229307 w 566627"/>
                <a:gd name="connsiteY1" fmla="*/ 414346 h 566627"/>
                <a:gd name="connsiteX2" fmla="*/ 248785 w 566627"/>
                <a:gd name="connsiteY2" fmla="*/ 399295 h 566627"/>
                <a:gd name="connsiteX3" fmla="*/ 283314 w 566627"/>
                <a:gd name="connsiteY3" fmla="*/ 407263 h 566627"/>
                <a:gd name="connsiteX4" fmla="*/ 363881 w 566627"/>
                <a:gd name="connsiteY4" fmla="*/ 362110 h 566627"/>
                <a:gd name="connsiteX5" fmla="*/ 416117 w 566627"/>
                <a:gd name="connsiteY5" fmla="*/ 371849 h 566627"/>
                <a:gd name="connsiteX6" fmla="*/ 566627 w 566627"/>
                <a:gd name="connsiteY6" fmla="*/ 221339 h 566627"/>
                <a:gd name="connsiteX7" fmla="*/ 416117 w 566627"/>
                <a:gd name="connsiteY7" fmla="*/ 70828 h 566627"/>
                <a:gd name="connsiteX8" fmla="*/ 332893 w 566627"/>
                <a:gd name="connsiteY8" fmla="*/ 95618 h 566627"/>
                <a:gd name="connsiteX9" fmla="*/ 315186 w 566627"/>
                <a:gd name="connsiteY9" fmla="*/ 55777 h 566627"/>
                <a:gd name="connsiteX10" fmla="*/ 212485 w 566627"/>
                <a:gd name="connsiteY10" fmla="*/ 0 h 566627"/>
                <a:gd name="connsiteX11" fmla="*/ 88535 w 566627"/>
                <a:gd name="connsiteY11" fmla="*/ 123950 h 566627"/>
                <a:gd name="connsiteX12" fmla="*/ 146969 w 566627"/>
                <a:gd name="connsiteY12" fmla="*/ 264721 h 566627"/>
                <a:gd name="connsiteX13" fmla="*/ 142542 w 566627"/>
                <a:gd name="connsiteY13" fmla="*/ 267377 h 566627"/>
                <a:gd name="connsiteX14" fmla="*/ 115981 w 566627"/>
                <a:gd name="connsiteY14" fmla="*/ 277116 h 566627"/>
                <a:gd name="connsiteX15" fmla="*/ 0 w 566627"/>
                <a:gd name="connsiteY15" fmla="*/ 398410 h 566627"/>
                <a:gd name="connsiteX16" fmla="*/ 0 w 566627"/>
                <a:gd name="connsiteY16" fmla="*/ 433824 h 566627"/>
                <a:gd name="connsiteX17" fmla="*/ 17707 w 566627"/>
                <a:gd name="connsiteY17" fmla="*/ 451531 h 566627"/>
                <a:gd name="connsiteX18" fmla="*/ 89421 w 566627"/>
                <a:gd name="connsiteY18" fmla="*/ 451531 h 566627"/>
                <a:gd name="connsiteX19" fmla="*/ 70828 w 566627"/>
                <a:gd name="connsiteY19" fmla="*/ 513506 h 566627"/>
                <a:gd name="connsiteX20" fmla="*/ 70828 w 566627"/>
                <a:gd name="connsiteY20" fmla="*/ 548920 h 566627"/>
                <a:gd name="connsiteX21" fmla="*/ 88535 w 566627"/>
                <a:gd name="connsiteY21" fmla="*/ 566627 h 566627"/>
                <a:gd name="connsiteX22" fmla="*/ 478092 w 566627"/>
                <a:gd name="connsiteY22" fmla="*/ 566627 h 566627"/>
                <a:gd name="connsiteX23" fmla="*/ 495799 w 566627"/>
                <a:gd name="connsiteY23" fmla="*/ 548920 h 566627"/>
                <a:gd name="connsiteX24" fmla="*/ 495799 w 566627"/>
                <a:gd name="connsiteY24" fmla="*/ 513506 h 566627"/>
                <a:gd name="connsiteX25" fmla="*/ 386015 w 566627"/>
                <a:gd name="connsiteY25" fmla="*/ 394868 h 566627"/>
                <a:gd name="connsiteX26" fmla="*/ 363881 w 566627"/>
                <a:gd name="connsiteY26" fmla="*/ 406378 h 566627"/>
                <a:gd name="connsiteX27" fmla="*/ 375390 w 566627"/>
                <a:gd name="connsiteY27" fmla="*/ 428512 h 566627"/>
                <a:gd name="connsiteX28" fmla="*/ 460384 w 566627"/>
                <a:gd name="connsiteY28" fmla="*/ 513506 h 566627"/>
                <a:gd name="connsiteX29" fmla="*/ 460384 w 566627"/>
                <a:gd name="connsiteY29" fmla="*/ 531213 h 566627"/>
                <a:gd name="connsiteX30" fmla="*/ 106243 w 566627"/>
                <a:gd name="connsiteY30" fmla="*/ 531213 h 566627"/>
                <a:gd name="connsiteX31" fmla="*/ 106243 w 566627"/>
                <a:gd name="connsiteY31" fmla="*/ 513506 h 566627"/>
                <a:gd name="connsiteX32" fmla="*/ 198319 w 566627"/>
                <a:gd name="connsiteY32" fmla="*/ 425856 h 566627"/>
                <a:gd name="connsiteX33" fmla="*/ 283314 w 566627"/>
                <a:gd name="connsiteY33" fmla="*/ 371849 h 566627"/>
                <a:gd name="connsiteX34" fmla="*/ 194778 w 566627"/>
                <a:gd name="connsiteY34" fmla="*/ 239046 h 566627"/>
                <a:gd name="connsiteX35" fmla="*/ 283314 w 566627"/>
                <a:gd name="connsiteY35" fmla="*/ 150510 h 566627"/>
                <a:gd name="connsiteX36" fmla="*/ 283314 w 566627"/>
                <a:gd name="connsiteY36" fmla="*/ 150510 h 566627"/>
                <a:gd name="connsiteX37" fmla="*/ 265606 w 566627"/>
                <a:gd name="connsiteY37" fmla="*/ 221339 h 566627"/>
                <a:gd name="connsiteX38" fmla="*/ 332008 w 566627"/>
                <a:gd name="connsiteY38" fmla="*/ 346174 h 566627"/>
                <a:gd name="connsiteX39" fmla="*/ 283314 w 566627"/>
                <a:gd name="connsiteY39" fmla="*/ 371849 h 566627"/>
                <a:gd name="connsiteX40" fmla="*/ 531213 w 566627"/>
                <a:gd name="connsiteY40" fmla="*/ 221339 h 566627"/>
                <a:gd name="connsiteX41" fmla="*/ 416117 w 566627"/>
                <a:gd name="connsiteY41" fmla="*/ 336435 h 566627"/>
                <a:gd name="connsiteX42" fmla="*/ 301021 w 566627"/>
                <a:gd name="connsiteY42" fmla="*/ 221339 h 566627"/>
                <a:gd name="connsiteX43" fmla="*/ 416117 w 566627"/>
                <a:gd name="connsiteY43" fmla="*/ 106243 h 566627"/>
                <a:gd name="connsiteX44" fmla="*/ 531213 w 566627"/>
                <a:gd name="connsiteY44" fmla="*/ 221339 h 566627"/>
                <a:gd name="connsiteX45" fmla="*/ 123950 w 566627"/>
                <a:gd name="connsiteY45" fmla="*/ 123950 h 566627"/>
                <a:gd name="connsiteX46" fmla="*/ 212485 w 566627"/>
                <a:gd name="connsiteY46" fmla="*/ 35414 h 566627"/>
                <a:gd name="connsiteX47" fmla="*/ 285970 w 566627"/>
                <a:gd name="connsiteY47" fmla="*/ 75255 h 566627"/>
                <a:gd name="connsiteX48" fmla="*/ 300135 w 566627"/>
                <a:gd name="connsiteY48" fmla="*/ 115981 h 566627"/>
                <a:gd name="connsiteX49" fmla="*/ 283314 w 566627"/>
                <a:gd name="connsiteY49" fmla="*/ 115096 h 566627"/>
                <a:gd name="connsiteX50" fmla="*/ 160249 w 566627"/>
                <a:gd name="connsiteY50" fmla="*/ 226651 h 566627"/>
                <a:gd name="connsiteX51" fmla="*/ 123950 w 566627"/>
                <a:gd name="connsiteY51" fmla="*/ 123950 h 566627"/>
                <a:gd name="connsiteX52" fmla="*/ 35414 w 566627"/>
                <a:gd name="connsiteY52" fmla="*/ 398410 h 566627"/>
                <a:gd name="connsiteX53" fmla="*/ 127491 w 566627"/>
                <a:gd name="connsiteY53" fmla="*/ 310759 h 566627"/>
                <a:gd name="connsiteX54" fmla="*/ 158478 w 566627"/>
                <a:gd name="connsiteY54" fmla="*/ 299250 h 566627"/>
                <a:gd name="connsiteX55" fmla="*/ 167332 w 566627"/>
                <a:gd name="connsiteY55" fmla="*/ 293938 h 566627"/>
                <a:gd name="connsiteX56" fmla="*/ 218683 w 566627"/>
                <a:gd name="connsiteY56" fmla="*/ 378932 h 566627"/>
                <a:gd name="connsiteX57" fmla="*/ 214256 w 566627"/>
                <a:gd name="connsiteY57" fmla="*/ 382473 h 566627"/>
                <a:gd name="connsiteX58" fmla="*/ 187695 w 566627"/>
                <a:gd name="connsiteY58" fmla="*/ 392212 h 566627"/>
                <a:gd name="connsiteX59" fmla="*/ 129262 w 566627"/>
                <a:gd name="connsiteY59" fmla="*/ 417002 h 566627"/>
                <a:gd name="connsiteX60" fmla="*/ 123950 w 566627"/>
                <a:gd name="connsiteY60" fmla="*/ 416117 h 566627"/>
                <a:gd name="connsiteX61" fmla="*/ 35414 w 566627"/>
                <a:gd name="connsiteY61" fmla="*/ 416117 h 566627"/>
                <a:gd name="connsiteX62" fmla="*/ 35414 w 566627"/>
                <a:gd name="connsiteY62" fmla="*/ 398410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66627" h="566627">
                  <a:moveTo>
                    <a:pt x="198319" y="425856"/>
                  </a:moveTo>
                  <a:cubicBezTo>
                    <a:pt x="210714" y="422314"/>
                    <a:pt x="220453" y="418773"/>
                    <a:pt x="229307" y="414346"/>
                  </a:cubicBezTo>
                  <a:cubicBezTo>
                    <a:pt x="237275" y="410805"/>
                    <a:pt x="243473" y="405492"/>
                    <a:pt x="248785" y="399295"/>
                  </a:cubicBezTo>
                  <a:cubicBezTo>
                    <a:pt x="260294" y="404607"/>
                    <a:pt x="271804" y="407263"/>
                    <a:pt x="283314" y="407263"/>
                  </a:cubicBezTo>
                  <a:cubicBezTo>
                    <a:pt x="312530" y="407263"/>
                    <a:pt x="341747" y="391327"/>
                    <a:pt x="363881" y="362110"/>
                  </a:cubicBezTo>
                  <a:cubicBezTo>
                    <a:pt x="380703" y="368308"/>
                    <a:pt x="397524" y="371849"/>
                    <a:pt x="416117" y="371849"/>
                  </a:cubicBezTo>
                  <a:cubicBezTo>
                    <a:pt x="499340" y="371849"/>
                    <a:pt x="566627" y="304562"/>
                    <a:pt x="566627" y="221339"/>
                  </a:cubicBezTo>
                  <a:cubicBezTo>
                    <a:pt x="566627" y="138115"/>
                    <a:pt x="499340" y="70828"/>
                    <a:pt x="416117" y="70828"/>
                  </a:cubicBezTo>
                  <a:cubicBezTo>
                    <a:pt x="385129" y="70828"/>
                    <a:pt x="356798" y="79682"/>
                    <a:pt x="332893" y="95618"/>
                  </a:cubicBezTo>
                  <a:cubicBezTo>
                    <a:pt x="329352" y="81453"/>
                    <a:pt x="324040" y="67287"/>
                    <a:pt x="315186" y="55777"/>
                  </a:cubicBezTo>
                  <a:cubicBezTo>
                    <a:pt x="293938" y="21249"/>
                    <a:pt x="254982" y="0"/>
                    <a:pt x="212485" y="0"/>
                  </a:cubicBezTo>
                  <a:cubicBezTo>
                    <a:pt x="144313" y="0"/>
                    <a:pt x="88535" y="55777"/>
                    <a:pt x="88535" y="123950"/>
                  </a:cubicBezTo>
                  <a:cubicBezTo>
                    <a:pt x="88535" y="177956"/>
                    <a:pt x="112440" y="232848"/>
                    <a:pt x="146969" y="264721"/>
                  </a:cubicBezTo>
                  <a:cubicBezTo>
                    <a:pt x="145198" y="265606"/>
                    <a:pt x="144313" y="267377"/>
                    <a:pt x="142542" y="267377"/>
                  </a:cubicBezTo>
                  <a:cubicBezTo>
                    <a:pt x="136345" y="270033"/>
                    <a:pt x="126606" y="273575"/>
                    <a:pt x="115981" y="277116"/>
                  </a:cubicBezTo>
                  <a:cubicBezTo>
                    <a:pt x="72599" y="291282"/>
                    <a:pt x="0" y="315186"/>
                    <a:pt x="0" y="398410"/>
                  </a:cubicBezTo>
                  <a:lnTo>
                    <a:pt x="0" y="433824"/>
                  </a:lnTo>
                  <a:cubicBezTo>
                    <a:pt x="0" y="443563"/>
                    <a:pt x="7968" y="451531"/>
                    <a:pt x="17707" y="451531"/>
                  </a:cubicBezTo>
                  <a:lnTo>
                    <a:pt x="89421" y="451531"/>
                  </a:lnTo>
                  <a:cubicBezTo>
                    <a:pt x="77911" y="467467"/>
                    <a:pt x="70828" y="487830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lnTo>
                    <a:pt x="495799" y="513506"/>
                  </a:lnTo>
                  <a:cubicBezTo>
                    <a:pt x="495799" y="431168"/>
                    <a:pt x="424970" y="407263"/>
                    <a:pt x="386015" y="394868"/>
                  </a:cubicBezTo>
                  <a:cubicBezTo>
                    <a:pt x="376276" y="392212"/>
                    <a:pt x="366537" y="396639"/>
                    <a:pt x="363881" y="406378"/>
                  </a:cubicBezTo>
                  <a:cubicBezTo>
                    <a:pt x="361225" y="415231"/>
                    <a:pt x="365651" y="425856"/>
                    <a:pt x="375390" y="428512"/>
                  </a:cubicBezTo>
                  <a:cubicBezTo>
                    <a:pt x="420543" y="443563"/>
                    <a:pt x="460384" y="461270"/>
                    <a:pt x="460384" y="513506"/>
                  </a:cubicBezTo>
                  <a:lnTo>
                    <a:pt x="460384" y="531213"/>
                  </a:ln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lose/>
                  <a:moveTo>
                    <a:pt x="283314" y="371849"/>
                  </a:moveTo>
                  <a:cubicBezTo>
                    <a:pt x="239046" y="371849"/>
                    <a:pt x="194778" y="304562"/>
                    <a:pt x="194778" y="239046"/>
                  </a:cubicBezTo>
                  <a:cubicBezTo>
                    <a:pt x="194778" y="190351"/>
                    <a:pt x="234619" y="150510"/>
                    <a:pt x="283314" y="150510"/>
                  </a:cubicBezTo>
                  <a:cubicBezTo>
                    <a:pt x="283314" y="150510"/>
                    <a:pt x="283314" y="150510"/>
                    <a:pt x="283314" y="150510"/>
                  </a:cubicBezTo>
                  <a:cubicBezTo>
                    <a:pt x="271804" y="171759"/>
                    <a:pt x="265606" y="195663"/>
                    <a:pt x="265606" y="221339"/>
                  </a:cubicBezTo>
                  <a:cubicBezTo>
                    <a:pt x="265606" y="272689"/>
                    <a:pt x="292167" y="318728"/>
                    <a:pt x="332008" y="346174"/>
                  </a:cubicBezTo>
                  <a:cubicBezTo>
                    <a:pt x="316957" y="362110"/>
                    <a:pt x="300135" y="371849"/>
                    <a:pt x="283314" y="371849"/>
                  </a:cubicBezTo>
                  <a:close/>
                  <a:moveTo>
                    <a:pt x="531213" y="221339"/>
                  </a:moveTo>
                  <a:cubicBezTo>
                    <a:pt x="531213" y="285084"/>
                    <a:pt x="479862" y="336435"/>
                    <a:pt x="416117" y="336435"/>
                  </a:cubicBezTo>
                  <a:cubicBezTo>
                    <a:pt x="352371" y="336435"/>
                    <a:pt x="301021" y="285084"/>
                    <a:pt x="301021" y="221339"/>
                  </a:cubicBezTo>
                  <a:cubicBezTo>
                    <a:pt x="301021" y="157593"/>
                    <a:pt x="352371" y="106243"/>
                    <a:pt x="416117" y="106243"/>
                  </a:cubicBezTo>
                  <a:cubicBezTo>
                    <a:pt x="479862" y="106243"/>
                    <a:pt x="531213" y="157593"/>
                    <a:pt x="531213" y="221339"/>
                  </a:cubicBezTo>
                  <a:close/>
                  <a:moveTo>
                    <a:pt x="123950" y="123950"/>
                  </a:moveTo>
                  <a:cubicBezTo>
                    <a:pt x="123950" y="75255"/>
                    <a:pt x="163791" y="35414"/>
                    <a:pt x="212485" y="35414"/>
                  </a:cubicBezTo>
                  <a:cubicBezTo>
                    <a:pt x="242587" y="35414"/>
                    <a:pt x="270033" y="50465"/>
                    <a:pt x="285970" y="75255"/>
                  </a:cubicBezTo>
                  <a:cubicBezTo>
                    <a:pt x="293938" y="86765"/>
                    <a:pt x="298365" y="100930"/>
                    <a:pt x="300135" y="115981"/>
                  </a:cubicBezTo>
                  <a:cubicBezTo>
                    <a:pt x="294823" y="115096"/>
                    <a:pt x="289511" y="115096"/>
                    <a:pt x="283314" y="115096"/>
                  </a:cubicBezTo>
                  <a:cubicBezTo>
                    <a:pt x="219568" y="115096"/>
                    <a:pt x="166447" y="163791"/>
                    <a:pt x="160249" y="226651"/>
                  </a:cubicBezTo>
                  <a:cubicBezTo>
                    <a:pt x="138115" y="200090"/>
                    <a:pt x="123950" y="161135"/>
                    <a:pt x="123950" y="123950"/>
                  </a:cubicBezTo>
                  <a:close/>
                  <a:moveTo>
                    <a:pt x="35414" y="398410"/>
                  </a:moveTo>
                  <a:cubicBezTo>
                    <a:pt x="35414" y="345288"/>
                    <a:pt x="75255" y="327581"/>
                    <a:pt x="127491" y="310759"/>
                  </a:cubicBezTo>
                  <a:cubicBezTo>
                    <a:pt x="139886" y="307218"/>
                    <a:pt x="149625" y="303677"/>
                    <a:pt x="158478" y="299250"/>
                  </a:cubicBezTo>
                  <a:cubicBezTo>
                    <a:pt x="161135" y="297479"/>
                    <a:pt x="164676" y="295708"/>
                    <a:pt x="167332" y="293938"/>
                  </a:cubicBezTo>
                  <a:cubicBezTo>
                    <a:pt x="177071" y="329352"/>
                    <a:pt x="195663" y="359454"/>
                    <a:pt x="218683" y="378932"/>
                  </a:cubicBezTo>
                  <a:cubicBezTo>
                    <a:pt x="216912" y="379817"/>
                    <a:pt x="216027" y="381588"/>
                    <a:pt x="214256" y="382473"/>
                  </a:cubicBezTo>
                  <a:cubicBezTo>
                    <a:pt x="208058" y="385129"/>
                    <a:pt x="198319" y="388671"/>
                    <a:pt x="187695" y="392212"/>
                  </a:cubicBezTo>
                  <a:cubicBezTo>
                    <a:pt x="170873" y="397524"/>
                    <a:pt x="148740" y="405492"/>
                    <a:pt x="129262" y="417002"/>
                  </a:cubicBezTo>
                  <a:cubicBezTo>
                    <a:pt x="126606" y="416117"/>
                    <a:pt x="125720" y="416117"/>
                    <a:pt x="123950" y="416117"/>
                  </a:cubicBezTo>
                  <a:lnTo>
                    <a:pt x="35414" y="416117"/>
                  </a:lnTo>
                  <a:lnTo>
                    <a:pt x="35414" y="39841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" name="Graphic 85">
            <a:extLst>
              <a:ext uri="{FF2B5EF4-FFF2-40B4-BE49-F238E27FC236}">
                <a16:creationId xmlns:a16="http://schemas.microsoft.com/office/drawing/2014/main" id="{8349AA71-2086-4297-ACFB-74A98B6A080E}"/>
              </a:ext>
            </a:extLst>
          </p:cNvPr>
          <p:cNvGrpSpPr/>
          <p:nvPr/>
        </p:nvGrpSpPr>
        <p:grpSpPr>
          <a:xfrm>
            <a:off x="10569194" y="4699979"/>
            <a:ext cx="433995" cy="433995"/>
            <a:chOff x="5243061" y="1095880"/>
            <a:chExt cx="566627" cy="566627"/>
          </a:xfrm>
          <a:solidFill>
            <a:srgbClr val="67748E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6F760D3-92F9-40EA-A093-D7371814AFD4}"/>
                </a:ext>
              </a:extLst>
            </p:cNvPr>
            <p:cNvSpPr/>
            <p:nvPr/>
          </p:nvSpPr>
          <p:spPr>
            <a:xfrm>
              <a:off x="5579495" y="1237536"/>
              <a:ext cx="159363" cy="159363"/>
            </a:xfrm>
            <a:custGeom>
              <a:avLst/>
              <a:gdLst>
                <a:gd name="connsiteX0" fmla="*/ 17707 w 159363"/>
                <a:gd name="connsiteY0" fmla="*/ 97389 h 159363"/>
                <a:gd name="connsiteX1" fmla="*/ 61975 w 159363"/>
                <a:gd name="connsiteY1" fmla="*/ 97389 h 159363"/>
                <a:gd name="connsiteX2" fmla="*/ 61975 w 159363"/>
                <a:gd name="connsiteY2" fmla="*/ 141657 h 159363"/>
                <a:gd name="connsiteX3" fmla="*/ 79682 w 159363"/>
                <a:gd name="connsiteY3" fmla="*/ 159364 h 159363"/>
                <a:gd name="connsiteX4" fmla="*/ 97389 w 159363"/>
                <a:gd name="connsiteY4" fmla="*/ 141657 h 159363"/>
                <a:gd name="connsiteX5" fmla="*/ 97389 w 159363"/>
                <a:gd name="connsiteY5" fmla="*/ 97389 h 159363"/>
                <a:gd name="connsiteX6" fmla="*/ 141657 w 159363"/>
                <a:gd name="connsiteY6" fmla="*/ 97389 h 159363"/>
                <a:gd name="connsiteX7" fmla="*/ 159364 w 159363"/>
                <a:gd name="connsiteY7" fmla="*/ 79682 h 159363"/>
                <a:gd name="connsiteX8" fmla="*/ 141657 w 159363"/>
                <a:gd name="connsiteY8" fmla="*/ 61975 h 159363"/>
                <a:gd name="connsiteX9" fmla="*/ 97389 w 159363"/>
                <a:gd name="connsiteY9" fmla="*/ 61975 h 159363"/>
                <a:gd name="connsiteX10" fmla="*/ 97389 w 159363"/>
                <a:gd name="connsiteY10" fmla="*/ 17707 h 159363"/>
                <a:gd name="connsiteX11" fmla="*/ 79682 w 159363"/>
                <a:gd name="connsiteY11" fmla="*/ 0 h 159363"/>
                <a:gd name="connsiteX12" fmla="*/ 61975 w 159363"/>
                <a:gd name="connsiteY12" fmla="*/ 17707 h 159363"/>
                <a:gd name="connsiteX13" fmla="*/ 61975 w 159363"/>
                <a:gd name="connsiteY13" fmla="*/ 61975 h 159363"/>
                <a:gd name="connsiteX14" fmla="*/ 17707 w 159363"/>
                <a:gd name="connsiteY14" fmla="*/ 61975 h 159363"/>
                <a:gd name="connsiteX15" fmla="*/ 0 w 159363"/>
                <a:gd name="connsiteY15" fmla="*/ 79682 h 159363"/>
                <a:gd name="connsiteX16" fmla="*/ 17707 w 159363"/>
                <a:gd name="connsiteY16" fmla="*/ 97389 h 15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59363" h="159363">
                  <a:moveTo>
                    <a:pt x="17707" y="97389"/>
                  </a:moveTo>
                  <a:lnTo>
                    <a:pt x="61975" y="97389"/>
                  </a:lnTo>
                  <a:lnTo>
                    <a:pt x="61975" y="141657"/>
                  </a:lnTo>
                  <a:cubicBezTo>
                    <a:pt x="61975" y="151396"/>
                    <a:pt x="69943" y="159364"/>
                    <a:pt x="79682" y="159364"/>
                  </a:cubicBezTo>
                  <a:cubicBezTo>
                    <a:pt x="89421" y="159364"/>
                    <a:pt x="97389" y="151396"/>
                    <a:pt x="97389" y="141657"/>
                  </a:cubicBezTo>
                  <a:lnTo>
                    <a:pt x="97389" y="97389"/>
                  </a:lnTo>
                  <a:lnTo>
                    <a:pt x="141657" y="97389"/>
                  </a:lnTo>
                  <a:cubicBezTo>
                    <a:pt x="151396" y="97389"/>
                    <a:pt x="159364" y="89421"/>
                    <a:pt x="159364" y="79682"/>
                  </a:cubicBezTo>
                  <a:cubicBezTo>
                    <a:pt x="159364" y="69943"/>
                    <a:pt x="151396" y="61975"/>
                    <a:pt x="141657" y="61975"/>
                  </a:cubicBezTo>
                  <a:lnTo>
                    <a:pt x="97389" y="61975"/>
                  </a:lnTo>
                  <a:lnTo>
                    <a:pt x="97389" y="17707"/>
                  </a:lnTo>
                  <a:cubicBezTo>
                    <a:pt x="97389" y="7968"/>
                    <a:pt x="89421" y="0"/>
                    <a:pt x="79682" y="0"/>
                  </a:cubicBezTo>
                  <a:cubicBezTo>
                    <a:pt x="69943" y="0"/>
                    <a:pt x="61975" y="7968"/>
                    <a:pt x="61975" y="17707"/>
                  </a:cubicBezTo>
                  <a:lnTo>
                    <a:pt x="61975" y="61975"/>
                  </a:lnTo>
                  <a:lnTo>
                    <a:pt x="17707" y="61975"/>
                  </a:lnTo>
                  <a:cubicBezTo>
                    <a:pt x="7968" y="61975"/>
                    <a:pt x="0" y="69943"/>
                    <a:pt x="0" y="79682"/>
                  </a:cubicBezTo>
                  <a:cubicBezTo>
                    <a:pt x="0" y="89421"/>
                    <a:pt x="7968" y="97389"/>
                    <a:pt x="17707" y="97389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0155037-18B4-4996-B9CC-3F3B6E041D07}"/>
                </a:ext>
              </a:extLst>
            </p:cNvPr>
            <p:cNvSpPr/>
            <p:nvPr/>
          </p:nvSpPr>
          <p:spPr>
            <a:xfrm>
              <a:off x="5243061" y="1095880"/>
              <a:ext cx="566627" cy="566627"/>
            </a:xfrm>
            <a:custGeom>
              <a:avLst/>
              <a:gdLst>
                <a:gd name="connsiteX0" fmla="*/ 198319 w 566627"/>
                <a:gd name="connsiteY0" fmla="*/ 425856 h 566627"/>
                <a:gd name="connsiteX1" fmla="*/ 229307 w 566627"/>
                <a:gd name="connsiteY1" fmla="*/ 414346 h 566627"/>
                <a:gd name="connsiteX2" fmla="*/ 248785 w 566627"/>
                <a:gd name="connsiteY2" fmla="*/ 399295 h 566627"/>
                <a:gd name="connsiteX3" fmla="*/ 283314 w 566627"/>
                <a:gd name="connsiteY3" fmla="*/ 407263 h 566627"/>
                <a:gd name="connsiteX4" fmla="*/ 363881 w 566627"/>
                <a:gd name="connsiteY4" fmla="*/ 362110 h 566627"/>
                <a:gd name="connsiteX5" fmla="*/ 416117 w 566627"/>
                <a:gd name="connsiteY5" fmla="*/ 371849 h 566627"/>
                <a:gd name="connsiteX6" fmla="*/ 566627 w 566627"/>
                <a:gd name="connsiteY6" fmla="*/ 221339 h 566627"/>
                <a:gd name="connsiteX7" fmla="*/ 416117 w 566627"/>
                <a:gd name="connsiteY7" fmla="*/ 70828 h 566627"/>
                <a:gd name="connsiteX8" fmla="*/ 332893 w 566627"/>
                <a:gd name="connsiteY8" fmla="*/ 95618 h 566627"/>
                <a:gd name="connsiteX9" fmla="*/ 315186 w 566627"/>
                <a:gd name="connsiteY9" fmla="*/ 55777 h 566627"/>
                <a:gd name="connsiteX10" fmla="*/ 212485 w 566627"/>
                <a:gd name="connsiteY10" fmla="*/ 0 h 566627"/>
                <a:gd name="connsiteX11" fmla="*/ 88535 w 566627"/>
                <a:gd name="connsiteY11" fmla="*/ 123950 h 566627"/>
                <a:gd name="connsiteX12" fmla="*/ 146969 w 566627"/>
                <a:gd name="connsiteY12" fmla="*/ 264721 h 566627"/>
                <a:gd name="connsiteX13" fmla="*/ 142542 w 566627"/>
                <a:gd name="connsiteY13" fmla="*/ 267377 h 566627"/>
                <a:gd name="connsiteX14" fmla="*/ 115981 w 566627"/>
                <a:gd name="connsiteY14" fmla="*/ 277116 h 566627"/>
                <a:gd name="connsiteX15" fmla="*/ 0 w 566627"/>
                <a:gd name="connsiteY15" fmla="*/ 398410 h 566627"/>
                <a:gd name="connsiteX16" fmla="*/ 0 w 566627"/>
                <a:gd name="connsiteY16" fmla="*/ 433824 h 566627"/>
                <a:gd name="connsiteX17" fmla="*/ 17707 w 566627"/>
                <a:gd name="connsiteY17" fmla="*/ 451531 h 566627"/>
                <a:gd name="connsiteX18" fmla="*/ 89421 w 566627"/>
                <a:gd name="connsiteY18" fmla="*/ 451531 h 566627"/>
                <a:gd name="connsiteX19" fmla="*/ 70828 w 566627"/>
                <a:gd name="connsiteY19" fmla="*/ 513506 h 566627"/>
                <a:gd name="connsiteX20" fmla="*/ 70828 w 566627"/>
                <a:gd name="connsiteY20" fmla="*/ 548920 h 566627"/>
                <a:gd name="connsiteX21" fmla="*/ 88535 w 566627"/>
                <a:gd name="connsiteY21" fmla="*/ 566627 h 566627"/>
                <a:gd name="connsiteX22" fmla="*/ 478092 w 566627"/>
                <a:gd name="connsiteY22" fmla="*/ 566627 h 566627"/>
                <a:gd name="connsiteX23" fmla="*/ 495799 w 566627"/>
                <a:gd name="connsiteY23" fmla="*/ 548920 h 566627"/>
                <a:gd name="connsiteX24" fmla="*/ 495799 w 566627"/>
                <a:gd name="connsiteY24" fmla="*/ 513506 h 566627"/>
                <a:gd name="connsiteX25" fmla="*/ 386015 w 566627"/>
                <a:gd name="connsiteY25" fmla="*/ 394868 h 566627"/>
                <a:gd name="connsiteX26" fmla="*/ 363881 w 566627"/>
                <a:gd name="connsiteY26" fmla="*/ 406378 h 566627"/>
                <a:gd name="connsiteX27" fmla="*/ 375390 w 566627"/>
                <a:gd name="connsiteY27" fmla="*/ 428512 h 566627"/>
                <a:gd name="connsiteX28" fmla="*/ 460384 w 566627"/>
                <a:gd name="connsiteY28" fmla="*/ 513506 h 566627"/>
                <a:gd name="connsiteX29" fmla="*/ 460384 w 566627"/>
                <a:gd name="connsiteY29" fmla="*/ 531213 h 566627"/>
                <a:gd name="connsiteX30" fmla="*/ 106243 w 566627"/>
                <a:gd name="connsiteY30" fmla="*/ 531213 h 566627"/>
                <a:gd name="connsiteX31" fmla="*/ 106243 w 566627"/>
                <a:gd name="connsiteY31" fmla="*/ 513506 h 566627"/>
                <a:gd name="connsiteX32" fmla="*/ 198319 w 566627"/>
                <a:gd name="connsiteY32" fmla="*/ 425856 h 566627"/>
                <a:gd name="connsiteX33" fmla="*/ 283314 w 566627"/>
                <a:gd name="connsiteY33" fmla="*/ 371849 h 566627"/>
                <a:gd name="connsiteX34" fmla="*/ 194778 w 566627"/>
                <a:gd name="connsiteY34" fmla="*/ 239046 h 566627"/>
                <a:gd name="connsiteX35" fmla="*/ 283314 w 566627"/>
                <a:gd name="connsiteY35" fmla="*/ 150510 h 566627"/>
                <a:gd name="connsiteX36" fmla="*/ 283314 w 566627"/>
                <a:gd name="connsiteY36" fmla="*/ 150510 h 566627"/>
                <a:gd name="connsiteX37" fmla="*/ 265606 w 566627"/>
                <a:gd name="connsiteY37" fmla="*/ 221339 h 566627"/>
                <a:gd name="connsiteX38" fmla="*/ 332008 w 566627"/>
                <a:gd name="connsiteY38" fmla="*/ 346174 h 566627"/>
                <a:gd name="connsiteX39" fmla="*/ 283314 w 566627"/>
                <a:gd name="connsiteY39" fmla="*/ 371849 h 566627"/>
                <a:gd name="connsiteX40" fmla="*/ 531213 w 566627"/>
                <a:gd name="connsiteY40" fmla="*/ 221339 h 566627"/>
                <a:gd name="connsiteX41" fmla="*/ 416117 w 566627"/>
                <a:gd name="connsiteY41" fmla="*/ 336435 h 566627"/>
                <a:gd name="connsiteX42" fmla="*/ 301021 w 566627"/>
                <a:gd name="connsiteY42" fmla="*/ 221339 h 566627"/>
                <a:gd name="connsiteX43" fmla="*/ 416117 w 566627"/>
                <a:gd name="connsiteY43" fmla="*/ 106243 h 566627"/>
                <a:gd name="connsiteX44" fmla="*/ 531213 w 566627"/>
                <a:gd name="connsiteY44" fmla="*/ 221339 h 566627"/>
                <a:gd name="connsiteX45" fmla="*/ 123950 w 566627"/>
                <a:gd name="connsiteY45" fmla="*/ 123950 h 566627"/>
                <a:gd name="connsiteX46" fmla="*/ 212485 w 566627"/>
                <a:gd name="connsiteY46" fmla="*/ 35414 h 566627"/>
                <a:gd name="connsiteX47" fmla="*/ 285970 w 566627"/>
                <a:gd name="connsiteY47" fmla="*/ 75255 h 566627"/>
                <a:gd name="connsiteX48" fmla="*/ 300135 w 566627"/>
                <a:gd name="connsiteY48" fmla="*/ 115981 h 566627"/>
                <a:gd name="connsiteX49" fmla="*/ 283314 w 566627"/>
                <a:gd name="connsiteY49" fmla="*/ 115096 h 566627"/>
                <a:gd name="connsiteX50" fmla="*/ 160249 w 566627"/>
                <a:gd name="connsiteY50" fmla="*/ 226651 h 566627"/>
                <a:gd name="connsiteX51" fmla="*/ 123950 w 566627"/>
                <a:gd name="connsiteY51" fmla="*/ 123950 h 566627"/>
                <a:gd name="connsiteX52" fmla="*/ 35414 w 566627"/>
                <a:gd name="connsiteY52" fmla="*/ 398410 h 566627"/>
                <a:gd name="connsiteX53" fmla="*/ 127491 w 566627"/>
                <a:gd name="connsiteY53" fmla="*/ 310759 h 566627"/>
                <a:gd name="connsiteX54" fmla="*/ 158478 w 566627"/>
                <a:gd name="connsiteY54" fmla="*/ 299250 h 566627"/>
                <a:gd name="connsiteX55" fmla="*/ 167332 w 566627"/>
                <a:gd name="connsiteY55" fmla="*/ 293938 h 566627"/>
                <a:gd name="connsiteX56" fmla="*/ 218683 w 566627"/>
                <a:gd name="connsiteY56" fmla="*/ 378932 h 566627"/>
                <a:gd name="connsiteX57" fmla="*/ 214256 w 566627"/>
                <a:gd name="connsiteY57" fmla="*/ 382473 h 566627"/>
                <a:gd name="connsiteX58" fmla="*/ 187695 w 566627"/>
                <a:gd name="connsiteY58" fmla="*/ 392212 h 566627"/>
                <a:gd name="connsiteX59" fmla="*/ 129262 w 566627"/>
                <a:gd name="connsiteY59" fmla="*/ 417002 h 566627"/>
                <a:gd name="connsiteX60" fmla="*/ 123950 w 566627"/>
                <a:gd name="connsiteY60" fmla="*/ 416117 h 566627"/>
                <a:gd name="connsiteX61" fmla="*/ 35414 w 566627"/>
                <a:gd name="connsiteY61" fmla="*/ 416117 h 566627"/>
                <a:gd name="connsiteX62" fmla="*/ 35414 w 566627"/>
                <a:gd name="connsiteY62" fmla="*/ 398410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66627" h="566627">
                  <a:moveTo>
                    <a:pt x="198319" y="425856"/>
                  </a:moveTo>
                  <a:cubicBezTo>
                    <a:pt x="210714" y="422314"/>
                    <a:pt x="220453" y="418773"/>
                    <a:pt x="229307" y="414346"/>
                  </a:cubicBezTo>
                  <a:cubicBezTo>
                    <a:pt x="237275" y="410805"/>
                    <a:pt x="243473" y="405492"/>
                    <a:pt x="248785" y="399295"/>
                  </a:cubicBezTo>
                  <a:cubicBezTo>
                    <a:pt x="260294" y="404607"/>
                    <a:pt x="271804" y="407263"/>
                    <a:pt x="283314" y="407263"/>
                  </a:cubicBezTo>
                  <a:cubicBezTo>
                    <a:pt x="312530" y="407263"/>
                    <a:pt x="341747" y="391327"/>
                    <a:pt x="363881" y="362110"/>
                  </a:cubicBezTo>
                  <a:cubicBezTo>
                    <a:pt x="380703" y="368308"/>
                    <a:pt x="397524" y="371849"/>
                    <a:pt x="416117" y="371849"/>
                  </a:cubicBezTo>
                  <a:cubicBezTo>
                    <a:pt x="499340" y="371849"/>
                    <a:pt x="566627" y="304562"/>
                    <a:pt x="566627" y="221339"/>
                  </a:cubicBezTo>
                  <a:cubicBezTo>
                    <a:pt x="566627" y="138115"/>
                    <a:pt x="499340" y="70828"/>
                    <a:pt x="416117" y="70828"/>
                  </a:cubicBezTo>
                  <a:cubicBezTo>
                    <a:pt x="385129" y="70828"/>
                    <a:pt x="356798" y="79682"/>
                    <a:pt x="332893" y="95618"/>
                  </a:cubicBezTo>
                  <a:cubicBezTo>
                    <a:pt x="329352" y="81453"/>
                    <a:pt x="324040" y="67287"/>
                    <a:pt x="315186" y="55777"/>
                  </a:cubicBezTo>
                  <a:cubicBezTo>
                    <a:pt x="293938" y="21249"/>
                    <a:pt x="254982" y="0"/>
                    <a:pt x="212485" y="0"/>
                  </a:cubicBezTo>
                  <a:cubicBezTo>
                    <a:pt x="144313" y="0"/>
                    <a:pt x="88535" y="55777"/>
                    <a:pt x="88535" y="123950"/>
                  </a:cubicBezTo>
                  <a:cubicBezTo>
                    <a:pt x="88535" y="177956"/>
                    <a:pt x="112440" y="232848"/>
                    <a:pt x="146969" y="264721"/>
                  </a:cubicBezTo>
                  <a:cubicBezTo>
                    <a:pt x="145198" y="265606"/>
                    <a:pt x="144313" y="267377"/>
                    <a:pt x="142542" y="267377"/>
                  </a:cubicBezTo>
                  <a:cubicBezTo>
                    <a:pt x="136345" y="270033"/>
                    <a:pt x="126606" y="273575"/>
                    <a:pt x="115981" y="277116"/>
                  </a:cubicBezTo>
                  <a:cubicBezTo>
                    <a:pt x="72599" y="291282"/>
                    <a:pt x="0" y="315186"/>
                    <a:pt x="0" y="398410"/>
                  </a:cubicBezTo>
                  <a:lnTo>
                    <a:pt x="0" y="433824"/>
                  </a:lnTo>
                  <a:cubicBezTo>
                    <a:pt x="0" y="443563"/>
                    <a:pt x="7968" y="451531"/>
                    <a:pt x="17707" y="451531"/>
                  </a:cubicBezTo>
                  <a:lnTo>
                    <a:pt x="89421" y="451531"/>
                  </a:lnTo>
                  <a:cubicBezTo>
                    <a:pt x="77911" y="467467"/>
                    <a:pt x="70828" y="487830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lnTo>
                    <a:pt x="495799" y="513506"/>
                  </a:lnTo>
                  <a:cubicBezTo>
                    <a:pt x="495799" y="431168"/>
                    <a:pt x="424970" y="407263"/>
                    <a:pt x="386015" y="394868"/>
                  </a:cubicBezTo>
                  <a:cubicBezTo>
                    <a:pt x="377161" y="392212"/>
                    <a:pt x="366537" y="396639"/>
                    <a:pt x="363881" y="406378"/>
                  </a:cubicBezTo>
                  <a:cubicBezTo>
                    <a:pt x="361225" y="415231"/>
                    <a:pt x="365651" y="425856"/>
                    <a:pt x="375390" y="428512"/>
                  </a:cubicBezTo>
                  <a:cubicBezTo>
                    <a:pt x="420543" y="443563"/>
                    <a:pt x="460384" y="461270"/>
                    <a:pt x="460384" y="513506"/>
                  </a:cubicBezTo>
                  <a:lnTo>
                    <a:pt x="460384" y="531213"/>
                  </a:ln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lose/>
                  <a:moveTo>
                    <a:pt x="283314" y="371849"/>
                  </a:moveTo>
                  <a:cubicBezTo>
                    <a:pt x="239046" y="371849"/>
                    <a:pt x="194778" y="304562"/>
                    <a:pt x="194778" y="239046"/>
                  </a:cubicBezTo>
                  <a:cubicBezTo>
                    <a:pt x="194778" y="190351"/>
                    <a:pt x="234619" y="150510"/>
                    <a:pt x="283314" y="150510"/>
                  </a:cubicBezTo>
                  <a:cubicBezTo>
                    <a:pt x="283314" y="150510"/>
                    <a:pt x="283314" y="150510"/>
                    <a:pt x="283314" y="150510"/>
                  </a:cubicBezTo>
                  <a:cubicBezTo>
                    <a:pt x="271804" y="171759"/>
                    <a:pt x="265606" y="195663"/>
                    <a:pt x="265606" y="221339"/>
                  </a:cubicBezTo>
                  <a:cubicBezTo>
                    <a:pt x="265606" y="272689"/>
                    <a:pt x="292167" y="318728"/>
                    <a:pt x="332008" y="346174"/>
                  </a:cubicBezTo>
                  <a:cubicBezTo>
                    <a:pt x="316957" y="362110"/>
                    <a:pt x="300135" y="371849"/>
                    <a:pt x="283314" y="371849"/>
                  </a:cubicBezTo>
                  <a:close/>
                  <a:moveTo>
                    <a:pt x="531213" y="221339"/>
                  </a:moveTo>
                  <a:cubicBezTo>
                    <a:pt x="531213" y="285084"/>
                    <a:pt x="479862" y="336435"/>
                    <a:pt x="416117" y="336435"/>
                  </a:cubicBezTo>
                  <a:cubicBezTo>
                    <a:pt x="352371" y="336435"/>
                    <a:pt x="301021" y="285084"/>
                    <a:pt x="301021" y="221339"/>
                  </a:cubicBezTo>
                  <a:cubicBezTo>
                    <a:pt x="301021" y="157593"/>
                    <a:pt x="352371" y="106243"/>
                    <a:pt x="416117" y="106243"/>
                  </a:cubicBezTo>
                  <a:cubicBezTo>
                    <a:pt x="479862" y="106243"/>
                    <a:pt x="531213" y="157593"/>
                    <a:pt x="531213" y="221339"/>
                  </a:cubicBezTo>
                  <a:close/>
                  <a:moveTo>
                    <a:pt x="123950" y="123950"/>
                  </a:moveTo>
                  <a:cubicBezTo>
                    <a:pt x="123950" y="75255"/>
                    <a:pt x="163791" y="35414"/>
                    <a:pt x="212485" y="35414"/>
                  </a:cubicBezTo>
                  <a:cubicBezTo>
                    <a:pt x="242587" y="35414"/>
                    <a:pt x="270033" y="50465"/>
                    <a:pt x="285970" y="75255"/>
                  </a:cubicBezTo>
                  <a:cubicBezTo>
                    <a:pt x="293938" y="86765"/>
                    <a:pt x="298365" y="100930"/>
                    <a:pt x="300135" y="115981"/>
                  </a:cubicBezTo>
                  <a:cubicBezTo>
                    <a:pt x="294823" y="115096"/>
                    <a:pt x="289511" y="115096"/>
                    <a:pt x="283314" y="115096"/>
                  </a:cubicBezTo>
                  <a:cubicBezTo>
                    <a:pt x="219568" y="115096"/>
                    <a:pt x="166447" y="163791"/>
                    <a:pt x="160249" y="226651"/>
                  </a:cubicBezTo>
                  <a:cubicBezTo>
                    <a:pt x="138115" y="200090"/>
                    <a:pt x="123950" y="161135"/>
                    <a:pt x="123950" y="123950"/>
                  </a:cubicBezTo>
                  <a:close/>
                  <a:moveTo>
                    <a:pt x="35414" y="398410"/>
                  </a:moveTo>
                  <a:cubicBezTo>
                    <a:pt x="35414" y="345288"/>
                    <a:pt x="75255" y="327581"/>
                    <a:pt x="127491" y="310759"/>
                  </a:cubicBezTo>
                  <a:cubicBezTo>
                    <a:pt x="139886" y="307218"/>
                    <a:pt x="149625" y="303677"/>
                    <a:pt x="158478" y="299250"/>
                  </a:cubicBezTo>
                  <a:cubicBezTo>
                    <a:pt x="161135" y="297479"/>
                    <a:pt x="164676" y="295708"/>
                    <a:pt x="167332" y="293938"/>
                  </a:cubicBezTo>
                  <a:cubicBezTo>
                    <a:pt x="177071" y="329352"/>
                    <a:pt x="195663" y="359454"/>
                    <a:pt x="218683" y="378932"/>
                  </a:cubicBezTo>
                  <a:cubicBezTo>
                    <a:pt x="216912" y="379817"/>
                    <a:pt x="216027" y="381588"/>
                    <a:pt x="214256" y="382473"/>
                  </a:cubicBezTo>
                  <a:cubicBezTo>
                    <a:pt x="208058" y="385129"/>
                    <a:pt x="198319" y="388671"/>
                    <a:pt x="187695" y="392212"/>
                  </a:cubicBezTo>
                  <a:cubicBezTo>
                    <a:pt x="170873" y="397524"/>
                    <a:pt x="148740" y="405492"/>
                    <a:pt x="129262" y="417002"/>
                  </a:cubicBezTo>
                  <a:cubicBezTo>
                    <a:pt x="126606" y="416117"/>
                    <a:pt x="125720" y="416117"/>
                    <a:pt x="123950" y="416117"/>
                  </a:cubicBezTo>
                  <a:lnTo>
                    <a:pt x="35414" y="416117"/>
                  </a:lnTo>
                  <a:lnTo>
                    <a:pt x="35414" y="39841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1" name="Graphic 83">
            <a:extLst>
              <a:ext uri="{FF2B5EF4-FFF2-40B4-BE49-F238E27FC236}">
                <a16:creationId xmlns:a16="http://schemas.microsoft.com/office/drawing/2014/main" id="{F15ACD5A-51C3-43A2-988A-C11F62FE9DDA}"/>
              </a:ext>
            </a:extLst>
          </p:cNvPr>
          <p:cNvGrpSpPr/>
          <p:nvPr/>
        </p:nvGrpSpPr>
        <p:grpSpPr>
          <a:xfrm>
            <a:off x="10569194" y="2200397"/>
            <a:ext cx="433995" cy="433995"/>
            <a:chOff x="6314855" y="1095880"/>
            <a:chExt cx="566627" cy="566627"/>
          </a:xfrm>
          <a:solidFill>
            <a:srgbClr val="67748E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3F7772E-F150-43BE-A499-DDFED801F9CC}"/>
                </a:ext>
              </a:extLst>
            </p:cNvPr>
            <p:cNvSpPr/>
            <p:nvPr/>
          </p:nvSpPr>
          <p:spPr>
            <a:xfrm>
              <a:off x="6314855" y="1095880"/>
              <a:ext cx="566627" cy="566627"/>
            </a:xfrm>
            <a:custGeom>
              <a:avLst/>
              <a:gdLst>
                <a:gd name="connsiteX0" fmla="*/ 198319 w 566627"/>
                <a:gd name="connsiteY0" fmla="*/ 425856 h 566627"/>
                <a:gd name="connsiteX1" fmla="*/ 229307 w 566627"/>
                <a:gd name="connsiteY1" fmla="*/ 414346 h 566627"/>
                <a:gd name="connsiteX2" fmla="*/ 248785 w 566627"/>
                <a:gd name="connsiteY2" fmla="*/ 399295 h 566627"/>
                <a:gd name="connsiteX3" fmla="*/ 283314 w 566627"/>
                <a:gd name="connsiteY3" fmla="*/ 407263 h 566627"/>
                <a:gd name="connsiteX4" fmla="*/ 363881 w 566627"/>
                <a:gd name="connsiteY4" fmla="*/ 362110 h 566627"/>
                <a:gd name="connsiteX5" fmla="*/ 416117 w 566627"/>
                <a:gd name="connsiteY5" fmla="*/ 371849 h 566627"/>
                <a:gd name="connsiteX6" fmla="*/ 566627 w 566627"/>
                <a:gd name="connsiteY6" fmla="*/ 221339 h 566627"/>
                <a:gd name="connsiteX7" fmla="*/ 416117 w 566627"/>
                <a:gd name="connsiteY7" fmla="*/ 70828 h 566627"/>
                <a:gd name="connsiteX8" fmla="*/ 332893 w 566627"/>
                <a:gd name="connsiteY8" fmla="*/ 95618 h 566627"/>
                <a:gd name="connsiteX9" fmla="*/ 315186 w 566627"/>
                <a:gd name="connsiteY9" fmla="*/ 55777 h 566627"/>
                <a:gd name="connsiteX10" fmla="*/ 212485 w 566627"/>
                <a:gd name="connsiteY10" fmla="*/ 0 h 566627"/>
                <a:gd name="connsiteX11" fmla="*/ 88535 w 566627"/>
                <a:gd name="connsiteY11" fmla="*/ 123950 h 566627"/>
                <a:gd name="connsiteX12" fmla="*/ 146969 w 566627"/>
                <a:gd name="connsiteY12" fmla="*/ 264721 h 566627"/>
                <a:gd name="connsiteX13" fmla="*/ 142542 w 566627"/>
                <a:gd name="connsiteY13" fmla="*/ 267377 h 566627"/>
                <a:gd name="connsiteX14" fmla="*/ 115981 w 566627"/>
                <a:gd name="connsiteY14" fmla="*/ 277116 h 566627"/>
                <a:gd name="connsiteX15" fmla="*/ 0 w 566627"/>
                <a:gd name="connsiteY15" fmla="*/ 398410 h 566627"/>
                <a:gd name="connsiteX16" fmla="*/ 0 w 566627"/>
                <a:gd name="connsiteY16" fmla="*/ 433824 h 566627"/>
                <a:gd name="connsiteX17" fmla="*/ 17707 w 566627"/>
                <a:gd name="connsiteY17" fmla="*/ 451531 h 566627"/>
                <a:gd name="connsiteX18" fmla="*/ 89421 w 566627"/>
                <a:gd name="connsiteY18" fmla="*/ 451531 h 566627"/>
                <a:gd name="connsiteX19" fmla="*/ 70828 w 566627"/>
                <a:gd name="connsiteY19" fmla="*/ 513506 h 566627"/>
                <a:gd name="connsiteX20" fmla="*/ 70828 w 566627"/>
                <a:gd name="connsiteY20" fmla="*/ 548920 h 566627"/>
                <a:gd name="connsiteX21" fmla="*/ 88535 w 566627"/>
                <a:gd name="connsiteY21" fmla="*/ 566627 h 566627"/>
                <a:gd name="connsiteX22" fmla="*/ 478092 w 566627"/>
                <a:gd name="connsiteY22" fmla="*/ 566627 h 566627"/>
                <a:gd name="connsiteX23" fmla="*/ 495799 w 566627"/>
                <a:gd name="connsiteY23" fmla="*/ 548920 h 566627"/>
                <a:gd name="connsiteX24" fmla="*/ 495799 w 566627"/>
                <a:gd name="connsiteY24" fmla="*/ 513506 h 566627"/>
                <a:gd name="connsiteX25" fmla="*/ 386015 w 566627"/>
                <a:gd name="connsiteY25" fmla="*/ 394868 h 566627"/>
                <a:gd name="connsiteX26" fmla="*/ 363881 w 566627"/>
                <a:gd name="connsiteY26" fmla="*/ 406378 h 566627"/>
                <a:gd name="connsiteX27" fmla="*/ 375390 w 566627"/>
                <a:gd name="connsiteY27" fmla="*/ 428512 h 566627"/>
                <a:gd name="connsiteX28" fmla="*/ 460384 w 566627"/>
                <a:gd name="connsiteY28" fmla="*/ 513506 h 566627"/>
                <a:gd name="connsiteX29" fmla="*/ 460384 w 566627"/>
                <a:gd name="connsiteY29" fmla="*/ 531213 h 566627"/>
                <a:gd name="connsiteX30" fmla="*/ 106243 w 566627"/>
                <a:gd name="connsiteY30" fmla="*/ 531213 h 566627"/>
                <a:gd name="connsiteX31" fmla="*/ 106243 w 566627"/>
                <a:gd name="connsiteY31" fmla="*/ 513506 h 566627"/>
                <a:gd name="connsiteX32" fmla="*/ 198319 w 566627"/>
                <a:gd name="connsiteY32" fmla="*/ 425856 h 566627"/>
                <a:gd name="connsiteX33" fmla="*/ 283314 w 566627"/>
                <a:gd name="connsiteY33" fmla="*/ 371849 h 566627"/>
                <a:gd name="connsiteX34" fmla="*/ 194778 w 566627"/>
                <a:gd name="connsiteY34" fmla="*/ 239046 h 566627"/>
                <a:gd name="connsiteX35" fmla="*/ 283314 w 566627"/>
                <a:gd name="connsiteY35" fmla="*/ 150510 h 566627"/>
                <a:gd name="connsiteX36" fmla="*/ 283314 w 566627"/>
                <a:gd name="connsiteY36" fmla="*/ 150510 h 566627"/>
                <a:gd name="connsiteX37" fmla="*/ 265606 w 566627"/>
                <a:gd name="connsiteY37" fmla="*/ 221339 h 566627"/>
                <a:gd name="connsiteX38" fmla="*/ 332008 w 566627"/>
                <a:gd name="connsiteY38" fmla="*/ 346174 h 566627"/>
                <a:gd name="connsiteX39" fmla="*/ 283314 w 566627"/>
                <a:gd name="connsiteY39" fmla="*/ 371849 h 566627"/>
                <a:gd name="connsiteX40" fmla="*/ 531213 w 566627"/>
                <a:gd name="connsiteY40" fmla="*/ 221339 h 566627"/>
                <a:gd name="connsiteX41" fmla="*/ 416117 w 566627"/>
                <a:gd name="connsiteY41" fmla="*/ 336435 h 566627"/>
                <a:gd name="connsiteX42" fmla="*/ 301021 w 566627"/>
                <a:gd name="connsiteY42" fmla="*/ 221339 h 566627"/>
                <a:gd name="connsiteX43" fmla="*/ 416117 w 566627"/>
                <a:gd name="connsiteY43" fmla="*/ 106243 h 566627"/>
                <a:gd name="connsiteX44" fmla="*/ 531213 w 566627"/>
                <a:gd name="connsiteY44" fmla="*/ 221339 h 566627"/>
                <a:gd name="connsiteX45" fmla="*/ 123950 w 566627"/>
                <a:gd name="connsiteY45" fmla="*/ 123950 h 566627"/>
                <a:gd name="connsiteX46" fmla="*/ 212485 w 566627"/>
                <a:gd name="connsiteY46" fmla="*/ 35414 h 566627"/>
                <a:gd name="connsiteX47" fmla="*/ 285970 w 566627"/>
                <a:gd name="connsiteY47" fmla="*/ 75255 h 566627"/>
                <a:gd name="connsiteX48" fmla="*/ 300135 w 566627"/>
                <a:gd name="connsiteY48" fmla="*/ 115981 h 566627"/>
                <a:gd name="connsiteX49" fmla="*/ 283314 w 566627"/>
                <a:gd name="connsiteY49" fmla="*/ 115096 h 566627"/>
                <a:gd name="connsiteX50" fmla="*/ 160249 w 566627"/>
                <a:gd name="connsiteY50" fmla="*/ 226651 h 566627"/>
                <a:gd name="connsiteX51" fmla="*/ 123950 w 566627"/>
                <a:gd name="connsiteY51" fmla="*/ 123950 h 566627"/>
                <a:gd name="connsiteX52" fmla="*/ 35414 w 566627"/>
                <a:gd name="connsiteY52" fmla="*/ 398410 h 566627"/>
                <a:gd name="connsiteX53" fmla="*/ 127491 w 566627"/>
                <a:gd name="connsiteY53" fmla="*/ 310759 h 566627"/>
                <a:gd name="connsiteX54" fmla="*/ 158478 w 566627"/>
                <a:gd name="connsiteY54" fmla="*/ 299250 h 566627"/>
                <a:gd name="connsiteX55" fmla="*/ 167332 w 566627"/>
                <a:gd name="connsiteY55" fmla="*/ 293938 h 566627"/>
                <a:gd name="connsiteX56" fmla="*/ 218683 w 566627"/>
                <a:gd name="connsiteY56" fmla="*/ 378932 h 566627"/>
                <a:gd name="connsiteX57" fmla="*/ 214256 w 566627"/>
                <a:gd name="connsiteY57" fmla="*/ 382473 h 566627"/>
                <a:gd name="connsiteX58" fmla="*/ 187695 w 566627"/>
                <a:gd name="connsiteY58" fmla="*/ 392212 h 566627"/>
                <a:gd name="connsiteX59" fmla="*/ 129262 w 566627"/>
                <a:gd name="connsiteY59" fmla="*/ 417002 h 566627"/>
                <a:gd name="connsiteX60" fmla="*/ 123950 w 566627"/>
                <a:gd name="connsiteY60" fmla="*/ 416117 h 566627"/>
                <a:gd name="connsiteX61" fmla="*/ 35414 w 566627"/>
                <a:gd name="connsiteY61" fmla="*/ 416117 h 566627"/>
                <a:gd name="connsiteX62" fmla="*/ 35414 w 566627"/>
                <a:gd name="connsiteY62" fmla="*/ 398410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66627" h="566627">
                  <a:moveTo>
                    <a:pt x="198319" y="425856"/>
                  </a:moveTo>
                  <a:cubicBezTo>
                    <a:pt x="210714" y="422314"/>
                    <a:pt x="220453" y="418773"/>
                    <a:pt x="229307" y="414346"/>
                  </a:cubicBezTo>
                  <a:cubicBezTo>
                    <a:pt x="237275" y="410805"/>
                    <a:pt x="243473" y="405492"/>
                    <a:pt x="248785" y="399295"/>
                  </a:cubicBezTo>
                  <a:cubicBezTo>
                    <a:pt x="260294" y="404607"/>
                    <a:pt x="271804" y="407263"/>
                    <a:pt x="283314" y="407263"/>
                  </a:cubicBezTo>
                  <a:cubicBezTo>
                    <a:pt x="312530" y="407263"/>
                    <a:pt x="341747" y="391327"/>
                    <a:pt x="363881" y="362110"/>
                  </a:cubicBezTo>
                  <a:cubicBezTo>
                    <a:pt x="380703" y="368308"/>
                    <a:pt x="397524" y="371849"/>
                    <a:pt x="416117" y="371849"/>
                  </a:cubicBezTo>
                  <a:cubicBezTo>
                    <a:pt x="499340" y="371849"/>
                    <a:pt x="566627" y="304562"/>
                    <a:pt x="566627" y="221339"/>
                  </a:cubicBezTo>
                  <a:cubicBezTo>
                    <a:pt x="566627" y="138115"/>
                    <a:pt x="499340" y="70828"/>
                    <a:pt x="416117" y="70828"/>
                  </a:cubicBezTo>
                  <a:cubicBezTo>
                    <a:pt x="385129" y="70828"/>
                    <a:pt x="356798" y="79682"/>
                    <a:pt x="332893" y="95618"/>
                  </a:cubicBezTo>
                  <a:cubicBezTo>
                    <a:pt x="329352" y="81453"/>
                    <a:pt x="324040" y="67287"/>
                    <a:pt x="315186" y="55777"/>
                  </a:cubicBezTo>
                  <a:cubicBezTo>
                    <a:pt x="293938" y="21249"/>
                    <a:pt x="254982" y="0"/>
                    <a:pt x="212485" y="0"/>
                  </a:cubicBezTo>
                  <a:cubicBezTo>
                    <a:pt x="144313" y="0"/>
                    <a:pt x="88535" y="55777"/>
                    <a:pt x="88535" y="123950"/>
                  </a:cubicBezTo>
                  <a:cubicBezTo>
                    <a:pt x="88535" y="177956"/>
                    <a:pt x="112440" y="232848"/>
                    <a:pt x="146969" y="264721"/>
                  </a:cubicBezTo>
                  <a:cubicBezTo>
                    <a:pt x="145198" y="265606"/>
                    <a:pt x="144313" y="267377"/>
                    <a:pt x="142542" y="267377"/>
                  </a:cubicBezTo>
                  <a:cubicBezTo>
                    <a:pt x="136345" y="270033"/>
                    <a:pt x="126606" y="273575"/>
                    <a:pt x="115981" y="277116"/>
                  </a:cubicBezTo>
                  <a:cubicBezTo>
                    <a:pt x="72599" y="291282"/>
                    <a:pt x="0" y="315186"/>
                    <a:pt x="0" y="398410"/>
                  </a:cubicBezTo>
                  <a:lnTo>
                    <a:pt x="0" y="433824"/>
                  </a:lnTo>
                  <a:cubicBezTo>
                    <a:pt x="0" y="443563"/>
                    <a:pt x="7968" y="451531"/>
                    <a:pt x="17707" y="451531"/>
                  </a:cubicBezTo>
                  <a:lnTo>
                    <a:pt x="89421" y="451531"/>
                  </a:lnTo>
                  <a:cubicBezTo>
                    <a:pt x="77911" y="467467"/>
                    <a:pt x="70828" y="487830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lnTo>
                    <a:pt x="495799" y="513506"/>
                  </a:lnTo>
                  <a:cubicBezTo>
                    <a:pt x="495799" y="431168"/>
                    <a:pt x="424970" y="407263"/>
                    <a:pt x="386015" y="394868"/>
                  </a:cubicBezTo>
                  <a:cubicBezTo>
                    <a:pt x="377161" y="392212"/>
                    <a:pt x="366537" y="396639"/>
                    <a:pt x="363881" y="406378"/>
                  </a:cubicBezTo>
                  <a:cubicBezTo>
                    <a:pt x="361225" y="415231"/>
                    <a:pt x="365651" y="425856"/>
                    <a:pt x="375390" y="428512"/>
                  </a:cubicBezTo>
                  <a:cubicBezTo>
                    <a:pt x="420543" y="443563"/>
                    <a:pt x="460384" y="461270"/>
                    <a:pt x="460384" y="513506"/>
                  </a:cubicBezTo>
                  <a:lnTo>
                    <a:pt x="460384" y="531213"/>
                  </a:ln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lose/>
                  <a:moveTo>
                    <a:pt x="283314" y="371849"/>
                  </a:moveTo>
                  <a:cubicBezTo>
                    <a:pt x="239046" y="371849"/>
                    <a:pt x="194778" y="304562"/>
                    <a:pt x="194778" y="239046"/>
                  </a:cubicBezTo>
                  <a:cubicBezTo>
                    <a:pt x="194778" y="190351"/>
                    <a:pt x="234619" y="150510"/>
                    <a:pt x="283314" y="150510"/>
                  </a:cubicBezTo>
                  <a:cubicBezTo>
                    <a:pt x="283314" y="150510"/>
                    <a:pt x="283314" y="150510"/>
                    <a:pt x="283314" y="150510"/>
                  </a:cubicBezTo>
                  <a:cubicBezTo>
                    <a:pt x="271804" y="171759"/>
                    <a:pt x="265606" y="195663"/>
                    <a:pt x="265606" y="221339"/>
                  </a:cubicBezTo>
                  <a:cubicBezTo>
                    <a:pt x="265606" y="272689"/>
                    <a:pt x="292167" y="318728"/>
                    <a:pt x="332008" y="346174"/>
                  </a:cubicBezTo>
                  <a:cubicBezTo>
                    <a:pt x="316957" y="362110"/>
                    <a:pt x="300135" y="371849"/>
                    <a:pt x="283314" y="371849"/>
                  </a:cubicBezTo>
                  <a:close/>
                  <a:moveTo>
                    <a:pt x="531213" y="221339"/>
                  </a:moveTo>
                  <a:cubicBezTo>
                    <a:pt x="531213" y="285084"/>
                    <a:pt x="479862" y="336435"/>
                    <a:pt x="416117" y="336435"/>
                  </a:cubicBezTo>
                  <a:cubicBezTo>
                    <a:pt x="352371" y="336435"/>
                    <a:pt x="301021" y="285084"/>
                    <a:pt x="301021" y="221339"/>
                  </a:cubicBezTo>
                  <a:cubicBezTo>
                    <a:pt x="301021" y="157593"/>
                    <a:pt x="352371" y="106243"/>
                    <a:pt x="416117" y="106243"/>
                  </a:cubicBezTo>
                  <a:cubicBezTo>
                    <a:pt x="479862" y="106243"/>
                    <a:pt x="531213" y="157593"/>
                    <a:pt x="531213" y="221339"/>
                  </a:cubicBezTo>
                  <a:close/>
                  <a:moveTo>
                    <a:pt x="123950" y="123950"/>
                  </a:moveTo>
                  <a:cubicBezTo>
                    <a:pt x="123950" y="75255"/>
                    <a:pt x="163791" y="35414"/>
                    <a:pt x="212485" y="35414"/>
                  </a:cubicBezTo>
                  <a:cubicBezTo>
                    <a:pt x="242587" y="35414"/>
                    <a:pt x="270033" y="50465"/>
                    <a:pt x="285970" y="75255"/>
                  </a:cubicBezTo>
                  <a:cubicBezTo>
                    <a:pt x="293938" y="86765"/>
                    <a:pt x="298365" y="100930"/>
                    <a:pt x="300135" y="115981"/>
                  </a:cubicBezTo>
                  <a:cubicBezTo>
                    <a:pt x="294823" y="115096"/>
                    <a:pt x="289511" y="115096"/>
                    <a:pt x="283314" y="115096"/>
                  </a:cubicBezTo>
                  <a:cubicBezTo>
                    <a:pt x="219568" y="115096"/>
                    <a:pt x="166447" y="163791"/>
                    <a:pt x="160249" y="226651"/>
                  </a:cubicBezTo>
                  <a:cubicBezTo>
                    <a:pt x="138115" y="200090"/>
                    <a:pt x="123950" y="161135"/>
                    <a:pt x="123950" y="123950"/>
                  </a:cubicBezTo>
                  <a:close/>
                  <a:moveTo>
                    <a:pt x="35414" y="398410"/>
                  </a:moveTo>
                  <a:cubicBezTo>
                    <a:pt x="35414" y="345288"/>
                    <a:pt x="75255" y="327581"/>
                    <a:pt x="127491" y="310759"/>
                  </a:cubicBezTo>
                  <a:cubicBezTo>
                    <a:pt x="139886" y="307218"/>
                    <a:pt x="149625" y="303677"/>
                    <a:pt x="158478" y="299250"/>
                  </a:cubicBezTo>
                  <a:cubicBezTo>
                    <a:pt x="161135" y="297479"/>
                    <a:pt x="164676" y="295708"/>
                    <a:pt x="167332" y="293938"/>
                  </a:cubicBezTo>
                  <a:cubicBezTo>
                    <a:pt x="177071" y="329352"/>
                    <a:pt x="195663" y="359454"/>
                    <a:pt x="218683" y="378932"/>
                  </a:cubicBezTo>
                  <a:cubicBezTo>
                    <a:pt x="216912" y="379817"/>
                    <a:pt x="216027" y="381588"/>
                    <a:pt x="214256" y="382473"/>
                  </a:cubicBezTo>
                  <a:cubicBezTo>
                    <a:pt x="208058" y="385129"/>
                    <a:pt x="198319" y="388671"/>
                    <a:pt x="187695" y="392212"/>
                  </a:cubicBezTo>
                  <a:cubicBezTo>
                    <a:pt x="170873" y="397524"/>
                    <a:pt x="148740" y="405492"/>
                    <a:pt x="129262" y="417002"/>
                  </a:cubicBezTo>
                  <a:cubicBezTo>
                    <a:pt x="126606" y="416117"/>
                    <a:pt x="125720" y="416117"/>
                    <a:pt x="123950" y="416117"/>
                  </a:cubicBezTo>
                  <a:lnTo>
                    <a:pt x="35414" y="416117"/>
                  </a:lnTo>
                  <a:lnTo>
                    <a:pt x="35414" y="39841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11EBF2-DC51-429B-8D2E-D384165F20F7}"/>
                </a:ext>
              </a:extLst>
            </p:cNvPr>
            <p:cNvSpPr/>
            <p:nvPr/>
          </p:nvSpPr>
          <p:spPr>
            <a:xfrm>
              <a:off x="6655716" y="1259670"/>
              <a:ext cx="150510" cy="123949"/>
            </a:xfrm>
            <a:custGeom>
              <a:avLst/>
              <a:gdLst>
                <a:gd name="connsiteX0" fmla="*/ 75255 w 150510"/>
                <a:gd name="connsiteY0" fmla="*/ 123950 h 123949"/>
                <a:gd name="connsiteX1" fmla="*/ 150510 w 150510"/>
                <a:gd name="connsiteY1" fmla="*/ 52236 h 123949"/>
                <a:gd name="connsiteX2" fmla="*/ 102701 w 150510"/>
                <a:gd name="connsiteY2" fmla="*/ 0 h 123949"/>
                <a:gd name="connsiteX3" fmla="*/ 75255 w 150510"/>
                <a:gd name="connsiteY3" fmla="*/ 11510 h 123949"/>
                <a:gd name="connsiteX4" fmla="*/ 47809 w 150510"/>
                <a:gd name="connsiteY4" fmla="*/ 0 h 123949"/>
                <a:gd name="connsiteX5" fmla="*/ 0 w 150510"/>
                <a:gd name="connsiteY5" fmla="*/ 52236 h 123949"/>
                <a:gd name="connsiteX6" fmla="*/ 75255 w 150510"/>
                <a:gd name="connsiteY6" fmla="*/ 123950 h 123949"/>
                <a:gd name="connsiteX7" fmla="*/ 47809 w 150510"/>
                <a:gd name="connsiteY7" fmla="*/ 26561 h 123949"/>
                <a:gd name="connsiteX8" fmla="*/ 62860 w 150510"/>
                <a:gd name="connsiteY8" fmla="*/ 39841 h 123949"/>
                <a:gd name="connsiteX9" fmla="*/ 62860 w 150510"/>
                <a:gd name="connsiteY9" fmla="*/ 40726 h 123949"/>
                <a:gd name="connsiteX10" fmla="*/ 63746 w 150510"/>
                <a:gd name="connsiteY10" fmla="*/ 42497 h 123949"/>
                <a:gd name="connsiteX11" fmla="*/ 64631 w 150510"/>
                <a:gd name="connsiteY11" fmla="*/ 43382 h 123949"/>
                <a:gd name="connsiteX12" fmla="*/ 65516 w 150510"/>
                <a:gd name="connsiteY12" fmla="*/ 44268 h 123949"/>
                <a:gd name="connsiteX13" fmla="*/ 66402 w 150510"/>
                <a:gd name="connsiteY13" fmla="*/ 45153 h 123949"/>
                <a:gd name="connsiteX14" fmla="*/ 67287 w 150510"/>
                <a:gd name="connsiteY14" fmla="*/ 46038 h 123949"/>
                <a:gd name="connsiteX15" fmla="*/ 68172 w 150510"/>
                <a:gd name="connsiteY15" fmla="*/ 46924 h 123949"/>
                <a:gd name="connsiteX16" fmla="*/ 69058 w 150510"/>
                <a:gd name="connsiteY16" fmla="*/ 47809 h 123949"/>
                <a:gd name="connsiteX17" fmla="*/ 69943 w 150510"/>
                <a:gd name="connsiteY17" fmla="*/ 48695 h 123949"/>
                <a:gd name="connsiteX18" fmla="*/ 70828 w 150510"/>
                <a:gd name="connsiteY18" fmla="*/ 48695 h 123949"/>
                <a:gd name="connsiteX19" fmla="*/ 70828 w 150510"/>
                <a:gd name="connsiteY19" fmla="*/ 48695 h 123949"/>
                <a:gd name="connsiteX20" fmla="*/ 71714 w 150510"/>
                <a:gd name="connsiteY20" fmla="*/ 48695 h 123949"/>
                <a:gd name="connsiteX21" fmla="*/ 72599 w 150510"/>
                <a:gd name="connsiteY21" fmla="*/ 48695 h 123949"/>
                <a:gd name="connsiteX22" fmla="*/ 73484 w 150510"/>
                <a:gd name="connsiteY22" fmla="*/ 48695 h 123949"/>
                <a:gd name="connsiteX23" fmla="*/ 75255 w 150510"/>
                <a:gd name="connsiteY23" fmla="*/ 48695 h 123949"/>
                <a:gd name="connsiteX24" fmla="*/ 76140 w 150510"/>
                <a:gd name="connsiteY24" fmla="*/ 48695 h 123949"/>
                <a:gd name="connsiteX25" fmla="*/ 77911 w 150510"/>
                <a:gd name="connsiteY25" fmla="*/ 48695 h 123949"/>
                <a:gd name="connsiteX26" fmla="*/ 77911 w 150510"/>
                <a:gd name="connsiteY26" fmla="*/ 48695 h 123949"/>
                <a:gd name="connsiteX27" fmla="*/ 78797 w 150510"/>
                <a:gd name="connsiteY27" fmla="*/ 48695 h 123949"/>
                <a:gd name="connsiteX28" fmla="*/ 79682 w 150510"/>
                <a:gd name="connsiteY28" fmla="*/ 47809 h 123949"/>
                <a:gd name="connsiteX29" fmla="*/ 80567 w 150510"/>
                <a:gd name="connsiteY29" fmla="*/ 46924 h 123949"/>
                <a:gd name="connsiteX30" fmla="*/ 81453 w 150510"/>
                <a:gd name="connsiteY30" fmla="*/ 46038 h 123949"/>
                <a:gd name="connsiteX31" fmla="*/ 82338 w 150510"/>
                <a:gd name="connsiteY31" fmla="*/ 45153 h 123949"/>
                <a:gd name="connsiteX32" fmla="*/ 83223 w 150510"/>
                <a:gd name="connsiteY32" fmla="*/ 44268 h 123949"/>
                <a:gd name="connsiteX33" fmla="*/ 84109 w 150510"/>
                <a:gd name="connsiteY33" fmla="*/ 43382 h 123949"/>
                <a:gd name="connsiteX34" fmla="*/ 84994 w 150510"/>
                <a:gd name="connsiteY34" fmla="*/ 42497 h 123949"/>
                <a:gd name="connsiteX35" fmla="*/ 85879 w 150510"/>
                <a:gd name="connsiteY35" fmla="*/ 40726 h 123949"/>
                <a:gd name="connsiteX36" fmla="*/ 85879 w 150510"/>
                <a:gd name="connsiteY36" fmla="*/ 39841 h 123949"/>
                <a:gd name="connsiteX37" fmla="*/ 100930 w 150510"/>
                <a:gd name="connsiteY37" fmla="*/ 26561 h 123949"/>
                <a:gd name="connsiteX38" fmla="*/ 122179 w 150510"/>
                <a:gd name="connsiteY38" fmla="*/ 52236 h 123949"/>
                <a:gd name="connsiteX39" fmla="*/ 73484 w 150510"/>
                <a:gd name="connsiteY39" fmla="*/ 97389 h 123949"/>
                <a:gd name="connsiteX40" fmla="*/ 24790 w 150510"/>
                <a:gd name="connsiteY40" fmla="*/ 52236 h 123949"/>
                <a:gd name="connsiteX41" fmla="*/ 47809 w 150510"/>
                <a:gd name="connsiteY41" fmla="*/ 26561 h 1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50510" h="123949">
                  <a:moveTo>
                    <a:pt x="75255" y="123950"/>
                  </a:moveTo>
                  <a:cubicBezTo>
                    <a:pt x="100930" y="123950"/>
                    <a:pt x="150510" y="93848"/>
                    <a:pt x="150510" y="52236"/>
                  </a:cubicBezTo>
                  <a:cubicBezTo>
                    <a:pt x="150510" y="27446"/>
                    <a:pt x="131918" y="0"/>
                    <a:pt x="102701" y="0"/>
                  </a:cubicBezTo>
                  <a:cubicBezTo>
                    <a:pt x="91192" y="0"/>
                    <a:pt x="81453" y="5312"/>
                    <a:pt x="75255" y="11510"/>
                  </a:cubicBezTo>
                  <a:cubicBezTo>
                    <a:pt x="69058" y="5312"/>
                    <a:pt x="59319" y="0"/>
                    <a:pt x="47809" y="0"/>
                  </a:cubicBezTo>
                  <a:cubicBezTo>
                    <a:pt x="18592" y="0"/>
                    <a:pt x="0" y="27446"/>
                    <a:pt x="0" y="52236"/>
                  </a:cubicBezTo>
                  <a:cubicBezTo>
                    <a:pt x="0" y="93848"/>
                    <a:pt x="49580" y="123950"/>
                    <a:pt x="75255" y="123950"/>
                  </a:cubicBezTo>
                  <a:close/>
                  <a:moveTo>
                    <a:pt x="47809" y="26561"/>
                  </a:moveTo>
                  <a:cubicBezTo>
                    <a:pt x="58433" y="26561"/>
                    <a:pt x="61975" y="38956"/>
                    <a:pt x="62860" y="39841"/>
                  </a:cubicBezTo>
                  <a:cubicBezTo>
                    <a:pt x="62860" y="39841"/>
                    <a:pt x="62860" y="40726"/>
                    <a:pt x="62860" y="40726"/>
                  </a:cubicBezTo>
                  <a:cubicBezTo>
                    <a:pt x="62860" y="41612"/>
                    <a:pt x="62860" y="41612"/>
                    <a:pt x="63746" y="42497"/>
                  </a:cubicBezTo>
                  <a:cubicBezTo>
                    <a:pt x="63746" y="42497"/>
                    <a:pt x="64631" y="43382"/>
                    <a:pt x="64631" y="43382"/>
                  </a:cubicBezTo>
                  <a:cubicBezTo>
                    <a:pt x="64631" y="43382"/>
                    <a:pt x="65516" y="44268"/>
                    <a:pt x="65516" y="44268"/>
                  </a:cubicBezTo>
                  <a:cubicBezTo>
                    <a:pt x="65516" y="44268"/>
                    <a:pt x="66402" y="45153"/>
                    <a:pt x="66402" y="45153"/>
                  </a:cubicBezTo>
                  <a:cubicBezTo>
                    <a:pt x="66402" y="45153"/>
                    <a:pt x="67287" y="46038"/>
                    <a:pt x="67287" y="46038"/>
                  </a:cubicBezTo>
                  <a:cubicBezTo>
                    <a:pt x="67287" y="46038"/>
                    <a:pt x="68172" y="46924"/>
                    <a:pt x="68172" y="46924"/>
                  </a:cubicBezTo>
                  <a:cubicBezTo>
                    <a:pt x="68172" y="46924"/>
                    <a:pt x="69058" y="47809"/>
                    <a:pt x="69058" y="47809"/>
                  </a:cubicBezTo>
                  <a:cubicBezTo>
                    <a:pt x="69058" y="47809"/>
                    <a:pt x="69943" y="47809"/>
                    <a:pt x="69943" y="48695"/>
                  </a:cubicBezTo>
                  <a:cubicBezTo>
                    <a:pt x="69943" y="48695"/>
                    <a:pt x="70828" y="48695"/>
                    <a:pt x="70828" y="48695"/>
                  </a:cubicBezTo>
                  <a:cubicBezTo>
                    <a:pt x="70828" y="48695"/>
                    <a:pt x="70828" y="48695"/>
                    <a:pt x="70828" y="48695"/>
                  </a:cubicBezTo>
                  <a:cubicBezTo>
                    <a:pt x="70828" y="48695"/>
                    <a:pt x="71714" y="48695"/>
                    <a:pt x="71714" y="48695"/>
                  </a:cubicBezTo>
                  <a:cubicBezTo>
                    <a:pt x="71714" y="48695"/>
                    <a:pt x="72599" y="48695"/>
                    <a:pt x="72599" y="48695"/>
                  </a:cubicBezTo>
                  <a:cubicBezTo>
                    <a:pt x="72599" y="48695"/>
                    <a:pt x="73484" y="48695"/>
                    <a:pt x="73484" y="48695"/>
                  </a:cubicBezTo>
                  <a:cubicBezTo>
                    <a:pt x="74370" y="48695"/>
                    <a:pt x="74370" y="48695"/>
                    <a:pt x="75255" y="48695"/>
                  </a:cubicBezTo>
                  <a:cubicBezTo>
                    <a:pt x="75255" y="48695"/>
                    <a:pt x="76140" y="48695"/>
                    <a:pt x="76140" y="48695"/>
                  </a:cubicBezTo>
                  <a:cubicBezTo>
                    <a:pt x="77026" y="48695"/>
                    <a:pt x="77026" y="48695"/>
                    <a:pt x="77911" y="48695"/>
                  </a:cubicBezTo>
                  <a:cubicBezTo>
                    <a:pt x="77911" y="48695"/>
                    <a:pt x="77911" y="48695"/>
                    <a:pt x="77911" y="48695"/>
                  </a:cubicBezTo>
                  <a:cubicBezTo>
                    <a:pt x="77911" y="48695"/>
                    <a:pt x="78797" y="48695"/>
                    <a:pt x="78797" y="48695"/>
                  </a:cubicBezTo>
                  <a:cubicBezTo>
                    <a:pt x="78797" y="48695"/>
                    <a:pt x="79682" y="48695"/>
                    <a:pt x="79682" y="47809"/>
                  </a:cubicBezTo>
                  <a:cubicBezTo>
                    <a:pt x="79682" y="47809"/>
                    <a:pt x="80567" y="46924"/>
                    <a:pt x="80567" y="46924"/>
                  </a:cubicBezTo>
                  <a:cubicBezTo>
                    <a:pt x="80567" y="46924"/>
                    <a:pt x="81453" y="46038"/>
                    <a:pt x="81453" y="46038"/>
                  </a:cubicBezTo>
                  <a:cubicBezTo>
                    <a:pt x="81453" y="46038"/>
                    <a:pt x="82338" y="45153"/>
                    <a:pt x="82338" y="45153"/>
                  </a:cubicBezTo>
                  <a:cubicBezTo>
                    <a:pt x="82338" y="45153"/>
                    <a:pt x="83223" y="44268"/>
                    <a:pt x="83223" y="44268"/>
                  </a:cubicBezTo>
                  <a:cubicBezTo>
                    <a:pt x="83223" y="44268"/>
                    <a:pt x="84109" y="43382"/>
                    <a:pt x="84109" y="43382"/>
                  </a:cubicBezTo>
                  <a:cubicBezTo>
                    <a:pt x="84109" y="43382"/>
                    <a:pt x="84994" y="42497"/>
                    <a:pt x="84994" y="42497"/>
                  </a:cubicBezTo>
                  <a:cubicBezTo>
                    <a:pt x="84994" y="42497"/>
                    <a:pt x="84994" y="41612"/>
                    <a:pt x="85879" y="40726"/>
                  </a:cubicBezTo>
                  <a:cubicBezTo>
                    <a:pt x="85879" y="40726"/>
                    <a:pt x="85879" y="39841"/>
                    <a:pt x="85879" y="39841"/>
                  </a:cubicBezTo>
                  <a:cubicBezTo>
                    <a:pt x="85879" y="39841"/>
                    <a:pt x="90306" y="26561"/>
                    <a:pt x="100930" y="26561"/>
                  </a:cubicBezTo>
                  <a:cubicBezTo>
                    <a:pt x="113325" y="26561"/>
                    <a:pt x="122179" y="39841"/>
                    <a:pt x="122179" y="52236"/>
                  </a:cubicBezTo>
                  <a:cubicBezTo>
                    <a:pt x="122179" y="77026"/>
                    <a:pt x="86765" y="97389"/>
                    <a:pt x="73484" y="97389"/>
                  </a:cubicBezTo>
                  <a:cubicBezTo>
                    <a:pt x="60204" y="97389"/>
                    <a:pt x="24790" y="77026"/>
                    <a:pt x="24790" y="52236"/>
                  </a:cubicBezTo>
                  <a:cubicBezTo>
                    <a:pt x="26561" y="39841"/>
                    <a:pt x="35414" y="26561"/>
                    <a:pt x="47809" y="26561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4" name="Graphic 3">
            <a:extLst>
              <a:ext uri="{FF2B5EF4-FFF2-40B4-BE49-F238E27FC236}">
                <a16:creationId xmlns:a16="http://schemas.microsoft.com/office/drawing/2014/main" id="{7177DD62-2646-4133-B259-3E781CFC853C}"/>
              </a:ext>
            </a:extLst>
          </p:cNvPr>
          <p:cNvGrpSpPr/>
          <p:nvPr/>
        </p:nvGrpSpPr>
        <p:grpSpPr>
          <a:xfrm>
            <a:off x="2320241" y="3156223"/>
            <a:ext cx="433995" cy="379746"/>
            <a:chOff x="9551228" y="4197151"/>
            <a:chExt cx="566627" cy="495798"/>
          </a:xfrm>
          <a:solidFill>
            <a:srgbClr val="67748E"/>
          </a:solidFill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A5A2742-2691-425B-828E-4DBCAD0BACD9}"/>
                </a:ext>
              </a:extLst>
            </p:cNvPr>
            <p:cNvSpPr/>
            <p:nvPr/>
          </p:nvSpPr>
          <p:spPr>
            <a:xfrm>
              <a:off x="9551228" y="4197151"/>
              <a:ext cx="566627" cy="495798"/>
            </a:xfrm>
            <a:custGeom>
              <a:avLst/>
              <a:gdLst>
                <a:gd name="connsiteX0" fmla="*/ 416117 w 566627"/>
                <a:gd name="connsiteY0" fmla="*/ 0 h 495798"/>
                <a:gd name="connsiteX1" fmla="*/ 274460 w 566627"/>
                <a:gd name="connsiteY1" fmla="*/ 100930 h 495798"/>
                <a:gd name="connsiteX2" fmla="*/ 203632 w 566627"/>
                <a:gd name="connsiteY2" fmla="*/ 88535 h 495798"/>
                <a:gd name="connsiteX3" fmla="*/ 0 w 566627"/>
                <a:gd name="connsiteY3" fmla="*/ 292167 h 495798"/>
                <a:gd name="connsiteX4" fmla="*/ 45153 w 566627"/>
                <a:gd name="connsiteY4" fmla="*/ 419658 h 495798"/>
                <a:gd name="connsiteX5" fmla="*/ 44268 w 566627"/>
                <a:gd name="connsiteY5" fmla="*/ 424970 h 495798"/>
                <a:gd name="connsiteX6" fmla="*/ 79682 w 566627"/>
                <a:gd name="connsiteY6" fmla="*/ 460384 h 495798"/>
                <a:gd name="connsiteX7" fmla="*/ 87650 w 566627"/>
                <a:gd name="connsiteY7" fmla="*/ 459499 h 495798"/>
                <a:gd name="connsiteX8" fmla="*/ 203632 w 566627"/>
                <a:gd name="connsiteY8" fmla="*/ 495799 h 495798"/>
                <a:gd name="connsiteX9" fmla="*/ 291282 w 566627"/>
                <a:gd name="connsiteY9" fmla="*/ 476321 h 495798"/>
                <a:gd name="connsiteX10" fmla="*/ 299250 w 566627"/>
                <a:gd name="connsiteY10" fmla="*/ 452416 h 495798"/>
                <a:gd name="connsiteX11" fmla="*/ 275345 w 566627"/>
                <a:gd name="connsiteY11" fmla="*/ 444448 h 495798"/>
                <a:gd name="connsiteX12" fmla="*/ 203632 w 566627"/>
                <a:gd name="connsiteY12" fmla="*/ 460384 h 495798"/>
                <a:gd name="connsiteX13" fmla="*/ 113325 w 566627"/>
                <a:gd name="connsiteY13" fmla="*/ 433824 h 495798"/>
                <a:gd name="connsiteX14" fmla="*/ 115096 w 566627"/>
                <a:gd name="connsiteY14" fmla="*/ 424970 h 495798"/>
                <a:gd name="connsiteX15" fmla="*/ 79682 w 566627"/>
                <a:gd name="connsiteY15" fmla="*/ 389556 h 495798"/>
                <a:gd name="connsiteX16" fmla="*/ 68172 w 566627"/>
                <a:gd name="connsiteY16" fmla="*/ 391327 h 495798"/>
                <a:gd name="connsiteX17" fmla="*/ 35414 w 566627"/>
                <a:gd name="connsiteY17" fmla="*/ 292167 h 495798"/>
                <a:gd name="connsiteX18" fmla="*/ 203632 w 566627"/>
                <a:gd name="connsiteY18" fmla="*/ 123950 h 495798"/>
                <a:gd name="connsiteX19" fmla="*/ 266492 w 566627"/>
                <a:gd name="connsiteY19" fmla="*/ 135459 h 495798"/>
                <a:gd name="connsiteX20" fmla="*/ 265606 w 566627"/>
                <a:gd name="connsiteY20" fmla="*/ 150510 h 495798"/>
                <a:gd name="connsiteX21" fmla="*/ 270919 w 566627"/>
                <a:gd name="connsiteY21" fmla="*/ 187695 h 495798"/>
                <a:gd name="connsiteX22" fmla="*/ 230192 w 566627"/>
                <a:gd name="connsiteY22" fmla="*/ 170873 h 495798"/>
                <a:gd name="connsiteX23" fmla="*/ 203632 w 566627"/>
                <a:gd name="connsiteY23" fmla="*/ 159364 h 495798"/>
                <a:gd name="connsiteX24" fmla="*/ 177071 w 566627"/>
                <a:gd name="connsiteY24" fmla="*/ 170873 h 495798"/>
                <a:gd name="connsiteX25" fmla="*/ 79682 w 566627"/>
                <a:gd name="connsiteY25" fmla="*/ 292167 h 495798"/>
                <a:gd name="connsiteX26" fmla="*/ 203632 w 566627"/>
                <a:gd name="connsiteY26" fmla="*/ 416117 h 495798"/>
                <a:gd name="connsiteX27" fmla="*/ 222224 w 566627"/>
                <a:gd name="connsiteY27" fmla="*/ 414346 h 495798"/>
                <a:gd name="connsiteX28" fmla="*/ 223995 w 566627"/>
                <a:gd name="connsiteY28" fmla="*/ 414346 h 495798"/>
                <a:gd name="connsiteX29" fmla="*/ 239046 w 566627"/>
                <a:gd name="connsiteY29" fmla="*/ 393983 h 495798"/>
                <a:gd name="connsiteX30" fmla="*/ 218683 w 566627"/>
                <a:gd name="connsiteY30" fmla="*/ 378932 h 495798"/>
                <a:gd name="connsiteX31" fmla="*/ 216912 w 566627"/>
                <a:gd name="connsiteY31" fmla="*/ 378932 h 495798"/>
                <a:gd name="connsiteX32" fmla="*/ 203632 w 566627"/>
                <a:gd name="connsiteY32" fmla="*/ 379817 h 495798"/>
                <a:gd name="connsiteX33" fmla="*/ 115096 w 566627"/>
                <a:gd name="connsiteY33" fmla="*/ 291282 h 495798"/>
                <a:gd name="connsiteX34" fmla="*/ 171759 w 566627"/>
                <a:gd name="connsiteY34" fmla="*/ 208944 h 495798"/>
                <a:gd name="connsiteX35" fmla="*/ 203632 w 566627"/>
                <a:gd name="connsiteY35" fmla="*/ 230192 h 495798"/>
                <a:gd name="connsiteX36" fmla="*/ 235504 w 566627"/>
                <a:gd name="connsiteY36" fmla="*/ 209829 h 495798"/>
                <a:gd name="connsiteX37" fmla="*/ 292167 w 566627"/>
                <a:gd name="connsiteY37" fmla="*/ 292167 h 495798"/>
                <a:gd name="connsiteX38" fmla="*/ 277116 w 566627"/>
                <a:gd name="connsiteY38" fmla="*/ 340862 h 495798"/>
                <a:gd name="connsiteX39" fmla="*/ 238160 w 566627"/>
                <a:gd name="connsiteY39" fmla="*/ 301021 h 495798"/>
                <a:gd name="connsiteX40" fmla="*/ 239046 w 566627"/>
                <a:gd name="connsiteY40" fmla="*/ 292167 h 495798"/>
                <a:gd name="connsiteX41" fmla="*/ 203632 w 566627"/>
                <a:gd name="connsiteY41" fmla="*/ 256753 h 495798"/>
                <a:gd name="connsiteX42" fmla="*/ 168217 w 566627"/>
                <a:gd name="connsiteY42" fmla="*/ 292167 h 495798"/>
                <a:gd name="connsiteX43" fmla="*/ 203632 w 566627"/>
                <a:gd name="connsiteY43" fmla="*/ 327581 h 495798"/>
                <a:gd name="connsiteX44" fmla="*/ 212485 w 566627"/>
                <a:gd name="connsiteY44" fmla="*/ 326696 h 495798"/>
                <a:gd name="connsiteX45" fmla="*/ 350600 w 566627"/>
                <a:gd name="connsiteY45" fmla="*/ 464811 h 495798"/>
                <a:gd name="connsiteX46" fmla="*/ 362995 w 566627"/>
                <a:gd name="connsiteY46" fmla="*/ 469238 h 495798"/>
                <a:gd name="connsiteX47" fmla="*/ 375390 w 566627"/>
                <a:gd name="connsiteY47" fmla="*/ 463926 h 495798"/>
                <a:gd name="connsiteX48" fmla="*/ 375390 w 566627"/>
                <a:gd name="connsiteY48" fmla="*/ 439136 h 495798"/>
                <a:gd name="connsiteX49" fmla="*/ 359454 w 566627"/>
                <a:gd name="connsiteY49" fmla="*/ 423200 h 495798"/>
                <a:gd name="connsiteX50" fmla="*/ 407263 w 566627"/>
                <a:gd name="connsiteY50" fmla="*/ 301021 h 495798"/>
                <a:gd name="connsiteX51" fmla="*/ 416117 w 566627"/>
                <a:gd name="connsiteY51" fmla="*/ 301906 h 495798"/>
                <a:gd name="connsiteX52" fmla="*/ 566627 w 566627"/>
                <a:gd name="connsiteY52" fmla="*/ 151396 h 495798"/>
                <a:gd name="connsiteX53" fmla="*/ 416117 w 566627"/>
                <a:gd name="connsiteY53" fmla="*/ 0 h 495798"/>
                <a:gd name="connsiteX54" fmla="*/ 334664 w 566627"/>
                <a:gd name="connsiteY54" fmla="*/ 397524 h 495798"/>
                <a:gd name="connsiteX55" fmla="*/ 302791 w 566627"/>
                <a:gd name="connsiteY55" fmla="*/ 365651 h 495798"/>
                <a:gd name="connsiteX56" fmla="*/ 327581 w 566627"/>
                <a:gd name="connsiteY56" fmla="*/ 292167 h 495798"/>
                <a:gd name="connsiteX57" fmla="*/ 325811 w 566627"/>
                <a:gd name="connsiteY57" fmla="*/ 270033 h 495798"/>
                <a:gd name="connsiteX58" fmla="*/ 371849 w 566627"/>
                <a:gd name="connsiteY58" fmla="*/ 293938 h 495798"/>
                <a:gd name="connsiteX59" fmla="*/ 334664 w 566627"/>
                <a:gd name="connsiteY59" fmla="*/ 397524 h 495798"/>
                <a:gd name="connsiteX60" fmla="*/ 416117 w 566627"/>
                <a:gd name="connsiteY60" fmla="*/ 265606 h 495798"/>
                <a:gd name="connsiteX61" fmla="*/ 301021 w 566627"/>
                <a:gd name="connsiteY61" fmla="*/ 150510 h 495798"/>
                <a:gd name="connsiteX62" fmla="*/ 416117 w 566627"/>
                <a:gd name="connsiteY62" fmla="*/ 35414 h 495798"/>
                <a:gd name="connsiteX63" fmla="*/ 531213 w 566627"/>
                <a:gd name="connsiteY63" fmla="*/ 150510 h 495798"/>
                <a:gd name="connsiteX64" fmla="*/ 416117 w 566627"/>
                <a:gd name="connsiteY64" fmla="*/ 265606 h 49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6627" h="495798">
                  <a:moveTo>
                    <a:pt x="416117" y="0"/>
                  </a:moveTo>
                  <a:cubicBezTo>
                    <a:pt x="350600" y="0"/>
                    <a:pt x="294823" y="42497"/>
                    <a:pt x="274460" y="100930"/>
                  </a:cubicBezTo>
                  <a:cubicBezTo>
                    <a:pt x="252326" y="92962"/>
                    <a:pt x="228422" y="88535"/>
                    <a:pt x="203632" y="88535"/>
                  </a:cubicBezTo>
                  <a:cubicBezTo>
                    <a:pt x="91192" y="88535"/>
                    <a:pt x="0" y="179727"/>
                    <a:pt x="0" y="292167"/>
                  </a:cubicBezTo>
                  <a:cubicBezTo>
                    <a:pt x="0" y="339976"/>
                    <a:pt x="16822" y="384244"/>
                    <a:pt x="45153" y="419658"/>
                  </a:cubicBezTo>
                  <a:cubicBezTo>
                    <a:pt x="44268" y="421429"/>
                    <a:pt x="44268" y="423200"/>
                    <a:pt x="44268" y="424970"/>
                  </a:cubicBezTo>
                  <a:cubicBezTo>
                    <a:pt x="44268" y="444448"/>
                    <a:pt x="60204" y="460384"/>
                    <a:pt x="79682" y="460384"/>
                  </a:cubicBezTo>
                  <a:cubicBezTo>
                    <a:pt x="82338" y="460384"/>
                    <a:pt x="84994" y="460384"/>
                    <a:pt x="87650" y="459499"/>
                  </a:cubicBezTo>
                  <a:cubicBezTo>
                    <a:pt x="120408" y="482518"/>
                    <a:pt x="160249" y="495799"/>
                    <a:pt x="203632" y="495799"/>
                  </a:cubicBezTo>
                  <a:cubicBezTo>
                    <a:pt x="234619" y="495799"/>
                    <a:pt x="264721" y="488716"/>
                    <a:pt x="291282" y="476321"/>
                  </a:cubicBezTo>
                  <a:cubicBezTo>
                    <a:pt x="300135" y="471894"/>
                    <a:pt x="303677" y="461270"/>
                    <a:pt x="299250" y="452416"/>
                  </a:cubicBezTo>
                  <a:cubicBezTo>
                    <a:pt x="294823" y="443563"/>
                    <a:pt x="284199" y="440021"/>
                    <a:pt x="275345" y="444448"/>
                  </a:cubicBezTo>
                  <a:cubicBezTo>
                    <a:pt x="254097" y="455072"/>
                    <a:pt x="229307" y="460384"/>
                    <a:pt x="203632" y="460384"/>
                  </a:cubicBezTo>
                  <a:cubicBezTo>
                    <a:pt x="170873" y="460384"/>
                    <a:pt x="139886" y="450646"/>
                    <a:pt x="113325" y="433824"/>
                  </a:cubicBezTo>
                  <a:cubicBezTo>
                    <a:pt x="114211" y="431168"/>
                    <a:pt x="115096" y="427626"/>
                    <a:pt x="115096" y="424970"/>
                  </a:cubicBezTo>
                  <a:cubicBezTo>
                    <a:pt x="115096" y="405492"/>
                    <a:pt x="99160" y="389556"/>
                    <a:pt x="79682" y="389556"/>
                  </a:cubicBezTo>
                  <a:cubicBezTo>
                    <a:pt x="75255" y="389556"/>
                    <a:pt x="71714" y="390441"/>
                    <a:pt x="68172" y="391327"/>
                  </a:cubicBezTo>
                  <a:cubicBezTo>
                    <a:pt x="47809" y="363881"/>
                    <a:pt x="35414" y="329352"/>
                    <a:pt x="35414" y="292167"/>
                  </a:cubicBezTo>
                  <a:cubicBezTo>
                    <a:pt x="35414" y="199205"/>
                    <a:pt x="110669" y="123950"/>
                    <a:pt x="203632" y="123950"/>
                  </a:cubicBezTo>
                  <a:cubicBezTo>
                    <a:pt x="225765" y="123950"/>
                    <a:pt x="247014" y="128376"/>
                    <a:pt x="266492" y="135459"/>
                  </a:cubicBezTo>
                  <a:cubicBezTo>
                    <a:pt x="265606" y="140771"/>
                    <a:pt x="265606" y="145198"/>
                    <a:pt x="265606" y="150510"/>
                  </a:cubicBezTo>
                  <a:cubicBezTo>
                    <a:pt x="265606" y="163791"/>
                    <a:pt x="267377" y="176186"/>
                    <a:pt x="270919" y="187695"/>
                  </a:cubicBezTo>
                  <a:cubicBezTo>
                    <a:pt x="258524" y="179727"/>
                    <a:pt x="245243" y="173530"/>
                    <a:pt x="230192" y="170873"/>
                  </a:cubicBezTo>
                  <a:cubicBezTo>
                    <a:pt x="223995" y="163791"/>
                    <a:pt x="214256" y="159364"/>
                    <a:pt x="203632" y="159364"/>
                  </a:cubicBezTo>
                  <a:cubicBezTo>
                    <a:pt x="193007" y="159364"/>
                    <a:pt x="184154" y="163791"/>
                    <a:pt x="177071" y="170873"/>
                  </a:cubicBezTo>
                  <a:cubicBezTo>
                    <a:pt x="121294" y="183268"/>
                    <a:pt x="79682" y="232848"/>
                    <a:pt x="79682" y="292167"/>
                  </a:cubicBezTo>
                  <a:cubicBezTo>
                    <a:pt x="79682" y="360339"/>
                    <a:pt x="135459" y="416117"/>
                    <a:pt x="203632" y="416117"/>
                  </a:cubicBezTo>
                  <a:cubicBezTo>
                    <a:pt x="210714" y="416117"/>
                    <a:pt x="216027" y="415231"/>
                    <a:pt x="222224" y="414346"/>
                  </a:cubicBezTo>
                  <a:lnTo>
                    <a:pt x="223995" y="414346"/>
                  </a:lnTo>
                  <a:cubicBezTo>
                    <a:pt x="233734" y="412575"/>
                    <a:pt x="240816" y="403722"/>
                    <a:pt x="239046" y="393983"/>
                  </a:cubicBezTo>
                  <a:cubicBezTo>
                    <a:pt x="237275" y="384244"/>
                    <a:pt x="228422" y="378046"/>
                    <a:pt x="218683" y="378932"/>
                  </a:cubicBezTo>
                  <a:lnTo>
                    <a:pt x="216912" y="378932"/>
                  </a:lnTo>
                  <a:cubicBezTo>
                    <a:pt x="211600" y="379817"/>
                    <a:pt x="208058" y="379817"/>
                    <a:pt x="203632" y="379817"/>
                  </a:cubicBezTo>
                  <a:cubicBezTo>
                    <a:pt x="154937" y="379817"/>
                    <a:pt x="115096" y="339976"/>
                    <a:pt x="115096" y="291282"/>
                  </a:cubicBezTo>
                  <a:cubicBezTo>
                    <a:pt x="115096" y="254097"/>
                    <a:pt x="139001" y="221339"/>
                    <a:pt x="171759" y="208944"/>
                  </a:cubicBezTo>
                  <a:cubicBezTo>
                    <a:pt x="177071" y="221339"/>
                    <a:pt x="189466" y="230192"/>
                    <a:pt x="203632" y="230192"/>
                  </a:cubicBezTo>
                  <a:cubicBezTo>
                    <a:pt x="217797" y="230192"/>
                    <a:pt x="230192" y="221339"/>
                    <a:pt x="235504" y="209829"/>
                  </a:cubicBezTo>
                  <a:cubicBezTo>
                    <a:pt x="268262" y="223109"/>
                    <a:pt x="292167" y="254982"/>
                    <a:pt x="292167" y="292167"/>
                  </a:cubicBezTo>
                  <a:cubicBezTo>
                    <a:pt x="292167" y="309874"/>
                    <a:pt x="286855" y="326696"/>
                    <a:pt x="277116" y="340862"/>
                  </a:cubicBezTo>
                  <a:lnTo>
                    <a:pt x="238160" y="301021"/>
                  </a:lnTo>
                  <a:cubicBezTo>
                    <a:pt x="239046" y="298365"/>
                    <a:pt x="239046" y="294823"/>
                    <a:pt x="239046" y="292167"/>
                  </a:cubicBezTo>
                  <a:cubicBezTo>
                    <a:pt x="239046" y="272689"/>
                    <a:pt x="223109" y="256753"/>
                    <a:pt x="203632" y="256753"/>
                  </a:cubicBezTo>
                  <a:cubicBezTo>
                    <a:pt x="184154" y="256753"/>
                    <a:pt x="168217" y="272689"/>
                    <a:pt x="168217" y="292167"/>
                  </a:cubicBezTo>
                  <a:cubicBezTo>
                    <a:pt x="168217" y="311645"/>
                    <a:pt x="184154" y="327581"/>
                    <a:pt x="203632" y="327581"/>
                  </a:cubicBezTo>
                  <a:cubicBezTo>
                    <a:pt x="207173" y="327581"/>
                    <a:pt x="209829" y="326696"/>
                    <a:pt x="212485" y="326696"/>
                  </a:cubicBezTo>
                  <a:lnTo>
                    <a:pt x="350600" y="464811"/>
                  </a:lnTo>
                  <a:cubicBezTo>
                    <a:pt x="354142" y="467467"/>
                    <a:pt x="358569" y="469238"/>
                    <a:pt x="362995" y="469238"/>
                  </a:cubicBezTo>
                  <a:cubicBezTo>
                    <a:pt x="367422" y="469238"/>
                    <a:pt x="371849" y="467467"/>
                    <a:pt x="375390" y="463926"/>
                  </a:cubicBezTo>
                  <a:cubicBezTo>
                    <a:pt x="382473" y="456843"/>
                    <a:pt x="382473" y="446219"/>
                    <a:pt x="375390" y="439136"/>
                  </a:cubicBezTo>
                  <a:lnTo>
                    <a:pt x="359454" y="423200"/>
                  </a:lnTo>
                  <a:cubicBezTo>
                    <a:pt x="388671" y="388671"/>
                    <a:pt x="404607" y="346174"/>
                    <a:pt x="407263" y="301021"/>
                  </a:cubicBezTo>
                  <a:cubicBezTo>
                    <a:pt x="409919" y="301021"/>
                    <a:pt x="413461" y="301906"/>
                    <a:pt x="416117" y="301906"/>
                  </a:cubicBezTo>
                  <a:cubicBezTo>
                    <a:pt x="499340" y="301906"/>
                    <a:pt x="566627" y="234619"/>
                    <a:pt x="566627" y="151396"/>
                  </a:cubicBezTo>
                  <a:cubicBezTo>
                    <a:pt x="566627" y="68172"/>
                    <a:pt x="499340" y="0"/>
                    <a:pt x="416117" y="0"/>
                  </a:cubicBezTo>
                  <a:close/>
                  <a:moveTo>
                    <a:pt x="334664" y="397524"/>
                  </a:moveTo>
                  <a:lnTo>
                    <a:pt x="302791" y="365651"/>
                  </a:lnTo>
                  <a:cubicBezTo>
                    <a:pt x="318728" y="344403"/>
                    <a:pt x="327581" y="318728"/>
                    <a:pt x="327581" y="292167"/>
                  </a:cubicBezTo>
                  <a:cubicBezTo>
                    <a:pt x="327581" y="285084"/>
                    <a:pt x="326696" y="277116"/>
                    <a:pt x="325811" y="270033"/>
                  </a:cubicBezTo>
                  <a:cubicBezTo>
                    <a:pt x="339976" y="280657"/>
                    <a:pt x="355027" y="288626"/>
                    <a:pt x="371849" y="293938"/>
                  </a:cubicBezTo>
                  <a:cubicBezTo>
                    <a:pt x="370964" y="332008"/>
                    <a:pt x="358569" y="368308"/>
                    <a:pt x="334664" y="397524"/>
                  </a:cubicBezTo>
                  <a:close/>
                  <a:moveTo>
                    <a:pt x="416117" y="265606"/>
                  </a:moveTo>
                  <a:cubicBezTo>
                    <a:pt x="352371" y="265606"/>
                    <a:pt x="301021" y="214256"/>
                    <a:pt x="301021" y="150510"/>
                  </a:cubicBezTo>
                  <a:cubicBezTo>
                    <a:pt x="301021" y="86765"/>
                    <a:pt x="352371" y="35414"/>
                    <a:pt x="416117" y="35414"/>
                  </a:cubicBezTo>
                  <a:cubicBezTo>
                    <a:pt x="479862" y="35414"/>
                    <a:pt x="531213" y="86765"/>
                    <a:pt x="531213" y="150510"/>
                  </a:cubicBezTo>
                  <a:cubicBezTo>
                    <a:pt x="531213" y="214256"/>
                    <a:pt x="479862" y="265606"/>
                    <a:pt x="416117" y="26560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C63063D-A288-4448-B827-8EBFD15701E3}"/>
                </a:ext>
              </a:extLst>
            </p:cNvPr>
            <p:cNvSpPr/>
            <p:nvPr/>
          </p:nvSpPr>
          <p:spPr>
            <a:xfrm>
              <a:off x="9905690" y="4276833"/>
              <a:ext cx="123629" cy="141656"/>
            </a:xfrm>
            <a:custGeom>
              <a:avLst/>
              <a:gdLst>
                <a:gd name="connsiteX0" fmla="*/ 123629 w 123629"/>
                <a:gd name="connsiteY0" fmla="*/ 17707 h 141656"/>
                <a:gd name="connsiteX1" fmla="*/ 105922 w 123629"/>
                <a:gd name="connsiteY1" fmla="*/ 0 h 141656"/>
                <a:gd name="connsiteX2" fmla="*/ 17387 w 123629"/>
                <a:gd name="connsiteY2" fmla="*/ 0 h 141656"/>
                <a:gd name="connsiteX3" fmla="*/ 1450 w 123629"/>
                <a:gd name="connsiteY3" fmla="*/ 10624 h 141656"/>
                <a:gd name="connsiteX4" fmla="*/ 4992 w 123629"/>
                <a:gd name="connsiteY4" fmla="*/ 30102 h 141656"/>
                <a:gd name="connsiteX5" fmla="*/ 45718 w 123629"/>
                <a:gd name="connsiteY5" fmla="*/ 70828 h 141656"/>
                <a:gd name="connsiteX6" fmla="*/ 4992 w 123629"/>
                <a:gd name="connsiteY6" fmla="*/ 111555 h 141656"/>
                <a:gd name="connsiteX7" fmla="*/ 1450 w 123629"/>
                <a:gd name="connsiteY7" fmla="*/ 131032 h 141656"/>
                <a:gd name="connsiteX8" fmla="*/ 17387 w 123629"/>
                <a:gd name="connsiteY8" fmla="*/ 141657 h 141656"/>
                <a:gd name="connsiteX9" fmla="*/ 105922 w 123629"/>
                <a:gd name="connsiteY9" fmla="*/ 141657 h 141656"/>
                <a:gd name="connsiteX10" fmla="*/ 123629 w 123629"/>
                <a:gd name="connsiteY10" fmla="*/ 123950 h 141656"/>
                <a:gd name="connsiteX11" fmla="*/ 105922 w 123629"/>
                <a:gd name="connsiteY11" fmla="*/ 106243 h 141656"/>
                <a:gd name="connsiteX12" fmla="*/ 59884 w 123629"/>
                <a:gd name="connsiteY12" fmla="*/ 106243 h 141656"/>
                <a:gd name="connsiteX13" fmla="*/ 82903 w 123629"/>
                <a:gd name="connsiteY13" fmla="*/ 83223 h 141656"/>
                <a:gd name="connsiteX14" fmla="*/ 82903 w 123629"/>
                <a:gd name="connsiteY14" fmla="*/ 58433 h 141656"/>
                <a:gd name="connsiteX15" fmla="*/ 59884 w 123629"/>
                <a:gd name="connsiteY15" fmla="*/ 35414 h 141656"/>
                <a:gd name="connsiteX16" fmla="*/ 105922 w 123629"/>
                <a:gd name="connsiteY16" fmla="*/ 35414 h 141656"/>
                <a:gd name="connsiteX17" fmla="*/ 123629 w 123629"/>
                <a:gd name="connsiteY17" fmla="*/ 17707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3629" h="141656">
                  <a:moveTo>
                    <a:pt x="123629" y="17707"/>
                  </a:moveTo>
                  <a:cubicBezTo>
                    <a:pt x="123629" y="7968"/>
                    <a:pt x="115661" y="0"/>
                    <a:pt x="105922" y="0"/>
                  </a:cubicBezTo>
                  <a:lnTo>
                    <a:pt x="17387" y="0"/>
                  </a:lnTo>
                  <a:cubicBezTo>
                    <a:pt x="10304" y="0"/>
                    <a:pt x="4106" y="4427"/>
                    <a:pt x="1450" y="10624"/>
                  </a:cubicBezTo>
                  <a:cubicBezTo>
                    <a:pt x="-1206" y="16822"/>
                    <a:pt x="565" y="24790"/>
                    <a:pt x="4992" y="30102"/>
                  </a:cubicBezTo>
                  <a:lnTo>
                    <a:pt x="45718" y="70828"/>
                  </a:lnTo>
                  <a:lnTo>
                    <a:pt x="4992" y="111555"/>
                  </a:lnTo>
                  <a:cubicBezTo>
                    <a:pt x="-320" y="116867"/>
                    <a:pt x="-1206" y="123950"/>
                    <a:pt x="1450" y="131032"/>
                  </a:cubicBezTo>
                  <a:cubicBezTo>
                    <a:pt x="4106" y="137230"/>
                    <a:pt x="10304" y="141657"/>
                    <a:pt x="17387" y="141657"/>
                  </a:cubicBezTo>
                  <a:lnTo>
                    <a:pt x="105922" y="141657"/>
                  </a:lnTo>
                  <a:cubicBezTo>
                    <a:pt x="115661" y="141657"/>
                    <a:pt x="123629" y="133689"/>
                    <a:pt x="123629" y="123950"/>
                  </a:cubicBezTo>
                  <a:cubicBezTo>
                    <a:pt x="123629" y="114211"/>
                    <a:pt x="115661" y="106243"/>
                    <a:pt x="105922" y="106243"/>
                  </a:cubicBezTo>
                  <a:lnTo>
                    <a:pt x="59884" y="106243"/>
                  </a:lnTo>
                  <a:lnTo>
                    <a:pt x="82903" y="83223"/>
                  </a:lnTo>
                  <a:cubicBezTo>
                    <a:pt x="89986" y="76141"/>
                    <a:pt x="89986" y="65516"/>
                    <a:pt x="82903" y="58433"/>
                  </a:cubicBezTo>
                  <a:lnTo>
                    <a:pt x="59884" y="35414"/>
                  </a:lnTo>
                  <a:lnTo>
                    <a:pt x="105922" y="35414"/>
                  </a:lnTo>
                  <a:cubicBezTo>
                    <a:pt x="115661" y="35414"/>
                    <a:pt x="123629" y="27446"/>
                    <a:pt x="123629" y="1770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7" name="Graphic 5">
            <a:extLst>
              <a:ext uri="{FF2B5EF4-FFF2-40B4-BE49-F238E27FC236}">
                <a16:creationId xmlns:a16="http://schemas.microsoft.com/office/drawing/2014/main" id="{AAB1C32B-A748-4E1C-9D2F-CA6760E757B7}"/>
              </a:ext>
            </a:extLst>
          </p:cNvPr>
          <p:cNvSpPr/>
          <p:nvPr/>
        </p:nvSpPr>
        <p:spPr>
          <a:xfrm>
            <a:off x="4663373" y="3156223"/>
            <a:ext cx="433995" cy="379746"/>
          </a:xfrm>
          <a:custGeom>
            <a:avLst/>
            <a:gdLst>
              <a:gd name="connsiteX0" fmla="*/ 416117 w 566627"/>
              <a:gd name="connsiteY0" fmla="*/ 0 h 495798"/>
              <a:gd name="connsiteX1" fmla="*/ 274460 w 566627"/>
              <a:gd name="connsiteY1" fmla="*/ 100930 h 495798"/>
              <a:gd name="connsiteX2" fmla="*/ 203632 w 566627"/>
              <a:gd name="connsiteY2" fmla="*/ 88535 h 495798"/>
              <a:gd name="connsiteX3" fmla="*/ 0 w 566627"/>
              <a:gd name="connsiteY3" fmla="*/ 292167 h 495798"/>
              <a:gd name="connsiteX4" fmla="*/ 45153 w 566627"/>
              <a:gd name="connsiteY4" fmla="*/ 419658 h 495798"/>
              <a:gd name="connsiteX5" fmla="*/ 44268 w 566627"/>
              <a:gd name="connsiteY5" fmla="*/ 424970 h 495798"/>
              <a:gd name="connsiteX6" fmla="*/ 79682 w 566627"/>
              <a:gd name="connsiteY6" fmla="*/ 460384 h 495798"/>
              <a:gd name="connsiteX7" fmla="*/ 87650 w 566627"/>
              <a:gd name="connsiteY7" fmla="*/ 459499 h 495798"/>
              <a:gd name="connsiteX8" fmla="*/ 203632 w 566627"/>
              <a:gd name="connsiteY8" fmla="*/ 495799 h 495798"/>
              <a:gd name="connsiteX9" fmla="*/ 291282 w 566627"/>
              <a:gd name="connsiteY9" fmla="*/ 476321 h 495798"/>
              <a:gd name="connsiteX10" fmla="*/ 299250 w 566627"/>
              <a:gd name="connsiteY10" fmla="*/ 452416 h 495798"/>
              <a:gd name="connsiteX11" fmla="*/ 275345 w 566627"/>
              <a:gd name="connsiteY11" fmla="*/ 444448 h 495798"/>
              <a:gd name="connsiteX12" fmla="*/ 203632 w 566627"/>
              <a:gd name="connsiteY12" fmla="*/ 460384 h 495798"/>
              <a:gd name="connsiteX13" fmla="*/ 113325 w 566627"/>
              <a:gd name="connsiteY13" fmla="*/ 433824 h 495798"/>
              <a:gd name="connsiteX14" fmla="*/ 115096 w 566627"/>
              <a:gd name="connsiteY14" fmla="*/ 424970 h 495798"/>
              <a:gd name="connsiteX15" fmla="*/ 79682 w 566627"/>
              <a:gd name="connsiteY15" fmla="*/ 389556 h 495798"/>
              <a:gd name="connsiteX16" fmla="*/ 68172 w 566627"/>
              <a:gd name="connsiteY16" fmla="*/ 391327 h 495798"/>
              <a:gd name="connsiteX17" fmla="*/ 35414 w 566627"/>
              <a:gd name="connsiteY17" fmla="*/ 292167 h 495798"/>
              <a:gd name="connsiteX18" fmla="*/ 203632 w 566627"/>
              <a:gd name="connsiteY18" fmla="*/ 123950 h 495798"/>
              <a:gd name="connsiteX19" fmla="*/ 266492 w 566627"/>
              <a:gd name="connsiteY19" fmla="*/ 135459 h 495798"/>
              <a:gd name="connsiteX20" fmla="*/ 265606 w 566627"/>
              <a:gd name="connsiteY20" fmla="*/ 150510 h 495798"/>
              <a:gd name="connsiteX21" fmla="*/ 270919 w 566627"/>
              <a:gd name="connsiteY21" fmla="*/ 187695 h 495798"/>
              <a:gd name="connsiteX22" fmla="*/ 230192 w 566627"/>
              <a:gd name="connsiteY22" fmla="*/ 170873 h 495798"/>
              <a:gd name="connsiteX23" fmla="*/ 203632 w 566627"/>
              <a:gd name="connsiteY23" fmla="*/ 159364 h 495798"/>
              <a:gd name="connsiteX24" fmla="*/ 177071 w 566627"/>
              <a:gd name="connsiteY24" fmla="*/ 170873 h 495798"/>
              <a:gd name="connsiteX25" fmla="*/ 79682 w 566627"/>
              <a:gd name="connsiteY25" fmla="*/ 292167 h 495798"/>
              <a:gd name="connsiteX26" fmla="*/ 203632 w 566627"/>
              <a:gd name="connsiteY26" fmla="*/ 416117 h 495798"/>
              <a:gd name="connsiteX27" fmla="*/ 222224 w 566627"/>
              <a:gd name="connsiteY27" fmla="*/ 414346 h 495798"/>
              <a:gd name="connsiteX28" fmla="*/ 223995 w 566627"/>
              <a:gd name="connsiteY28" fmla="*/ 414346 h 495798"/>
              <a:gd name="connsiteX29" fmla="*/ 239046 w 566627"/>
              <a:gd name="connsiteY29" fmla="*/ 393983 h 495798"/>
              <a:gd name="connsiteX30" fmla="*/ 218683 w 566627"/>
              <a:gd name="connsiteY30" fmla="*/ 378932 h 495798"/>
              <a:gd name="connsiteX31" fmla="*/ 216912 w 566627"/>
              <a:gd name="connsiteY31" fmla="*/ 378932 h 495798"/>
              <a:gd name="connsiteX32" fmla="*/ 203632 w 566627"/>
              <a:gd name="connsiteY32" fmla="*/ 379817 h 495798"/>
              <a:gd name="connsiteX33" fmla="*/ 115096 w 566627"/>
              <a:gd name="connsiteY33" fmla="*/ 291282 h 495798"/>
              <a:gd name="connsiteX34" fmla="*/ 171759 w 566627"/>
              <a:gd name="connsiteY34" fmla="*/ 208944 h 495798"/>
              <a:gd name="connsiteX35" fmla="*/ 203632 w 566627"/>
              <a:gd name="connsiteY35" fmla="*/ 230192 h 495798"/>
              <a:gd name="connsiteX36" fmla="*/ 235504 w 566627"/>
              <a:gd name="connsiteY36" fmla="*/ 209829 h 495798"/>
              <a:gd name="connsiteX37" fmla="*/ 292167 w 566627"/>
              <a:gd name="connsiteY37" fmla="*/ 292167 h 495798"/>
              <a:gd name="connsiteX38" fmla="*/ 277116 w 566627"/>
              <a:gd name="connsiteY38" fmla="*/ 340862 h 495798"/>
              <a:gd name="connsiteX39" fmla="*/ 238160 w 566627"/>
              <a:gd name="connsiteY39" fmla="*/ 301021 h 495798"/>
              <a:gd name="connsiteX40" fmla="*/ 239046 w 566627"/>
              <a:gd name="connsiteY40" fmla="*/ 292167 h 495798"/>
              <a:gd name="connsiteX41" fmla="*/ 203632 w 566627"/>
              <a:gd name="connsiteY41" fmla="*/ 256753 h 495798"/>
              <a:gd name="connsiteX42" fmla="*/ 168217 w 566627"/>
              <a:gd name="connsiteY42" fmla="*/ 292167 h 495798"/>
              <a:gd name="connsiteX43" fmla="*/ 203632 w 566627"/>
              <a:gd name="connsiteY43" fmla="*/ 327581 h 495798"/>
              <a:gd name="connsiteX44" fmla="*/ 212485 w 566627"/>
              <a:gd name="connsiteY44" fmla="*/ 326696 h 495798"/>
              <a:gd name="connsiteX45" fmla="*/ 350600 w 566627"/>
              <a:gd name="connsiteY45" fmla="*/ 464811 h 495798"/>
              <a:gd name="connsiteX46" fmla="*/ 362995 w 566627"/>
              <a:gd name="connsiteY46" fmla="*/ 469238 h 495798"/>
              <a:gd name="connsiteX47" fmla="*/ 375390 w 566627"/>
              <a:gd name="connsiteY47" fmla="*/ 463926 h 495798"/>
              <a:gd name="connsiteX48" fmla="*/ 375390 w 566627"/>
              <a:gd name="connsiteY48" fmla="*/ 439136 h 495798"/>
              <a:gd name="connsiteX49" fmla="*/ 359454 w 566627"/>
              <a:gd name="connsiteY49" fmla="*/ 423200 h 495798"/>
              <a:gd name="connsiteX50" fmla="*/ 407263 w 566627"/>
              <a:gd name="connsiteY50" fmla="*/ 301021 h 495798"/>
              <a:gd name="connsiteX51" fmla="*/ 416117 w 566627"/>
              <a:gd name="connsiteY51" fmla="*/ 301906 h 495798"/>
              <a:gd name="connsiteX52" fmla="*/ 566627 w 566627"/>
              <a:gd name="connsiteY52" fmla="*/ 151396 h 495798"/>
              <a:gd name="connsiteX53" fmla="*/ 416117 w 566627"/>
              <a:gd name="connsiteY53" fmla="*/ 0 h 495798"/>
              <a:gd name="connsiteX54" fmla="*/ 334664 w 566627"/>
              <a:gd name="connsiteY54" fmla="*/ 397524 h 495798"/>
              <a:gd name="connsiteX55" fmla="*/ 302791 w 566627"/>
              <a:gd name="connsiteY55" fmla="*/ 365651 h 495798"/>
              <a:gd name="connsiteX56" fmla="*/ 327581 w 566627"/>
              <a:gd name="connsiteY56" fmla="*/ 292167 h 495798"/>
              <a:gd name="connsiteX57" fmla="*/ 325811 w 566627"/>
              <a:gd name="connsiteY57" fmla="*/ 270033 h 495798"/>
              <a:gd name="connsiteX58" fmla="*/ 371849 w 566627"/>
              <a:gd name="connsiteY58" fmla="*/ 293938 h 495798"/>
              <a:gd name="connsiteX59" fmla="*/ 334664 w 566627"/>
              <a:gd name="connsiteY59" fmla="*/ 397524 h 495798"/>
              <a:gd name="connsiteX60" fmla="*/ 361225 w 566627"/>
              <a:gd name="connsiteY60" fmla="*/ 251441 h 495798"/>
              <a:gd name="connsiteX61" fmla="*/ 371849 w 566627"/>
              <a:gd name="connsiteY61" fmla="*/ 247899 h 495798"/>
              <a:gd name="connsiteX62" fmla="*/ 390441 w 566627"/>
              <a:gd name="connsiteY62" fmla="*/ 240816 h 495798"/>
              <a:gd name="connsiteX63" fmla="*/ 399295 w 566627"/>
              <a:gd name="connsiteY63" fmla="*/ 234619 h 495798"/>
              <a:gd name="connsiteX64" fmla="*/ 416117 w 566627"/>
              <a:gd name="connsiteY64" fmla="*/ 237275 h 495798"/>
              <a:gd name="connsiteX65" fmla="*/ 434709 w 566627"/>
              <a:gd name="connsiteY65" fmla="*/ 233734 h 495798"/>
              <a:gd name="connsiteX66" fmla="*/ 445333 w 566627"/>
              <a:gd name="connsiteY66" fmla="*/ 240816 h 495798"/>
              <a:gd name="connsiteX67" fmla="*/ 461270 w 566627"/>
              <a:gd name="connsiteY67" fmla="*/ 247014 h 495798"/>
              <a:gd name="connsiteX68" fmla="*/ 471894 w 566627"/>
              <a:gd name="connsiteY68" fmla="*/ 250555 h 495798"/>
              <a:gd name="connsiteX69" fmla="*/ 416117 w 566627"/>
              <a:gd name="connsiteY69" fmla="*/ 265606 h 495798"/>
              <a:gd name="connsiteX70" fmla="*/ 361225 w 566627"/>
              <a:gd name="connsiteY70" fmla="*/ 251441 h 495798"/>
              <a:gd name="connsiteX71" fmla="*/ 416117 w 566627"/>
              <a:gd name="connsiteY71" fmla="*/ 201861 h 495798"/>
              <a:gd name="connsiteX72" fmla="*/ 376276 w 566627"/>
              <a:gd name="connsiteY72" fmla="*/ 137230 h 495798"/>
              <a:gd name="connsiteX73" fmla="*/ 416117 w 566627"/>
              <a:gd name="connsiteY73" fmla="*/ 97389 h 495798"/>
              <a:gd name="connsiteX74" fmla="*/ 455958 w 566627"/>
              <a:gd name="connsiteY74" fmla="*/ 137230 h 495798"/>
              <a:gd name="connsiteX75" fmla="*/ 416117 w 566627"/>
              <a:gd name="connsiteY75" fmla="*/ 201861 h 495798"/>
              <a:gd name="connsiteX76" fmla="*/ 502881 w 566627"/>
              <a:gd name="connsiteY76" fmla="*/ 225765 h 495798"/>
              <a:gd name="connsiteX77" fmla="*/ 472779 w 566627"/>
              <a:gd name="connsiteY77" fmla="*/ 213370 h 495798"/>
              <a:gd name="connsiteX78" fmla="*/ 465697 w 566627"/>
              <a:gd name="connsiteY78" fmla="*/ 210714 h 495798"/>
              <a:gd name="connsiteX79" fmla="*/ 491372 w 566627"/>
              <a:gd name="connsiteY79" fmla="*/ 137230 h 495798"/>
              <a:gd name="connsiteX80" fmla="*/ 416117 w 566627"/>
              <a:gd name="connsiteY80" fmla="*/ 61975 h 495798"/>
              <a:gd name="connsiteX81" fmla="*/ 340862 w 566627"/>
              <a:gd name="connsiteY81" fmla="*/ 137230 h 495798"/>
              <a:gd name="connsiteX82" fmla="*/ 367422 w 566627"/>
              <a:gd name="connsiteY82" fmla="*/ 211600 h 495798"/>
              <a:gd name="connsiteX83" fmla="*/ 360339 w 566627"/>
              <a:gd name="connsiteY83" fmla="*/ 214256 h 495798"/>
              <a:gd name="connsiteX84" fmla="*/ 330237 w 566627"/>
              <a:gd name="connsiteY84" fmla="*/ 226651 h 495798"/>
              <a:gd name="connsiteX85" fmla="*/ 301021 w 566627"/>
              <a:gd name="connsiteY85" fmla="*/ 150510 h 495798"/>
              <a:gd name="connsiteX86" fmla="*/ 416117 w 566627"/>
              <a:gd name="connsiteY86" fmla="*/ 35414 h 495798"/>
              <a:gd name="connsiteX87" fmla="*/ 531213 w 566627"/>
              <a:gd name="connsiteY87" fmla="*/ 150510 h 495798"/>
              <a:gd name="connsiteX88" fmla="*/ 502881 w 566627"/>
              <a:gd name="connsiteY88" fmla="*/ 225765 h 49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566627" h="495798">
                <a:moveTo>
                  <a:pt x="416117" y="0"/>
                </a:moveTo>
                <a:cubicBezTo>
                  <a:pt x="350600" y="0"/>
                  <a:pt x="294823" y="42497"/>
                  <a:pt x="274460" y="100930"/>
                </a:cubicBezTo>
                <a:cubicBezTo>
                  <a:pt x="252326" y="92962"/>
                  <a:pt x="228422" y="88535"/>
                  <a:pt x="203632" y="88535"/>
                </a:cubicBezTo>
                <a:cubicBezTo>
                  <a:pt x="91192" y="88535"/>
                  <a:pt x="0" y="179727"/>
                  <a:pt x="0" y="292167"/>
                </a:cubicBezTo>
                <a:cubicBezTo>
                  <a:pt x="0" y="339976"/>
                  <a:pt x="16822" y="384244"/>
                  <a:pt x="45153" y="419658"/>
                </a:cubicBezTo>
                <a:cubicBezTo>
                  <a:pt x="44268" y="421429"/>
                  <a:pt x="44268" y="423200"/>
                  <a:pt x="44268" y="424970"/>
                </a:cubicBezTo>
                <a:cubicBezTo>
                  <a:pt x="44268" y="444448"/>
                  <a:pt x="60204" y="460384"/>
                  <a:pt x="79682" y="460384"/>
                </a:cubicBezTo>
                <a:cubicBezTo>
                  <a:pt x="82338" y="460384"/>
                  <a:pt x="84994" y="460384"/>
                  <a:pt x="87650" y="459499"/>
                </a:cubicBezTo>
                <a:cubicBezTo>
                  <a:pt x="120408" y="482518"/>
                  <a:pt x="160249" y="495799"/>
                  <a:pt x="203632" y="495799"/>
                </a:cubicBezTo>
                <a:cubicBezTo>
                  <a:pt x="234619" y="495799"/>
                  <a:pt x="264721" y="488716"/>
                  <a:pt x="291282" y="476321"/>
                </a:cubicBezTo>
                <a:cubicBezTo>
                  <a:pt x="300135" y="471894"/>
                  <a:pt x="303677" y="461270"/>
                  <a:pt x="299250" y="452416"/>
                </a:cubicBezTo>
                <a:cubicBezTo>
                  <a:pt x="294823" y="443563"/>
                  <a:pt x="284199" y="440021"/>
                  <a:pt x="275345" y="444448"/>
                </a:cubicBezTo>
                <a:cubicBezTo>
                  <a:pt x="254097" y="455072"/>
                  <a:pt x="229307" y="460384"/>
                  <a:pt x="203632" y="460384"/>
                </a:cubicBezTo>
                <a:cubicBezTo>
                  <a:pt x="170873" y="460384"/>
                  <a:pt x="139886" y="450646"/>
                  <a:pt x="113325" y="433824"/>
                </a:cubicBezTo>
                <a:cubicBezTo>
                  <a:pt x="114211" y="431168"/>
                  <a:pt x="115096" y="427626"/>
                  <a:pt x="115096" y="424970"/>
                </a:cubicBezTo>
                <a:cubicBezTo>
                  <a:pt x="115096" y="405492"/>
                  <a:pt x="99160" y="389556"/>
                  <a:pt x="79682" y="389556"/>
                </a:cubicBezTo>
                <a:cubicBezTo>
                  <a:pt x="75255" y="389556"/>
                  <a:pt x="71714" y="390441"/>
                  <a:pt x="68172" y="391327"/>
                </a:cubicBezTo>
                <a:cubicBezTo>
                  <a:pt x="47809" y="363881"/>
                  <a:pt x="35414" y="329352"/>
                  <a:pt x="35414" y="292167"/>
                </a:cubicBezTo>
                <a:cubicBezTo>
                  <a:pt x="35414" y="199205"/>
                  <a:pt x="110669" y="123950"/>
                  <a:pt x="203632" y="123950"/>
                </a:cubicBezTo>
                <a:cubicBezTo>
                  <a:pt x="225765" y="123950"/>
                  <a:pt x="247014" y="128376"/>
                  <a:pt x="266492" y="135459"/>
                </a:cubicBezTo>
                <a:cubicBezTo>
                  <a:pt x="265606" y="140771"/>
                  <a:pt x="265606" y="145198"/>
                  <a:pt x="265606" y="150510"/>
                </a:cubicBezTo>
                <a:cubicBezTo>
                  <a:pt x="265606" y="163791"/>
                  <a:pt x="267377" y="176186"/>
                  <a:pt x="270919" y="187695"/>
                </a:cubicBezTo>
                <a:cubicBezTo>
                  <a:pt x="258524" y="179727"/>
                  <a:pt x="245243" y="173530"/>
                  <a:pt x="230192" y="170873"/>
                </a:cubicBezTo>
                <a:cubicBezTo>
                  <a:pt x="223995" y="163791"/>
                  <a:pt x="214256" y="159364"/>
                  <a:pt x="203632" y="159364"/>
                </a:cubicBezTo>
                <a:cubicBezTo>
                  <a:pt x="193007" y="159364"/>
                  <a:pt x="184154" y="163791"/>
                  <a:pt x="177071" y="170873"/>
                </a:cubicBezTo>
                <a:cubicBezTo>
                  <a:pt x="121294" y="183268"/>
                  <a:pt x="79682" y="232848"/>
                  <a:pt x="79682" y="292167"/>
                </a:cubicBezTo>
                <a:cubicBezTo>
                  <a:pt x="79682" y="360339"/>
                  <a:pt x="135459" y="416117"/>
                  <a:pt x="203632" y="416117"/>
                </a:cubicBezTo>
                <a:cubicBezTo>
                  <a:pt x="210714" y="416117"/>
                  <a:pt x="216027" y="415231"/>
                  <a:pt x="222224" y="414346"/>
                </a:cubicBezTo>
                <a:lnTo>
                  <a:pt x="223995" y="414346"/>
                </a:lnTo>
                <a:cubicBezTo>
                  <a:pt x="233734" y="412575"/>
                  <a:pt x="240816" y="403722"/>
                  <a:pt x="239046" y="393983"/>
                </a:cubicBezTo>
                <a:cubicBezTo>
                  <a:pt x="237275" y="384244"/>
                  <a:pt x="228422" y="378046"/>
                  <a:pt x="218683" y="378932"/>
                </a:cubicBezTo>
                <a:lnTo>
                  <a:pt x="216912" y="378932"/>
                </a:lnTo>
                <a:cubicBezTo>
                  <a:pt x="211600" y="379817"/>
                  <a:pt x="208058" y="379817"/>
                  <a:pt x="203632" y="379817"/>
                </a:cubicBezTo>
                <a:cubicBezTo>
                  <a:pt x="154937" y="379817"/>
                  <a:pt x="115096" y="339976"/>
                  <a:pt x="115096" y="291282"/>
                </a:cubicBezTo>
                <a:cubicBezTo>
                  <a:pt x="115096" y="254097"/>
                  <a:pt x="139001" y="221339"/>
                  <a:pt x="171759" y="208944"/>
                </a:cubicBezTo>
                <a:cubicBezTo>
                  <a:pt x="177071" y="221339"/>
                  <a:pt x="189466" y="230192"/>
                  <a:pt x="203632" y="230192"/>
                </a:cubicBezTo>
                <a:cubicBezTo>
                  <a:pt x="217797" y="230192"/>
                  <a:pt x="230192" y="221339"/>
                  <a:pt x="235504" y="209829"/>
                </a:cubicBezTo>
                <a:cubicBezTo>
                  <a:pt x="268262" y="223109"/>
                  <a:pt x="292167" y="254982"/>
                  <a:pt x="292167" y="292167"/>
                </a:cubicBezTo>
                <a:cubicBezTo>
                  <a:pt x="292167" y="309874"/>
                  <a:pt x="286855" y="326696"/>
                  <a:pt x="277116" y="340862"/>
                </a:cubicBezTo>
                <a:lnTo>
                  <a:pt x="238160" y="301021"/>
                </a:lnTo>
                <a:cubicBezTo>
                  <a:pt x="239046" y="298365"/>
                  <a:pt x="239046" y="294823"/>
                  <a:pt x="239046" y="292167"/>
                </a:cubicBezTo>
                <a:cubicBezTo>
                  <a:pt x="239046" y="272689"/>
                  <a:pt x="223109" y="256753"/>
                  <a:pt x="203632" y="256753"/>
                </a:cubicBezTo>
                <a:cubicBezTo>
                  <a:pt x="184154" y="256753"/>
                  <a:pt x="168217" y="272689"/>
                  <a:pt x="168217" y="292167"/>
                </a:cubicBezTo>
                <a:cubicBezTo>
                  <a:pt x="168217" y="311645"/>
                  <a:pt x="184154" y="327581"/>
                  <a:pt x="203632" y="327581"/>
                </a:cubicBezTo>
                <a:cubicBezTo>
                  <a:pt x="207173" y="327581"/>
                  <a:pt x="209829" y="326696"/>
                  <a:pt x="212485" y="326696"/>
                </a:cubicBezTo>
                <a:lnTo>
                  <a:pt x="350600" y="464811"/>
                </a:lnTo>
                <a:cubicBezTo>
                  <a:pt x="354142" y="467467"/>
                  <a:pt x="358569" y="469238"/>
                  <a:pt x="362995" y="469238"/>
                </a:cubicBezTo>
                <a:cubicBezTo>
                  <a:pt x="367422" y="469238"/>
                  <a:pt x="371849" y="467467"/>
                  <a:pt x="375390" y="463926"/>
                </a:cubicBezTo>
                <a:cubicBezTo>
                  <a:pt x="382473" y="456843"/>
                  <a:pt x="382473" y="446219"/>
                  <a:pt x="375390" y="439136"/>
                </a:cubicBezTo>
                <a:lnTo>
                  <a:pt x="359454" y="423200"/>
                </a:lnTo>
                <a:cubicBezTo>
                  <a:pt x="388671" y="388671"/>
                  <a:pt x="404607" y="346174"/>
                  <a:pt x="407263" y="301021"/>
                </a:cubicBezTo>
                <a:cubicBezTo>
                  <a:pt x="409919" y="301021"/>
                  <a:pt x="413461" y="301906"/>
                  <a:pt x="416117" y="301906"/>
                </a:cubicBezTo>
                <a:cubicBezTo>
                  <a:pt x="499340" y="301906"/>
                  <a:pt x="566627" y="234619"/>
                  <a:pt x="566627" y="151396"/>
                </a:cubicBezTo>
                <a:cubicBezTo>
                  <a:pt x="566627" y="68172"/>
                  <a:pt x="499340" y="0"/>
                  <a:pt x="416117" y="0"/>
                </a:cubicBezTo>
                <a:close/>
                <a:moveTo>
                  <a:pt x="334664" y="397524"/>
                </a:moveTo>
                <a:lnTo>
                  <a:pt x="302791" y="365651"/>
                </a:lnTo>
                <a:cubicBezTo>
                  <a:pt x="318728" y="344403"/>
                  <a:pt x="327581" y="318728"/>
                  <a:pt x="327581" y="292167"/>
                </a:cubicBezTo>
                <a:cubicBezTo>
                  <a:pt x="327581" y="285084"/>
                  <a:pt x="326696" y="277116"/>
                  <a:pt x="325811" y="270033"/>
                </a:cubicBezTo>
                <a:cubicBezTo>
                  <a:pt x="339976" y="280657"/>
                  <a:pt x="355027" y="288626"/>
                  <a:pt x="371849" y="293938"/>
                </a:cubicBezTo>
                <a:cubicBezTo>
                  <a:pt x="370964" y="332008"/>
                  <a:pt x="358569" y="368308"/>
                  <a:pt x="334664" y="397524"/>
                </a:cubicBezTo>
                <a:close/>
                <a:moveTo>
                  <a:pt x="361225" y="251441"/>
                </a:moveTo>
                <a:cubicBezTo>
                  <a:pt x="364766" y="250555"/>
                  <a:pt x="368308" y="248785"/>
                  <a:pt x="371849" y="247899"/>
                </a:cubicBezTo>
                <a:cubicBezTo>
                  <a:pt x="378932" y="245243"/>
                  <a:pt x="385129" y="243473"/>
                  <a:pt x="390441" y="240816"/>
                </a:cubicBezTo>
                <a:cubicBezTo>
                  <a:pt x="393983" y="239046"/>
                  <a:pt x="396639" y="237275"/>
                  <a:pt x="399295" y="234619"/>
                </a:cubicBezTo>
                <a:cubicBezTo>
                  <a:pt x="404607" y="236390"/>
                  <a:pt x="409919" y="237275"/>
                  <a:pt x="416117" y="237275"/>
                </a:cubicBezTo>
                <a:cubicBezTo>
                  <a:pt x="422314" y="237275"/>
                  <a:pt x="429397" y="235504"/>
                  <a:pt x="434709" y="233734"/>
                </a:cubicBezTo>
                <a:cubicBezTo>
                  <a:pt x="437365" y="236390"/>
                  <a:pt x="440907" y="239046"/>
                  <a:pt x="445333" y="240816"/>
                </a:cubicBezTo>
                <a:cubicBezTo>
                  <a:pt x="449760" y="242587"/>
                  <a:pt x="455072" y="244358"/>
                  <a:pt x="461270" y="247014"/>
                </a:cubicBezTo>
                <a:cubicBezTo>
                  <a:pt x="464811" y="247899"/>
                  <a:pt x="468353" y="249670"/>
                  <a:pt x="471894" y="250555"/>
                </a:cubicBezTo>
                <a:cubicBezTo>
                  <a:pt x="455958" y="260294"/>
                  <a:pt x="436480" y="265606"/>
                  <a:pt x="416117" y="265606"/>
                </a:cubicBezTo>
                <a:cubicBezTo>
                  <a:pt x="396639" y="265606"/>
                  <a:pt x="377161" y="260294"/>
                  <a:pt x="361225" y="251441"/>
                </a:cubicBezTo>
                <a:close/>
                <a:moveTo>
                  <a:pt x="416117" y="201861"/>
                </a:moveTo>
                <a:cubicBezTo>
                  <a:pt x="396639" y="201861"/>
                  <a:pt x="376276" y="168217"/>
                  <a:pt x="376276" y="137230"/>
                </a:cubicBezTo>
                <a:cubicBezTo>
                  <a:pt x="376276" y="115096"/>
                  <a:pt x="393983" y="97389"/>
                  <a:pt x="416117" y="97389"/>
                </a:cubicBezTo>
                <a:cubicBezTo>
                  <a:pt x="438251" y="97389"/>
                  <a:pt x="455958" y="115096"/>
                  <a:pt x="455958" y="137230"/>
                </a:cubicBezTo>
                <a:cubicBezTo>
                  <a:pt x="455958" y="168217"/>
                  <a:pt x="435595" y="201861"/>
                  <a:pt x="416117" y="201861"/>
                </a:cubicBezTo>
                <a:close/>
                <a:moveTo>
                  <a:pt x="502881" y="225765"/>
                </a:moveTo>
                <a:cubicBezTo>
                  <a:pt x="492257" y="220453"/>
                  <a:pt x="481633" y="216912"/>
                  <a:pt x="472779" y="213370"/>
                </a:cubicBezTo>
                <a:cubicBezTo>
                  <a:pt x="470123" y="212485"/>
                  <a:pt x="467467" y="211600"/>
                  <a:pt x="465697" y="210714"/>
                </a:cubicBezTo>
                <a:cubicBezTo>
                  <a:pt x="481633" y="191237"/>
                  <a:pt x="491372" y="162905"/>
                  <a:pt x="491372" y="137230"/>
                </a:cubicBezTo>
                <a:cubicBezTo>
                  <a:pt x="491372" y="95618"/>
                  <a:pt x="457728" y="61975"/>
                  <a:pt x="416117" y="61975"/>
                </a:cubicBezTo>
                <a:cubicBezTo>
                  <a:pt x="374505" y="61975"/>
                  <a:pt x="340862" y="95618"/>
                  <a:pt x="340862" y="137230"/>
                </a:cubicBezTo>
                <a:cubicBezTo>
                  <a:pt x="340862" y="163791"/>
                  <a:pt x="351486" y="192122"/>
                  <a:pt x="367422" y="211600"/>
                </a:cubicBezTo>
                <a:cubicBezTo>
                  <a:pt x="364766" y="212485"/>
                  <a:pt x="362995" y="213370"/>
                  <a:pt x="360339" y="214256"/>
                </a:cubicBezTo>
                <a:cubicBezTo>
                  <a:pt x="351486" y="216912"/>
                  <a:pt x="339976" y="221339"/>
                  <a:pt x="330237" y="226651"/>
                </a:cubicBezTo>
                <a:cubicBezTo>
                  <a:pt x="312530" y="206288"/>
                  <a:pt x="301021" y="179727"/>
                  <a:pt x="301021" y="150510"/>
                </a:cubicBezTo>
                <a:cubicBezTo>
                  <a:pt x="301021" y="86765"/>
                  <a:pt x="352371" y="35414"/>
                  <a:pt x="416117" y="35414"/>
                </a:cubicBezTo>
                <a:cubicBezTo>
                  <a:pt x="479862" y="35414"/>
                  <a:pt x="531213" y="86765"/>
                  <a:pt x="531213" y="150510"/>
                </a:cubicBezTo>
                <a:cubicBezTo>
                  <a:pt x="531213" y="178842"/>
                  <a:pt x="520589" y="205402"/>
                  <a:pt x="502881" y="225765"/>
                </a:cubicBez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28" name="Graphic 7">
            <a:extLst>
              <a:ext uri="{FF2B5EF4-FFF2-40B4-BE49-F238E27FC236}">
                <a16:creationId xmlns:a16="http://schemas.microsoft.com/office/drawing/2014/main" id="{D14343DB-9081-43D2-B237-3DA5F1151845}"/>
              </a:ext>
            </a:extLst>
          </p:cNvPr>
          <p:cNvGrpSpPr/>
          <p:nvPr/>
        </p:nvGrpSpPr>
        <p:grpSpPr>
          <a:xfrm>
            <a:off x="3483415" y="3156223"/>
            <a:ext cx="433995" cy="379746"/>
            <a:chOff x="10602034" y="1122440"/>
            <a:chExt cx="566627" cy="495798"/>
          </a:xfrm>
          <a:solidFill>
            <a:srgbClr val="67748E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0A26851-3F21-42CB-B973-8468787EEEF4}"/>
                </a:ext>
              </a:extLst>
            </p:cNvPr>
            <p:cNvSpPr/>
            <p:nvPr/>
          </p:nvSpPr>
          <p:spPr>
            <a:xfrm>
              <a:off x="10602034" y="1122440"/>
              <a:ext cx="566627" cy="495798"/>
            </a:xfrm>
            <a:custGeom>
              <a:avLst/>
              <a:gdLst>
                <a:gd name="connsiteX0" fmla="*/ 416117 w 566627"/>
                <a:gd name="connsiteY0" fmla="*/ 0 h 495798"/>
                <a:gd name="connsiteX1" fmla="*/ 274460 w 566627"/>
                <a:gd name="connsiteY1" fmla="*/ 100930 h 495798"/>
                <a:gd name="connsiteX2" fmla="*/ 203632 w 566627"/>
                <a:gd name="connsiteY2" fmla="*/ 88535 h 495798"/>
                <a:gd name="connsiteX3" fmla="*/ 0 w 566627"/>
                <a:gd name="connsiteY3" fmla="*/ 292167 h 495798"/>
                <a:gd name="connsiteX4" fmla="*/ 45153 w 566627"/>
                <a:gd name="connsiteY4" fmla="*/ 419658 h 495798"/>
                <a:gd name="connsiteX5" fmla="*/ 44268 w 566627"/>
                <a:gd name="connsiteY5" fmla="*/ 424970 h 495798"/>
                <a:gd name="connsiteX6" fmla="*/ 79682 w 566627"/>
                <a:gd name="connsiteY6" fmla="*/ 460384 h 495798"/>
                <a:gd name="connsiteX7" fmla="*/ 87650 w 566627"/>
                <a:gd name="connsiteY7" fmla="*/ 459499 h 495798"/>
                <a:gd name="connsiteX8" fmla="*/ 203632 w 566627"/>
                <a:gd name="connsiteY8" fmla="*/ 495799 h 495798"/>
                <a:gd name="connsiteX9" fmla="*/ 291282 w 566627"/>
                <a:gd name="connsiteY9" fmla="*/ 476321 h 495798"/>
                <a:gd name="connsiteX10" fmla="*/ 299250 w 566627"/>
                <a:gd name="connsiteY10" fmla="*/ 452416 h 495798"/>
                <a:gd name="connsiteX11" fmla="*/ 275345 w 566627"/>
                <a:gd name="connsiteY11" fmla="*/ 444448 h 495798"/>
                <a:gd name="connsiteX12" fmla="*/ 203632 w 566627"/>
                <a:gd name="connsiteY12" fmla="*/ 460384 h 495798"/>
                <a:gd name="connsiteX13" fmla="*/ 113325 w 566627"/>
                <a:gd name="connsiteY13" fmla="*/ 433824 h 495798"/>
                <a:gd name="connsiteX14" fmla="*/ 115096 w 566627"/>
                <a:gd name="connsiteY14" fmla="*/ 424970 h 495798"/>
                <a:gd name="connsiteX15" fmla="*/ 79682 w 566627"/>
                <a:gd name="connsiteY15" fmla="*/ 389556 h 495798"/>
                <a:gd name="connsiteX16" fmla="*/ 68172 w 566627"/>
                <a:gd name="connsiteY16" fmla="*/ 391327 h 495798"/>
                <a:gd name="connsiteX17" fmla="*/ 35414 w 566627"/>
                <a:gd name="connsiteY17" fmla="*/ 292167 h 495798"/>
                <a:gd name="connsiteX18" fmla="*/ 203632 w 566627"/>
                <a:gd name="connsiteY18" fmla="*/ 123950 h 495798"/>
                <a:gd name="connsiteX19" fmla="*/ 266492 w 566627"/>
                <a:gd name="connsiteY19" fmla="*/ 135459 h 495798"/>
                <a:gd name="connsiteX20" fmla="*/ 265606 w 566627"/>
                <a:gd name="connsiteY20" fmla="*/ 150510 h 495798"/>
                <a:gd name="connsiteX21" fmla="*/ 270919 w 566627"/>
                <a:gd name="connsiteY21" fmla="*/ 187695 h 495798"/>
                <a:gd name="connsiteX22" fmla="*/ 230192 w 566627"/>
                <a:gd name="connsiteY22" fmla="*/ 170873 h 495798"/>
                <a:gd name="connsiteX23" fmla="*/ 203632 w 566627"/>
                <a:gd name="connsiteY23" fmla="*/ 159364 h 495798"/>
                <a:gd name="connsiteX24" fmla="*/ 177071 w 566627"/>
                <a:gd name="connsiteY24" fmla="*/ 170873 h 495798"/>
                <a:gd name="connsiteX25" fmla="*/ 79682 w 566627"/>
                <a:gd name="connsiteY25" fmla="*/ 292167 h 495798"/>
                <a:gd name="connsiteX26" fmla="*/ 203632 w 566627"/>
                <a:gd name="connsiteY26" fmla="*/ 416117 h 495798"/>
                <a:gd name="connsiteX27" fmla="*/ 222224 w 566627"/>
                <a:gd name="connsiteY27" fmla="*/ 414346 h 495798"/>
                <a:gd name="connsiteX28" fmla="*/ 223995 w 566627"/>
                <a:gd name="connsiteY28" fmla="*/ 414346 h 495798"/>
                <a:gd name="connsiteX29" fmla="*/ 239046 w 566627"/>
                <a:gd name="connsiteY29" fmla="*/ 393983 h 495798"/>
                <a:gd name="connsiteX30" fmla="*/ 218683 w 566627"/>
                <a:gd name="connsiteY30" fmla="*/ 378932 h 495798"/>
                <a:gd name="connsiteX31" fmla="*/ 216912 w 566627"/>
                <a:gd name="connsiteY31" fmla="*/ 378932 h 495798"/>
                <a:gd name="connsiteX32" fmla="*/ 203632 w 566627"/>
                <a:gd name="connsiteY32" fmla="*/ 379817 h 495798"/>
                <a:gd name="connsiteX33" fmla="*/ 115096 w 566627"/>
                <a:gd name="connsiteY33" fmla="*/ 291282 h 495798"/>
                <a:gd name="connsiteX34" fmla="*/ 171759 w 566627"/>
                <a:gd name="connsiteY34" fmla="*/ 208944 h 495798"/>
                <a:gd name="connsiteX35" fmla="*/ 203632 w 566627"/>
                <a:gd name="connsiteY35" fmla="*/ 230192 h 495798"/>
                <a:gd name="connsiteX36" fmla="*/ 235504 w 566627"/>
                <a:gd name="connsiteY36" fmla="*/ 209829 h 495798"/>
                <a:gd name="connsiteX37" fmla="*/ 292167 w 566627"/>
                <a:gd name="connsiteY37" fmla="*/ 292167 h 495798"/>
                <a:gd name="connsiteX38" fmla="*/ 277116 w 566627"/>
                <a:gd name="connsiteY38" fmla="*/ 340862 h 495798"/>
                <a:gd name="connsiteX39" fmla="*/ 238160 w 566627"/>
                <a:gd name="connsiteY39" fmla="*/ 301021 h 495798"/>
                <a:gd name="connsiteX40" fmla="*/ 239046 w 566627"/>
                <a:gd name="connsiteY40" fmla="*/ 292167 h 495798"/>
                <a:gd name="connsiteX41" fmla="*/ 203632 w 566627"/>
                <a:gd name="connsiteY41" fmla="*/ 256753 h 495798"/>
                <a:gd name="connsiteX42" fmla="*/ 168217 w 566627"/>
                <a:gd name="connsiteY42" fmla="*/ 292167 h 495798"/>
                <a:gd name="connsiteX43" fmla="*/ 203632 w 566627"/>
                <a:gd name="connsiteY43" fmla="*/ 327581 h 495798"/>
                <a:gd name="connsiteX44" fmla="*/ 212485 w 566627"/>
                <a:gd name="connsiteY44" fmla="*/ 326696 h 495798"/>
                <a:gd name="connsiteX45" fmla="*/ 350600 w 566627"/>
                <a:gd name="connsiteY45" fmla="*/ 464811 h 495798"/>
                <a:gd name="connsiteX46" fmla="*/ 362995 w 566627"/>
                <a:gd name="connsiteY46" fmla="*/ 469238 h 495798"/>
                <a:gd name="connsiteX47" fmla="*/ 375390 w 566627"/>
                <a:gd name="connsiteY47" fmla="*/ 463926 h 495798"/>
                <a:gd name="connsiteX48" fmla="*/ 375390 w 566627"/>
                <a:gd name="connsiteY48" fmla="*/ 439136 h 495798"/>
                <a:gd name="connsiteX49" fmla="*/ 359454 w 566627"/>
                <a:gd name="connsiteY49" fmla="*/ 423200 h 495798"/>
                <a:gd name="connsiteX50" fmla="*/ 407263 w 566627"/>
                <a:gd name="connsiteY50" fmla="*/ 301021 h 495798"/>
                <a:gd name="connsiteX51" fmla="*/ 416117 w 566627"/>
                <a:gd name="connsiteY51" fmla="*/ 301906 h 495798"/>
                <a:gd name="connsiteX52" fmla="*/ 566627 w 566627"/>
                <a:gd name="connsiteY52" fmla="*/ 151396 h 495798"/>
                <a:gd name="connsiteX53" fmla="*/ 416117 w 566627"/>
                <a:gd name="connsiteY53" fmla="*/ 0 h 495798"/>
                <a:gd name="connsiteX54" fmla="*/ 334664 w 566627"/>
                <a:gd name="connsiteY54" fmla="*/ 397524 h 495798"/>
                <a:gd name="connsiteX55" fmla="*/ 302791 w 566627"/>
                <a:gd name="connsiteY55" fmla="*/ 365651 h 495798"/>
                <a:gd name="connsiteX56" fmla="*/ 327581 w 566627"/>
                <a:gd name="connsiteY56" fmla="*/ 292167 h 495798"/>
                <a:gd name="connsiteX57" fmla="*/ 325811 w 566627"/>
                <a:gd name="connsiteY57" fmla="*/ 270033 h 495798"/>
                <a:gd name="connsiteX58" fmla="*/ 371849 w 566627"/>
                <a:gd name="connsiteY58" fmla="*/ 293938 h 495798"/>
                <a:gd name="connsiteX59" fmla="*/ 334664 w 566627"/>
                <a:gd name="connsiteY59" fmla="*/ 397524 h 495798"/>
                <a:gd name="connsiteX60" fmla="*/ 416117 w 566627"/>
                <a:gd name="connsiteY60" fmla="*/ 265606 h 495798"/>
                <a:gd name="connsiteX61" fmla="*/ 301021 w 566627"/>
                <a:gd name="connsiteY61" fmla="*/ 150510 h 495798"/>
                <a:gd name="connsiteX62" fmla="*/ 416117 w 566627"/>
                <a:gd name="connsiteY62" fmla="*/ 35414 h 495798"/>
                <a:gd name="connsiteX63" fmla="*/ 531213 w 566627"/>
                <a:gd name="connsiteY63" fmla="*/ 150510 h 495798"/>
                <a:gd name="connsiteX64" fmla="*/ 416117 w 566627"/>
                <a:gd name="connsiteY64" fmla="*/ 265606 h 4957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66627" h="495798">
                  <a:moveTo>
                    <a:pt x="416117" y="0"/>
                  </a:moveTo>
                  <a:cubicBezTo>
                    <a:pt x="350600" y="0"/>
                    <a:pt x="294823" y="42497"/>
                    <a:pt x="274460" y="100930"/>
                  </a:cubicBezTo>
                  <a:cubicBezTo>
                    <a:pt x="252326" y="92962"/>
                    <a:pt x="228422" y="88535"/>
                    <a:pt x="203632" y="88535"/>
                  </a:cubicBezTo>
                  <a:cubicBezTo>
                    <a:pt x="91192" y="88535"/>
                    <a:pt x="0" y="179727"/>
                    <a:pt x="0" y="292167"/>
                  </a:cubicBezTo>
                  <a:cubicBezTo>
                    <a:pt x="0" y="339976"/>
                    <a:pt x="16822" y="384244"/>
                    <a:pt x="45153" y="419658"/>
                  </a:cubicBezTo>
                  <a:cubicBezTo>
                    <a:pt x="44268" y="421429"/>
                    <a:pt x="44268" y="423200"/>
                    <a:pt x="44268" y="424970"/>
                  </a:cubicBezTo>
                  <a:cubicBezTo>
                    <a:pt x="44268" y="444448"/>
                    <a:pt x="60204" y="460384"/>
                    <a:pt x="79682" y="460384"/>
                  </a:cubicBezTo>
                  <a:cubicBezTo>
                    <a:pt x="82338" y="460384"/>
                    <a:pt x="84994" y="460384"/>
                    <a:pt x="87650" y="459499"/>
                  </a:cubicBezTo>
                  <a:cubicBezTo>
                    <a:pt x="120408" y="482518"/>
                    <a:pt x="160249" y="495799"/>
                    <a:pt x="203632" y="495799"/>
                  </a:cubicBezTo>
                  <a:cubicBezTo>
                    <a:pt x="234619" y="495799"/>
                    <a:pt x="264721" y="488716"/>
                    <a:pt x="291282" y="476321"/>
                  </a:cubicBezTo>
                  <a:cubicBezTo>
                    <a:pt x="300135" y="471894"/>
                    <a:pt x="303677" y="461270"/>
                    <a:pt x="299250" y="452416"/>
                  </a:cubicBezTo>
                  <a:cubicBezTo>
                    <a:pt x="294823" y="443563"/>
                    <a:pt x="284199" y="440021"/>
                    <a:pt x="275345" y="444448"/>
                  </a:cubicBezTo>
                  <a:cubicBezTo>
                    <a:pt x="254097" y="455072"/>
                    <a:pt x="229307" y="460384"/>
                    <a:pt x="203632" y="460384"/>
                  </a:cubicBezTo>
                  <a:cubicBezTo>
                    <a:pt x="170873" y="460384"/>
                    <a:pt x="139886" y="450646"/>
                    <a:pt x="113325" y="433824"/>
                  </a:cubicBezTo>
                  <a:cubicBezTo>
                    <a:pt x="114211" y="431168"/>
                    <a:pt x="115096" y="427626"/>
                    <a:pt x="115096" y="424970"/>
                  </a:cubicBezTo>
                  <a:cubicBezTo>
                    <a:pt x="115096" y="405492"/>
                    <a:pt x="99160" y="389556"/>
                    <a:pt x="79682" y="389556"/>
                  </a:cubicBezTo>
                  <a:cubicBezTo>
                    <a:pt x="75255" y="389556"/>
                    <a:pt x="71714" y="390441"/>
                    <a:pt x="68172" y="391327"/>
                  </a:cubicBezTo>
                  <a:cubicBezTo>
                    <a:pt x="47809" y="363881"/>
                    <a:pt x="35414" y="329352"/>
                    <a:pt x="35414" y="292167"/>
                  </a:cubicBezTo>
                  <a:cubicBezTo>
                    <a:pt x="35414" y="199205"/>
                    <a:pt x="110669" y="123950"/>
                    <a:pt x="203632" y="123950"/>
                  </a:cubicBezTo>
                  <a:cubicBezTo>
                    <a:pt x="225765" y="123950"/>
                    <a:pt x="247014" y="128376"/>
                    <a:pt x="266492" y="135459"/>
                  </a:cubicBezTo>
                  <a:cubicBezTo>
                    <a:pt x="265606" y="140771"/>
                    <a:pt x="265606" y="145198"/>
                    <a:pt x="265606" y="150510"/>
                  </a:cubicBezTo>
                  <a:cubicBezTo>
                    <a:pt x="265606" y="163791"/>
                    <a:pt x="267377" y="176186"/>
                    <a:pt x="270919" y="187695"/>
                  </a:cubicBezTo>
                  <a:cubicBezTo>
                    <a:pt x="258524" y="179727"/>
                    <a:pt x="245243" y="173530"/>
                    <a:pt x="230192" y="170873"/>
                  </a:cubicBezTo>
                  <a:cubicBezTo>
                    <a:pt x="223995" y="163791"/>
                    <a:pt x="214256" y="159364"/>
                    <a:pt x="203632" y="159364"/>
                  </a:cubicBezTo>
                  <a:cubicBezTo>
                    <a:pt x="193007" y="159364"/>
                    <a:pt x="184154" y="163791"/>
                    <a:pt x="177071" y="170873"/>
                  </a:cubicBezTo>
                  <a:cubicBezTo>
                    <a:pt x="121294" y="183268"/>
                    <a:pt x="79682" y="232848"/>
                    <a:pt x="79682" y="292167"/>
                  </a:cubicBezTo>
                  <a:cubicBezTo>
                    <a:pt x="79682" y="360339"/>
                    <a:pt x="135459" y="416117"/>
                    <a:pt x="203632" y="416117"/>
                  </a:cubicBezTo>
                  <a:cubicBezTo>
                    <a:pt x="210714" y="416117"/>
                    <a:pt x="216027" y="415231"/>
                    <a:pt x="222224" y="414346"/>
                  </a:cubicBezTo>
                  <a:lnTo>
                    <a:pt x="223995" y="414346"/>
                  </a:lnTo>
                  <a:cubicBezTo>
                    <a:pt x="233734" y="412575"/>
                    <a:pt x="240816" y="403722"/>
                    <a:pt x="239046" y="393983"/>
                  </a:cubicBezTo>
                  <a:cubicBezTo>
                    <a:pt x="237275" y="384244"/>
                    <a:pt x="228422" y="378046"/>
                    <a:pt x="218683" y="378932"/>
                  </a:cubicBezTo>
                  <a:lnTo>
                    <a:pt x="216912" y="378932"/>
                  </a:lnTo>
                  <a:cubicBezTo>
                    <a:pt x="211600" y="379817"/>
                    <a:pt x="208058" y="379817"/>
                    <a:pt x="203632" y="379817"/>
                  </a:cubicBezTo>
                  <a:cubicBezTo>
                    <a:pt x="154937" y="379817"/>
                    <a:pt x="115096" y="339976"/>
                    <a:pt x="115096" y="291282"/>
                  </a:cubicBezTo>
                  <a:cubicBezTo>
                    <a:pt x="115096" y="254097"/>
                    <a:pt x="139001" y="221339"/>
                    <a:pt x="171759" y="208944"/>
                  </a:cubicBezTo>
                  <a:cubicBezTo>
                    <a:pt x="177071" y="221339"/>
                    <a:pt x="189466" y="230192"/>
                    <a:pt x="203632" y="230192"/>
                  </a:cubicBezTo>
                  <a:cubicBezTo>
                    <a:pt x="217797" y="230192"/>
                    <a:pt x="230192" y="221339"/>
                    <a:pt x="235504" y="209829"/>
                  </a:cubicBezTo>
                  <a:cubicBezTo>
                    <a:pt x="268262" y="223109"/>
                    <a:pt x="292167" y="254982"/>
                    <a:pt x="292167" y="292167"/>
                  </a:cubicBezTo>
                  <a:cubicBezTo>
                    <a:pt x="292167" y="309874"/>
                    <a:pt x="286855" y="326696"/>
                    <a:pt x="277116" y="340862"/>
                  </a:cubicBezTo>
                  <a:lnTo>
                    <a:pt x="238160" y="301021"/>
                  </a:lnTo>
                  <a:cubicBezTo>
                    <a:pt x="239046" y="298365"/>
                    <a:pt x="239046" y="294823"/>
                    <a:pt x="239046" y="292167"/>
                  </a:cubicBezTo>
                  <a:cubicBezTo>
                    <a:pt x="239046" y="272689"/>
                    <a:pt x="223109" y="256753"/>
                    <a:pt x="203632" y="256753"/>
                  </a:cubicBezTo>
                  <a:cubicBezTo>
                    <a:pt x="184154" y="256753"/>
                    <a:pt x="168217" y="272689"/>
                    <a:pt x="168217" y="292167"/>
                  </a:cubicBezTo>
                  <a:cubicBezTo>
                    <a:pt x="168217" y="311645"/>
                    <a:pt x="184154" y="327581"/>
                    <a:pt x="203632" y="327581"/>
                  </a:cubicBezTo>
                  <a:cubicBezTo>
                    <a:pt x="207173" y="327581"/>
                    <a:pt x="209829" y="326696"/>
                    <a:pt x="212485" y="326696"/>
                  </a:cubicBezTo>
                  <a:lnTo>
                    <a:pt x="350600" y="464811"/>
                  </a:lnTo>
                  <a:cubicBezTo>
                    <a:pt x="354142" y="467467"/>
                    <a:pt x="358569" y="469238"/>
                    <a:pt x="362995" y="469238"/>
                  </a:cubicBezTo>
                  <a:cubicBezTo>
                    <a:pt x="367422" y="469238"/>
                    <a:pt x="371849" y="467467"/>
                    <a:pt x="375390" y="463926"/>
                  </a:cubicBezTo>
                  <a:cubicBezTo>
                    <a:pt x="382473" y="456843"/>
                    <a:pt x="382473" y="446219"/>
                    <a:pt x="375390" y="439136"/>
                  </a:cubicBezTo>
                  <a:lnTo>
                    <a:pt x="359454" y="423200"/>
                  </a:lnTo>
                  <a:cubicBezTo>
                    <a:pt x="388671" y="388671"/>
                    <a:pt x="404607" y="346174"/>
                    <a:pt x="407263" y="301021"/>
                  </a:cubicBezTo>
                  <a:cubicBezTo>
                    <a:pt x="409919" y="301021"/>
                    <a:pt x="413461" y="301906"/>
                    <a:pt x="416117" y="301906"/>
                  </a:cubicBezTo>
                  <a:cubicBezTo>
                    <a:pt x="499340" y="301906"/>
                    <a:pt x="566627" y="234619"/>
                    <a:pt x="566627" y="151396"/>
                  </a:cubicBezTo>
                  <a:cubicBezTo>
                    <a:pt x="566627" y="68172"/>
                    <a:pt x="499340" y="0"/>
                    <a:pt x="416117" y="0"/>
                  </a:cubicBezTo>
                  <a:close/>
                  <a:moveTo>
                    <a:pt x="334664" y="397524"/>
                  </a:moveTo>
                  <a:lnTo>
                    <a:pt x="302791" y="365651"/>
                  </a:lnTo>
                  <a:cubicBezTo>
                    <a:pt x="318728" y="344403"/>
                    <a:pt x="327581" y="318728"/>
                    <a:pt x="327581" y="292167"/>
                  </a:cubicBezTo>
                  <a:cubicBezTo>
                    <a:pt x="327581" y="285084"/>
                    <a:pt x="326696" y="277116"/>
                    <a:pt x="325811" y="270033"/>
                  </a:cubicBezTo>
                  <a:cubicBezTo>
                    <a:pt x="339976" y="280657"/>
                    <a:pt x="355027" y="288626"/>
                    <a:pt x="371849" y="293938"/>
                  </a:cubicBezTo>
                  <a:cubicBezTo>
                    <a:pt x="370964" y="332008"/>
                    <a:pt x="358569" y="368308"/>
                    <a:pt x="334664" y="397524"/>
                  </a:cubicBezTo>
                  <a:close/>
                  <a:moveTo>
                    <a:pt x="416117" y="265606"/>
                  </a:moveTo>
                  <a:cubicBezTo>
                    <a:pt x="352371" y="265606"/>
                    <a:pt x="301021" y="214256"/>
                    <a:pt x="301021" y="150510"/>
                  </a:cubicBezTo>
                  <a:cubicBezTo>
                    <a:pt x="301021" y="86765"/>
                    <a:pt x="352371" y="35414"/>
                    <a:pt x="416117" y="35414"/>
                  </a:cubicBezTo>
                  <a:cubicBezTo>
                    <a:pt x="479862" y="35414"/>
                    <a:pt x="531213" y="86765"/>
                    <a:pt x="531213" y="150510"/>
                  </a:cubicBezTo>
                  <a:cubicBezTo>
                    <a:pt x="531213" y="214256"/>
                    <a:pt x="479862" y="265606"/>
                    <a:pt x="416117" y="26560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4095059-3FF7-4467-8FA7-5C64E5F4DB40}"/>
                </a:ext>
              </a:extLst>
            </p:cNvPr>
            <p:cNvSpPr/>
            <p:nvPr/>
          </p:nvSpPr>
          <p:spPr>
            <a:xfrm>
              <a:off x="10938468" y="1193269"/>
              <a:ext cx="159363" cy="150510"/>
            </a:xfrm>
            <a:custGeom>
              <a:avLst/>
              <a:gdLst>
                <a:gd name="connsiteX0" fmla="*/ 106243 w 159363"/>
                <a:gd name="connsiteY0" fmla="*/ 0 h 150510"/>
                <a:gd name="connsiteX1" fmla="*/ 103587 w 159363"/>
                <a:gd name="connsiteY1" fmla="*/ 0 h 150510"/>
                <a:gd name="connsiteX2" fmla="*/ 51351 w 159363"/>
                <a:gd name="connsiteY2" fmla="*/ 8854 h 150510"/>
                <a:gd name="connsiteX3" fmla="*/ 0 w 159363"/>
                <a:gd name="connsiteY3" fmla="*/ 61975 h 150510"/>
                <a:gd name="connsiteX4" fmla="*/ 18592 w 159363"/>
                <a:gd name="connsiteY4" fmla="*/ 101816 h 150510"/>
                <a:gd name="connsiteX5" fmla="*/ 19478 w 159363"/>
                <a:gd name="connsiteY5" fmla="*/ 105357 h 150510"/>
                <a:gd name="connsiteX6" fmla="*/ 37185 w 159363"/>
                <a:gd name="connsiteY6" fmla="*/ 140771 h 150510"/>
                <a:gd name="connsiteX7" fmla="*/ 53121 w 159363"/>
                <a:gd name="connsiteY7" fmla="*/ 150510 h 150510"/>
                <a:gd name="connsiteX8" fmla="*/ 61089 w 159363"/>
                <a:gd name="connsiteY8" fmla="*/ 148740 h 150510"/>
                <a:gd name="connsiteX9" fmla="*/ 69058 w 159363"/>
                <a:gd name="connsiteY9" fmla="*/ 124835 h 150510"/>
                <a:gd name="connsiteX10" fmla="*/ 65516 w 159363"/>
                <a:gd name="connsiteY10" fmla="*/ 116867 h 150510"/>
                <a:gd name="connsiteX11" fmla="*/ 103587 w 159363"/>
                <a:gd name="connsiteY11" fmla="*/ 123064 h 150510"/>
                <a:gd name="connsiteX12" fmla="*/ 106243 w 159363"/>
                <a:gd name="connsiteY12" fmla="*/ 123064 h 150510"/>
                <a:gd name="connsiteX13" fmla="*/ 159364 w 159363"/>
                <a:gd name="connsiteY13" fmla="*/ 61089 h 150510"/>
                <a:gd name="connsiteX14" fmla="*/ 106243 w 159363"/>
                <a:gd name="connsiteY14" fmla="*/ 0 h 150510"/>
                <a:gd name="connsiteX15" fmla="*/ 107128 w 159363"/>
                <a:gd name="connsiteY15" fmla="*/ 88535 h 150510"/>
                <a:gd name="connsiteX16" fmla="*/ 55777 w 159363"/>
                <a:gd name="connsiteY16" fmla="*/ 79682 h 150510"/>
                <a:gd name="connsiteX17" fmla="*/ 53121 w 159363"/>
                <a:gd name="connsiteY17" fmla="*/ 79682 h 150510"/>
                <a:gd name="connsiteX18" fmla="*/ 35414 w 159363"/>
                <a:gd name="connsiteY18" fmla="*/ 61975 h 150510"/>
                <a:gd name="connsiteX19" fmla="*/ 53121 w 159363"/>
                <a:gd name="connsiteY19" fmla="*/ 44268 h 150510"/>
                <a:gd name="connsiteX20" fmla="*/ 55777 w 159363"/>
                <a:gd name="connsiteY20" fmla="*/ 44268 h 150510"/>
                <a:gd name="connsiteX21" fmla="*/ 107128 w 159363"/>
                <a:gd name="connsiteY21" fmla="*/ 35414 h 150510"/>
                <a:gd name="connsiteX22" fmla="*/ 123950 w 159363"/>
                <a:gd name="connsiteY22" fmla="*/ 61975 h 150510"/>
                <a:gd name="connsiteX23" fmla="*/ 107128 w 159363"/>
                <a:gd name="connsiteY23" fmla="*/ 88535 h 15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59363" h="150510">
                  <a:moveTo>
                    <a:pt x="106243" y="0"/>
                  </a:moveTo>
                  <a:cubicBezTo>
                    <a:pt x="105357" y="0"/>
                    <a:pt x="104472" y="0"/>
                    <a:pt x="103587" y="0"/>
                  </a:cubicBezTo>
                  <a:lnTo>
                    <a:pt x="51351" y="8854"/>
                  </a:lnTo>
                  <a:cubicBezTo>
                    <a:pt x="23019" y="9739"/>
                    <a:pt x="0" y="32758"/>
                    <a:pt x="0" y="61975"/>
                  </a:cubicBezTo>
                  <a:cubicBezTo>
                    <a:pt x="0" y="77911"/>
                    <a:pt x="7083" y="92077"/>
                    <a:pt x="18592" y="101816"/>
                  </a:cubicBezTo>
                  <a:cubicBezTo>
                    <a:pt x="18592" y="102701"/>
                    <a:pt x="19478" y="103587"/>
                    <a:pt x="19478" y="105357"/>
                  </a:cubicBezTo>
                  <a:lnTo>
                    <a:pt x="37185" y="140771"/>
                  </a:lnTo>
                  <a:cubicBezTo>
                    <a:pt x="40726" y="146969"/>
                    <a:pt x="46924" y="150510"/>
                    <a:pt x="53121" y="150510"/>
                  </a:cubicBezTo>
                  <a:cubicBezTo>
                    <a:pt x="55777" y="150510"/>
                    <a:pt x="58433" y="149625"/>
                    <a:pt x="61089" y="148740"/>
                  </a:cubicBezTo>
                  <a:cubicBezTo>
                    <a:pt x="69943" y="144313"/>
                    <a:pt x="73484" y="133689"/>
                    <a:pt x="69058" y="124835"/>
                  </a:cubicBezTo>
                  <a:lnTo>
                    <a:pt x="65516" y="116867"/>
                  </a:lnTo>
                  <a:lnTo>
                    <a:pt x="103587" y="123064"/>
                  </a:lnTo>
                  <a:cubicBezTo>
                    <a:pt x="104472" y="123064"/>
                    <a:pt x="105357" y="123064"/>
                    <a:pt x="106243" y="123064"/>
                  </a:cubicBezTo>
                  <a:cubicBezTo>
                    <a:pt x="136345" y="123064"/>
                    <a:pt x="159364" y="89421"/>
                    <a:pt x="159364" y="61089"/>
                  </a:cubicBezTo>
                  <a:cubicBezTo>
                    <a:pt x="159364" y="27446"/>
                    <a:pt x="135459" y="0"/>
                    <a:pt x="106243" y="0"/>
                  </a:cubicBezTo>
                  <a:close/>
                  <a:moveTo>
                    <a:pt x="107128" y="88535"/>
                  </a:moveTo>
                  <a:lnTo>
                    <a:pt x="55777" y="79682"/>
                  </a:lnTo>
                  <a:cubicBezTo>
                    <a:pt x="54892" y="79682"/>
                    <a:pt x="54007" y="79682"/>
                    <a:pt x="53121" y="79682"/>
                  </a:cubicBezTo>
                  <a:cubicBezTo>
                    <a:pt x="43382" y="79682"/>
                    <a:pt x="35414" y="71714"/>
                    <a:pt x="35414" y="61975"/>
                  </a:cubicBezTo>
                  <a:cubicBezTo>
                    <a:pt x="35414" y="52236"/>
                    <a:pt x="43382" y="44268"/>
                    <a:pt x="53121" y="44268"/>
                  </a:cubicBezTo>
                  <a:cubicBezTo>
                    <a:pt x="54007" y="44268"/>
                    <a:pt x="54892" y="44268"/>
                    <a:pt x="55777" y="44268"/>
                  </a:cubicBezTo>
                  <a:lnTo>
                    <a:pt x="107128" y="35414"/>
                  </a:lnTo>
                  <a:cubicBezTo>
                    <a:pt x="115096" y="36300"/>
                    <a:pt x="123950" y="46924"/>
                    <a:pt x="123950" y="61975"/>
                  </a:cubicBezTo>
                  <a:cubicBezTo>
                    <a:pt x="123950" y="73484"/>
                    <a:pt x="114211" y="87650"/>
                    <a:pt x="107128" y="8853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1" name="Graphic 9">
            <a:extLst>
              <a:ext uri="{FF2B5EF4-FFF2-40B4-BE49-F238E27FC236}">
                <a16:creationId xmlns:a16="http://schemas.microsoft.com/office/drawing/2014/main" id="{3E41670D-984E-4696-AB0E-803BBE0E2DE2}"/>
              </a:ext>
            </a:extLst>
          </p:cNvPr>
          <p:cNvGrpSpPr/>
          <p:nvPr/>
        </p:nvGrpSpPr>
        <p:grpSpPr>
          <a:xfrm>
            <a:off x="9364218" y="3914695"/>
            <a:ext cx="433995" cy="433994"/>
            <a:chOff x="10682973" y="2120784"/>
            <a:chExt cx="566627" cy="566626"/>
          </a:xfrm>
          <a:solidFill>
            <a:srgbClr val="67748E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8A821F0-1D34-4761-B26F-67E4BAFB6FBC}"/>
                </a:ext>
              </a:extLst>
            </p:cNvPr>
            <p:cNvSpPr/>
            <p:nvPr/>
          </p:nvSpPr>
          <p:spPr>
            <a:xfrm>
              <a:off x="11125650" y="2545754"/>
              <a:ext cx="44267" cy="44267"/>
            </a:xfrm>
            <a:custGeom>
              <a:avLst/>
              <a:gdLst>
                <a:gd name="connsiteX0" fmla="*/ 44268 w 44267"/>
                <a:gd name="connsiteY0" fmla="*/ 22134 h 44267"/>
                <a:gd name="connsiteX1" fmla="*/ 22134 w 44267"/>
                <a:gd name="connsiteY1" fmla="*/ 44268 h 44267"/>
                <a:gd name="connsiteX2" fmla="*/ 0 w 44267"/>
                <a:gd name="connsiteY2" fmla="*/ 22134 h 44267"/>
                <a:gd name="connsiteX3" fmla="*/ 22134 w 44267"/>
                <a:gd name="connsiteY3" fmla="*/ 0 h 44267"/>
                <a:gd name="connsiteX4" fmla="*/ 44268 w 44267"/>
                <a:gd name="connsiteY4" fmla="*/ 22134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67" h="44267">
                  <a:moveTo>
                    <a:pt x="44268" y="22134"/>
                  </a:moveTo>
                  <a:cubicBezTo>
                    <a:pt x="44268" y="34358"/>
                    <a:pt x="34358" y="44268"/>
                    <a:pt x="22134" y="44268"/>
                  </a:cubicBezTo>
                  <a:cubicBezTo>
                    <a:pt x="9910" y="44268"/>
                    <a:pt x="0" y="34358"/>
                    <a:pt x="0" y="22134"/>
                  </a:cubicBezTo>
                  <a:cubicBezTo>
                    <a:pt x="0" y="9910"/>
                    <a:pt x="9910" y="0"/>
                    <a:pt x="22134" y="0"/>
                  </a:cubicBezTo>
                  <a:cubicBezTo>
                    <a:pt x="34358" y="0"/>
                    <a:pt x="44268" y="9910"/>
                    <a:pt x="44268" y="2213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0CBC4DE-15FE-4CCD-9850-0D3EB22338C3}"/>
                </a:ext>
              </a:extLst>
            </p:cNvPr>
            <p:cNvSpPr/>
            <p:nvPr/>
          </p:nvSpPr>
          <p:spPr>
            <a:xfrm>
              <a:off x="11028261" y="2448365"/>
              <a:ext cx="44267" cy="44267"/>
            </a:xfrm>
            <a:custGeom>
              <a:avLst/>
              <a:gdLst>
                <a:gd name="connsiteX0" fmla="*/ 44268 w 44267"/>
                <a:gd name="connsiteY0" fmla="*/ 22134 h 44267"/>
                <a:gd name="connsiteX1" fmla="*/ 22134 w 44267"/>
                <a:gd name="connsiteY1" fmla="*/ 44268 h 44267"/>
                <a:gd name="connsiteX2" fmla="*/ 0 w 44267"/>
                <a:gd name="connsiteY2" fmla="*/ 22134 h 44267"/>
                <a:gd name="connsiteX3" fmla="*/ 22134 w 44267"/>
                <a:gd name="connsiteY3" fmla="*/ 0 h 44267"/>
                <a:gd name="connsiteX4" fmla="*/ 44268 w 44267"/>
                <a:gd name="connsiteY4" fmla="*/ 22134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67" h="44267">
                  <a:moveTo>
                    <a:pt x="44268" y="22134"/>
                  </a:moveTo>
                  <a:cubicBezTo>
                    <a:pt x="44268" y="34358"/>
                    <a:pt x="34358" y="44268"/>
                    <a:pt x="22134" y="44268"/>
                  </a:cubicBezTo>
                  <a:cubicBezTo>
                    <a:pt x="9910" y="44268"/>
                    <a:pt x="0" y="34358"/>
                    <a:pt x="0" y="22134"/>
                  </a:cubicBezTo>
                  <a:cubicBezTo>
                    <a:pt x="0" y="9910"/>
                    <a:pt x="9910" y="0"/>
                    <a:pt x="22134" y="0"/>
                  </a:cubicBezTo>
                  <a:cubicBezTo>
                    <a:pt x="34358" y="0"/>
                    <a:pt x="44268" y="9910"/>
                    <a:pt x="44268" y="2213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E9947A5-C2D5-4CD0-908A-20AE0185E18A}"/>
                </a:ext>
              </a:extLst>
            </p:cNvPr>
            <p:cNvSpPr/>
            <p:nvPr/>
          </p:nvSpPr>
          <p:spPr>
            <a:xfrm>
              <a:off x="10682973" y="2120784"/>
              <a:ext cx="380702" cy="345288"/>
            </a:xfrm>
            <a:custGeom>
              <a:avLst/>
              <a:gdLst>
                <a:gd name="connsiteX0" fmla="*/ 326696 w 380702"/>
                <a:gd name="connsiteY0" fmla="*/ 59319 h 345288"/>
                <a:gd name="connsiteX1" fmla="*/ 350600 w 380702"/>
                <a:gd name="connsiteY1" fmla="*/ 83223 h 345288"/>
                <a:gd name="connsiteX2" fmla="*/ 362995 w 380702"/>
                <a:gd name="connsiteY2" fmla="*/ 88535 h 345288"/>
                <a:gd name="connsiteX3" fmla="*/ 375390 w 380702"/>
                <a:gd name="connsiteY3" fmla="*/ 83223 h 345288"/>
                <a:gd name="connsiteX4" fmla="*/ 375390 w 380702"/>
                <a:gd name="connsiteY4" fmla="*/ 58433 h 345288"/>
                <a:gd name="connsiteX5" fmla="*/ 322269 w 380702"/>
                <a:gd name="connsiteY5" fmla="*/ 5312 h 345288"/>
                <a:gd name="connsiteX6" fmla="*/ 297479 w 380702"/>
                <a:gd name="connsiteY6" fmla="*/ 5312 h 345288"/>
                <a:gd name="connsiteX7" fmla="*/ 244358 w 380702"/>
                <a:gd name="connsiteY7" fmla="*/ 58433 h 345288"/>
                <a:gd name="connsiteX8" fmla="*/ 244358 w 380702"/>
                <a:gd name="connsiteY8" fmla="*/ 83223 h 345288"/>
                <a:gd name="connsiteX9" fmla="*/ 269148 w 380702"/>
                <a:gd name="connsiteY9" fmla="*/ 83223 h 345288"/>
                <a:gd name="connsiteX10" fmla="*/ 291282 w 380702"/>
                <a:gd name="connsiteY10" fmla="*/ 61975 h 345288"/>
                <a:gd name="connsiteX11" fmla="*/ 17707 w 380702"/>
                <a:gd name="connsiteY11" fmla="*/ 309874 h 345288"/>
                <a:gd name="connsiteX12" fmla="*/ 0 w 380702"/>
                <a:gd name="connsiteY12" fmla="*/ 327581 h 345288"/>
                <a:gd name="connsiteX13" fmla="*/ 17707 w 380702"/>
                <a:gd name="connsiteY13" fmla="*/ 345288 h 345288"/>
                <a:gd name="connsiteX14" fmla="*/ 326696 w 380702"/>
                <a:gd name="connsiteY14" fmla="*/ 59319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702" h="345288">
                  <a:moveTo>
                    <a:pt x="326696" y="59319"/>
                  </a:moveTo>
                  <a:lnTo>
                    <a:pt x="350600" y="83223"/>
                  </a:lnTo>
                  <a:cubicBezTo>
                    <a:pt x="354142" y="86765"/>
                    <a:pt x="358569" y="88535"/>
                    <a:pt x="362995" y="88535"/>
                  </a:cubicBezTo>
                  <a:cubicBezTo>
                    <a:pt x="367422" y="88535"/>
                    <a:pt x="371849" y="86765"/>
                    <a:pt x="375390" y="83223"/>
                  </a:cubicBezTo>
                  <a:cubicBezTo>
                    <a:pt x="382473" y="76141"/>
                    <a:pt x="382473" y="65516"/>
                    <a:pt x="375390" y="58433"/>
                  </a:cubicBezTo>
                  <a:lnTo>
                    <a:pt x="322269" y="5312"/>
                  </a:lnTo>
                  <a:cubicBezTo>
                    <a:pt x="315186" y="-1771"/>
                    <a:pt x="304562" y="-1771"/>
                    <a:pt x="297479" y="5312"/>
                  </a:cubicBezTo>
                  <a:lnTo>
                    <a:pt x="244358" y="58433"/>
                  </a:lnTo>
                  <a:cubicBezTo>
                    <a:pt x="237275" y="65516"/>
                    <a:pt x="237275" y="76141"/>
                    <a:pt x="244358" y="83223"/>
                  </a:cubicBezTo>
                  <a:cubicBezTo>
                    <a:pt x="251441" y="90306"/>
                    <a:pt x="262065" y="90306"/>
                    <a:pt x="269148" y="83223"/>
                  </a:cubicBezTo>
                  <a:lnTo>
                    <a:pt x="291282" y="61975"/>
                  </a:lnTo>
                  <a:cubicBezTo>
                    <a:pt x="278001" y="200976"/>
                    <a:pt x="160249" y="309874"/>
                    <a:pt x="17707" y="309874"/>
                  </a:cubicBezTo>
                  <a:cubicBezTo>
                    <a:pt x="7968" y="309874"/>
                    <a:pt x="0" y="317842"/>
                    <a:pt x="0" y="327581"/>
                  </a:cubicBezTo>
                  <a:cubicBezTo>
                    <a:pt x="0" y="337320"/>
                    <a:pt x="7968" y="345288"/>
                    <a:pt x="17707" y="345288"/>
                  </a:cubicBezTo>
                  <a:cubicBezTo>
                    <a:pt x="180612" y="345288"/>
                    <a:pt x="314301" y="218683"/>
                    <a:pt x="326696" y="59319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68D0BF1-2C0B-4D53-85F8-52FFD542F776}"/>
                </a:ext>
              </a:extLst>
            </p:cNvPr>
            <p:cNvSpPr/>
            <p:nvPr/>
          </p:nvSpPr>
          <p:spPr>
            <a:xfrm>
              <a:off x="10718387" y="2501486"/>
              <a:ext cx="88535" cy="185924"/>
            </a:xfrm>
            <a:custGeom>
              <a:avLst/>
              <a:gdLst>
                <a:gd name="connsiteX0" fmla="*/ 53121 w 88535"/>
                <a:gd name="connsiteY0" fmla="*/ 0 h 185924"/>
                <a:gd name="connsiteX1" fmla="*/ 35414 w 88535"/>
                <a:gd name="connsiteY1" fmla="*/ 0 h 185924"/>
                <a:gd name="connsiteX2" fmla="*/ 0 w 88535"/>
                <a:gd name="connsiteY2" fmla="*/ 35414 h 185924"/>
                <a:gd name="connsiteX3" fmla="*/ 0 w 88535"/>
                <a:gd name="connsiteY3" fmla="*/ 150510 h 185924"/>
                <a:gd name="connsiteX4" fmla="*/ 35414 w 88535"/>
                <a:gd name="connsiteY4" fmla="*/ 185924 h 185924"/>
                <a:gd name="connsiteX5" fmla="*/ 53121 w 88535"/>
                <a:gd name="connsiteY5" fmla="*/ 185924 h 185924"/>
                <a:gd name="connsiteX6" fmla="*/ 88535 w 88535"/>
                <a:gd name="connsiteY6" fmla="*/ 150510 h 185924"/>
                <a:gd name="connsiteX7" fmla="*/ 88535 w 88535"/>
                <a:gd name="connsiteY7" fmla="*/ 35414 h 185924"/>
                <a:gd name="connsiteX8" fmla="*/ 53121 w 88535"/>
                <a:gd name="connsiteY8" fmla="*/ 0 h 185924"/>
                <a:gd name="connsiteX9" fmla="*/ 53121 w 88535"/>
                <a:gd name="connsiteY9" fmla="*/ 150510 h 185924"/>
                <a:gd name="connsiteX10" fmla="*/ 35414 w 88535"/>
                <a:gd name="connsiteY10" fmla="*/ 150510 h 185924"/>
                <a:gd name="connsiteX11" fmla="*/ 35414 w 88535"/>
                <a:gd name="connsiteY11" fmla="*/ 35414 h 185924"/>
                <a:gd name="connsiteX12" fmla="*/ 53121 w 88535"/>
                <a:gd name="connsiteY12" fmla="*/ 35414 h 185924"/>
                <a:gd name="connsiteX13" fmla="*/ 53121 w 88535"/>
                <a:gd name="connsiteY13" fmla="*/ 150510 h 185924"/>
                <a:gd name="connsiteX14" fmla="*/ 53121 w 88535"/>
                <a:gd name="connsiteY14" fmla="*/ 168217 h 185924"/>
                <a:gd name="connsiteX15" fmla="*/ 53121 w 88535"/>
                <a:gd name="connsiteY15" fmla="*/ 150510 h 185924"/>
                <a:gd name="connsiteX16" fmla="*/ 53121 w 88535"/>
                <a:gd name="connsiteY16" fmla="*/ 150510 h 185924"/>
                <a:gd name="connsiteX17" fmla="*/ 53121 w 88535"/>
                <a:gd name="connsiteY17" fmla="*/ 168217 h 18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535" h="185924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150510"/>
                  </a:lnTo>
                  <a:cubicBezTo>
                    <a:pt x="0" y="169988"/>
                    <a:pt x="15936" y="185924"/>
                    <a:pt x="35414" y="185924"/>
                  </a:cubicBezTo>
                  <a:lnTo>
                    <a:pt x="53121" y="185924"/>
                  </a:lnTo>
                  <a:cubicBezTo>
                    <a:pt x="72599" y="185924"/>
                    <a:pt x="88535" y="169988"/>
                    <a:pt x="88535" y="150510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150510"/>
                  </a:moveTo>
                  <a:lnTo>
                    <a:pt x="35414" y="150510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150510"/>
                  </a:lnTo>
                  <a:close/>
                  <a:moveTo>
                    <a:pt x="53121" y="168217"/>
                  </a:moveTo>
                  <a:lnTo>
                    <a:pt x="53121" y="150510"/>
                  </a:lnTo>
                  <a:lnTo>
                    <a:pt x="53121" y="150510"/>
                  </a:lnTo>
                  <a:lnTo>
                    <a:pt x="53121" y="168217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A6B3124-6D6D-475A-B2B6-E1430F35CEB8}"/>
                </a:ext>
              </a:extLst>
            </p:cNvPr>
            <p:cNvSpPr/>
            <p:nvPr/>
          </p:nvSpPr>
          <p:spPr>
            <a:xfrm>
              <a:off x="10842336" y="2457218"/>
              <a:ext cx="88535" cy="230192"/>
            </a:xfrm>
            <a:custGeom>
              <a:avLst/>
              <a:gdLst>
                <a:gd name="connsiteX0" fmla="*/ 53121 w 88535"/>
                <a:gd name="connsiteY0" fmla="*/ 0 h 230192"/>
                <a:gd name="connsiteX1" fmla="*/ 35414 w 88535"/>
                <a:gd name="connsiteY1" fmla="*/ 0 h 230192"/>
                <a:gd name="connsiteX2" fmla="*/ 0 w 88535"/>
                <a:gd name="connsiteY2" fmla="*/ 35414 h 230192"/>
                <a:gd name="connsiteX3" fmla="*/ 0 w 88535"/>
                <a:gd name="connsiteY3" fmla="*/ 194778 h 230192"/>
                <a:gd name="connsiteX4" fmla="*/ 35414 w 88535"/>
                <a:gd name="connsiteY4" fmla="*/ 230192 h 230192"/>
                <a:gd name="connsiteX5" fmla="*/ 53121 w 88535"/>
                <a:gd name="connsiteY5" fmla="*/ 230192 h 230192"/>
                <a:gd name="connsiteX6" fmla="*/ 88535 w 88535"/>
                <a:gd name="connsiteY6" fmla="*/ 194778 h 230192"/>
                <a:gd name="connsiteX7" fmla="*/ 88535 w 88535"/>
                <a:gd name="connsiteY7" fmla="*/ 35414 h 230192"/>
                <a:gd name="connsiteX8" fmla="*/ 53121 w 88535"/>
                <a:gd name="connsiteY8" fmla="*/ 0 h 230192"/>
                <a:gd name="connsiteX9" fmla="*/ 53121 w 88535"/>
                <a:gd name="connsiteY9" fmla="*/ 194778 h 230192"/>
                <a:gd name="connsiteX10" fmla="*/ 35414 w 88535"/>
                <a:gd name="connsiteY10" fmla="*/ 194778 h 230192"/>
                <a:gd name="connsiteX11" fmla="*/ 35414 w 88535"/>
                <a:gd name="connsiteY11" fmla="*/ 35414 h 230192"/>
                <a:gd name="connsiteX12" fmla="*/ 53121 w 88535"/>
                <a:gd name="connsiteY12" fmla="*/ 35414 h 230192"/>
                <a:gd name="connsiteX13" fmla="*/ 53121 w 88535"/>
                <a:gd name="connsiteY13" fmla="*/ 194778 h 230192"/>
                <a:gd name="connsiteX14" fmla="*/ 53121 w 88535"/>
                <a:gd name="connsiteY14" fmla="*/ 212485 h 230192"/>
                <a:gd name="connsiteX15" fmla="*/ 53121 w 88535"/>
                <a:gd name="connsiteY15" fmla="*/ 194778 h 230192"/>
                <a:gd name="connsiteX16" fmla="*/ 53121 w 88535"/>
                <a:gd name="connsiteY16" fmla="*/ 194778 h 230192"/>
                <a:gd name="connsiteX17" fmla="*/ 53121 w 88535"/>
                <a:gd name="connsiteY17" fmla="*/ 212485 h 23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535" h="230192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194778"/>
                  </a:lnTo>
                  <a:cubicBezTo>
                    <a:pt x="0" y="214256"/>
                    <a:pt x="15936" y="230192"/>
                    <a:pt x="35414" y="230192"/>
                  </a:cubicBezTo>
                  <a:lnTo>
                    <a:pt x="53121" y="230192"/>
                  </a:lnTo>
                  <a:cubicBezTo>
                    <a:pt x="72599" y="230192"/>
                    <a:pt x="88535" y="214256"/>
                    <a:pt x="88535" y="194778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194778"/>
                  </a:moveTo>
                  <a:lnTo>
                    <a:pt x="35414" y="194778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194778"/>
                  </a:lnTo>
                  <a:close/>
                  <a:moveTo>
                    <a:pt x="53121" y="212485"/>
                  </a:moveTo>
                  <a:lnTo>
                    <a:pt x="53121" y="194778"/>
                  </a:lnTo>
                  <a:lnTo>
                    <a:pt x="53121" y="194778"/>
                  </a:lnTo>
                  <a:lnTo>
                    <a:pt x="53121" y="212485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EA78B3F-AB25-48E5-AEF9-2C6E0E3FEB69}"/>
                </a:ext>
              </a:extLst>
            </p:cNvPr>
            <p:cNvSpPr/>
            <p:nvPr/>
          </p:nvSpPr>
          <p:spPr>
            <a:xfrm>
              <a:off x="11037114" y="2457218"/>
              <a:ext cx="123949" cy="123949"/>
            </a:xfrm>
            <a:custGeom>
              <a:avLst/>
              <a:gdLst>
                <a:gd name="connsiteX0" fmla="*/ 17707 w 123949"/>
                <a:gd name="connsiteY0" fmla="*/ 123950 h 123949"/>
                <a:gd name="connsiteX1" fmla="*/ 30102 w 123949"/>
                <a:gd name="connsiteY1" fmla="*/ 118638 h 123949"/>
                <a:gd name="connsiteX2" fmla="*/ 118638 w 123949"/>
                <a:gd name="connsiteY2" fmla="*/ 30102 h 123949"/>
                <a:gd name="connsiteX3" fmla="*/ 118638 w 123949"/>
                <a:gd name="connsiteY3" fmla="*/ 5312 h 123949"/>
                <a:gd name="connsiteX4" fmla="*/ 93848 w 123949"/>
                <a:gd name="connsiteY4" fmla="*/ 5312 h 123949"/>
                <a:gd name="connsiteX5" fmla="*/ 5312 w 123949"/>
                <a:gd name="connsiteY5" fmla="*/ 93848 h 123949"/>
                <a:gd name="connsiteX6" fmla="*/ 5312 w 123949"/>
                <a:gd name="connsiteY6" fmla="*/ 118638 h 123949"/>
                <a:gd name="connsiteX7" fmla="*/ 17707 w 123949"/>
                <a:gd name="connsiteY7" fmla="*/ 123950 h 1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49" h="123949">
                  <a:moveTo>
                    <a:pt x="17707" y="123950"/>
                  </a:moveTo>
                  <a:cubicBezTo>
                    <a:pt x="22134" y="123950"/>
                    <a:pt x="26561" y="122179"/>
                    <a:pt x="30102" y="118638"/>
                  </a:cubicBezTo>
                  <a:lnTo>
                    <a:pt x="118638" y="30102"/>
                  </a:lnTo>
                  <a:cubicBezTo>
                    <a:pt x="125720" y="23019"/>
                    <a:pt x="125720" y="12395"/>
                    <a:pt x="118638" y="5312"/>
                  </a:cubicBezTo>
                  <a:cubicBezTo>
                    <a:pt x="111555" y="-1771"/>
                    <a:pt x="100930" y="-1771"/>
                    <a:pt x="93848" y="5312"/>
                  </a:cubicBezTo>
                  <a:lnTo>
                    <a:pt x="5312" y="93848"/>
                  </a:lnTo>
                  <a:cubicBezTo>
                    <a:pt x="-1771" y="100930"/>
                    <a:pt x="-1771" y="111555"/>
                    <a:pt x="5312" y="118638"/>
                  </a:cubicBezTo>
                  <a:cubicBezTo>
                    <a:pt x="8854" y="122179"/>
                    <a:pt x="13280" y="123950"/>
                    <a:pt x="17707" y="12395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7264D870-97BE-4D32-AC40-8688E27FFD37}"/>
                </a:ext>
              </a:extLst>
            </p:cNvPr>
            <p:cNvSpPr/>
            <p:nvPr/>
          </p:nvSpPr>
          <p:spPr>
            <a:xfrm>
              <a:off x="10948579" y="2342122"/>
              <a:ext cx="301020" cy="345288"/>
            </a:xfrm>
            <a:custGeom>
              <a:avLst/>
              <a:gdLst>
                <a:gd name="connsiteX0" fmla="*/ 150510 w 301020"/>
                <a:gd name="connsiteY0" fmla="*/ 26561 h 345288"/>
                <a:gd name="connsiteX1" fmla="*/ 106243 w 301020"/>
                <a:gd name="connsiteY1" fmla="*/ 33643 h 345288"/>
                <a:gd name="connsiteX2" fmla="*/ 70828 w 301020"/>
                <a:gd name="connsiteY2" fmla="*/ 0 h 345288"/>
                <a:gd name="connsiteX3" fmla="*/ 53121 w 301020"/>
                <a:gd name="connsiteY3" fmla="*/ 0 h 345288"/>
                <a:gd name="connsiteX4" fmla="*/ 17707 w 301020"/>
                <a:gd name="connsiteY4" fmla="*/ 35414 h 345288"/>
                <a:gd name="connsiteX5" fmla="*/ 17707 w 301020"/>
                <a:gd name="connsiteY5" fmla="*/ 106243 h 345288"/>
                <a:gd name="connsiteX6" fmla="*/ 17707 w 301020"/>
                <a:gd name="connsiteY6" fmla="*/ 106243 h 345288"/>
                <a:gd name="connsiteX7" fmla="*/ 0 w 301020"/>
                <a:gd name="connsiteY7" fmla="*/ 177071 h 345288"/>
                <a:gd name="connsiteX8" fmla="*/ 17707 w 301020"/>
                <a:gd name="connsiteY8" fmla="*/ 247899 h 345288"/>
                <a:gd name="connsiteX9" fmla="*/ 17707 w 301020"/>
                <a:gd name="connsiteY9" fmla="*/ 247899 h 345288"/>
                <a:gd name="connsiteX10" fmla="*/ 17707 w 301020"/>
                <a:gd name="connsiteY10" fmla="*/ 309874 h 345288"/>
                <a:gd name="connsiteX11" fmla="*/ 53121 w 301020"/>
                <a:gd name="connsiteY11" fmla="*/ 345288 h 345288"/>
                <a:gd name="connsiteX12" fmla="*/ 70828 w 301020"/>
                <a:gd name="connsiteY12" fmla="*/ 345288 h 345288"/>
                <a:gd name="connsiteX13" fmla="*/ 104472 w 301020"/>
                <a:gd name="connsiteY13" fmla="*/ 320498 h 345288"/>
                <a:gd name="connsiteX14" fmla="*/ 150510 w 301020"/>
                <a:gd name="connsiteY14" fmla="*/ 327581 h 345288"/>
                <a:gd name="connsiteX15" fmla="*/ 168217 w 301020"/>
                <a:gd name="connsiteY15" fmla="*/ 309874 h 345288"/>
                <a:gd name="connsiteX16" fmla="*/ 150510 w 301020"/>
                <a:gd name="connsiteY16" fmla="*/ 292167 h 345288"/>
                <a:gd name="connsiteX17" fmla="*/ 35414 w 301020"/>
                <a:gd name="connsiteY17" fmla="*/ 177071 h 345288"/>
                <a:gd name="connsiteX18" fmla="*/ 150510 w 301020"/>
                <a:gd name="connsiteY18" fmla="*/ 61975 h 345288"/>
                <a:gd name="connsiteX19" fmla="*/ 265606 w 301020"/>
                <a:gd name="connsiteY19" fmla="*/ 177071 h 345288"/>
                <a:gd name="connsiteX20" fmla="*/ 211600 w 301020"/>
                <a:gd name="connsiteY20" fmla="*/ 274460 h 345288"/>
                <a:gd name="connsiteX21" fmla="*/ 206288 w 301020"/>
                <a:gd name="connsiteY21" fmla="*/ 299250 h 345288"/>
                <a:gd name="connsiteX22" fmla="*/ 231078 w 301020"/>
                <a:gd name="connsiteY22" fmla="*/ 304562 h 345288"/>
                <a:gd name="connsiteX23" fmla="*/ 301021 w 301020"/>
                <a:gd name="connsiteY23" fmla="*/ 177071 h 345288"/>
                <a:gd name="connsiteX24" fmla="*/ 150510 w 301020"/>
                <a:gd name="connsiteY24" fmla="*/ 26561 h 345288"/>
                <a:gd name="connsiteX25" fmla="*/ 53121 w 301020"/>
                <a:gd name="connsiteY25" fmla="*/ 291282 h 345288"/>
                <a:gd name="connsiteX26" fmla="*/ 70828 w 301020"/>
                <a:gd name="connsiteY26" fmla="*/ 304562 h 345288"/>
                <a:gd name="connsiteX27" fmla="*/ 70828 w 301020"/>
                <a:gd name="connsiteY27" fmla="*/ 309874 h 345288"/>
                <a:gd name="connsiteX28" fmla="*/ 53121 w 301020"/>
                <a:gd name="connsiteY28" fmla="*/ 309874 h 345288"/>
                <a:gd name="connsiteX29" fmla="*/ 53121 w 301020"/>
                <a:gd name="connsiteY29" fmla="*/ 291282 h 345288"/>
                <a:gd name="connsiteX30" fmla="*/ 70828 w 301020"/>
                <a:gd name="connsiteY30" fmla="*/ 49580 h 345288"/>
                <a:gd name="connsiteX31" fmla="*/ 53121 w 301020"/>
                <a:gd name="connsiteY31" fmla="*/ 62860 h 345288"/>
                <a:gd name="connsiteX32" fmla="*/ 53121 w 301020"/>
                <a:gd name="connsiteY32" fmla="*/ 35414 h 345288"/>
                <a:gd name="connsiteX33" fmla="*/ 70828 w 301020"/>
                <a:gd name="connsiteY33" fmla="*/ 35414 h 345288"/>
                <a:gd name="connsiteX34" fmla="*/ 70828 w 301020"/>
                <a:gd name="connsiteY34" fmla="*/ 49580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1020" h="345288">
                  <a:moveTo>
                    <a:pt x="150510" y="26561"/>
                  </a:moveTo>
                  <a:cubicBezTo>
                    <a:pt x="135459" y="26561"/>
                    <a:pt x="120408" y="29217"/>
                    <a:pt x="106243" y="33643"/>
                  </a:cubicBezTo>
                  <a:cubicBezTo>
                    <a:pt x="105357" y="15051"/>
                    <a:pt x="89421" y="0"/>
                    <a:pt x="70828" y="0"/>
                  </a:cubicBezTo>
                  <a:lnTo>
                    <a:pt x="53121" y="0"/>
                  </a:lnTo>
                  <a:cubicBezTo>
                    <a:pt x="33643" y="0"/>
                    <a:pt x="17707" y="15936"/>
                    <a:pt x="17707" y="35414"/>
                  </a:cubicBezTo>
                  <a:lnTo>
                    <a:pt x="17707" y="106243"/>
                  </a:lnTo>
                  <a:cubicBezTo>
                    <a:pt x="17707" y="106243"/>
                    <a:pt x="17707" y="106243"/>
                    <a:pt x="17707" y="106243"/>
                  </a:cubicBezTo>
                  <a:cubicBezTo>
                    <a:pt x="6197" y="127491"/>
                    <a:pt x="0" y="151396"/>
                    <a:pt x="0" y="177071"/>
                  </a:cubicBezTo>
                  <a:cubicBezTo>
                    <a:pt x="0" y="202746"/>
                    <a:pt x="6197" y="226651"/>
                    <a:pt x="17707" y="247899"/>
                  </a:cubicBezTo>
                  <a:cubicBezTo>
                    <a:pt x="17707" y="247899"/>
                    <a:pt x="17707" y="247899"/>
                    <a:pt x="17707" y="247899"/>
                  </a:cubicBezTo>
                  <a:lnTo>
                    <a:pt x="17707" y="309874"/>
                  </a:lnTo>
                  <a:cubicBezTo>
                    <a:pt x="17707" y="329352"/>
                    <a:pt x="33643" y="345288"/>
                    <a:pt x="53121" y="345288"/>
                  </a:cubicBezTo>
                  <a:lnTo>
                    <a:pt x="70828" y="345288"/>
                  </a:lnTo>
                  <a:cubicBezTo>
                    <a:pt x="86765" y="345288"/>
                    <a:pt x="100045" y="334664"/>
                    <a:pt x="104472" y="320498"/>
                  </a:cubicBezTo>
                  <a:cubicBezTo>
                    <a:pt x="118638" y="324925"/>
                    <a:pt x="134574" y="327581"/>
                    <a:pt x="150510" y="327581"/>
                  </a:cubicBezTo>
                  <a:cubicBezTo>
                    <a:pt x="160249" y="327581"/>
                    <a:pt x="168217" y="319613"/>
                    <a:pt x="168217" y="309874"/>
                  </a:cubicBezTo>
                  <a:cubicBezTo>
                    <a:pt x="168217" y="300135"/>
                    <a:pt x="160249" y="292167"/>
                    <a:pt x="150510" y="292167"/>
                  </a:cubicBezTo>
                  <a:cubicBezTo>
                    <a:pt x="86765" y="292167"/>
                    <a:pt x="35414" y="240816"/>
                    <a:pt x="35414" y="177071"/>
                  </a:cubicBezTo>
                  <a:cubicBezTo>
                    <a:pt x="35414" y="113325"/>
                    <a:pt x="86765" y="61975"/>
                    <a:pt x="150510" y="61975"/>
                  </a:cubicBezTo>
                  <a:cubicBezTo>
                    <a:pt x="214256" y="61975"/>
                    <a:pt x="265606" y="113325"/>
                    <a:pt x="265606" y="177071"/>
                  </a:cubicBezTo>
                  <a:cubicBezTo>
                    <a:pt x="265606" y="216912"/>
                    <a:pt x="245243" y="253211"/>
                    <a:pt x="211600" y="274460"/>
                  </a:cubicBezTo>
                  <a:cubicBezTo>
                    <a:pt x="203632" y="279772"/>
                    <a:pt x="200976" y="290396"/>
                    <a:pt x="206288" y="299250"/>
                  </a:cubicBezTo>
                  <a:cubicBezTo>
                    <a:pt x="211600" y="307218"/>
                    <a:pt x="222224" y="309874"/>
                    <a:pt x="231078" y="304562"/>
                  </a:cubicBezTo>
                  <a:cubicBezTo>
                    <a:pt x="274460" y="276231"/>
                    <a:pt x="301021" y="228422"/>
                    <a:pt x="301021" y="177071"/>
                  </a:cubicBezTo>
                  <a:cubicBezTo>
                    <a:pt x="301021" y="93848"/>
                    <a:pt x="233734" y="26561"/>
                    <a:pt x="150510" y="26561"/>
                  </a:cubicBezTo>
                  <a:close/>
                  <a:moveTo>
                    <a:pt x="53121" y="291282"/>
                  </a:moveTo>
                  <a:cubicBezTo>
                    <a:pt x="58433" y="295708"/>
                    <a:pt x="64631" y="300135"/>
                    <a:pt x="70828" y="304562"/>
                  </a:cubicBezTo>
                  <a:lnTo>
                    <a:pt x="70828" y="309874"/>
                  </a:lnTo>
                  <a:lnTo>
                    <a:pt x="53121" y="309874"/>
                  </a:lnTo>
                  <a:lnTo>
                    <a:pt x="53121" y="291282"/>
                  </a:lnTo>
                  <a:close/>
                  <a:moveTo>
                    <a:pt x="70828" y="49580"/>
                  </a:moveTo>
                  <a:cubicBezTo>
                    <a:pt x="64631" y="53121"/>
                    <a:pt x="58433" y="57548"/>
                    <a:pt x="53121" y="62860"/>
                  </a:cubicBezTo>
                  <a:lnTo>
                    <a:pt x="53121" y="35414"/>
                  </a:lnTo>
                  <a:lnTo>
                    <a:pt x="70828" y="35414"/>
                  </a:lnTo>
                  <a:lnTo>
                    <a:pt x="70828" y="4958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39" name="Graphic 11">
            <a:extLst>
              <a:ext uri="{FF2B5EF4-FFF2-40B4-BE49-F238E27FC236}">
                <a16:creationId xmlns:a16="http://schemas.microsoft.com/office/drawing/2014/main" id="{29800385-1379-4BE7-8618-EB42AB9CF759}"/>
              </a:ext>
            </a:extLst>
          </p:cNvPr>
          <p:cNvGrpSpPr/>
          <p:nvPr/>
        </p:nvGrpSpPr>
        <p:grpSpPr>
          <a:xfrm>
            <a:off x="8159242" y="3914695"/>
            <a:ext cx="433995" cy="433994"/>
            <a:chOff x="10696465" y="3145688"/>
            <a:chExt cx="566627" cy="566626"/>
          </a:xfrm>
          <a:solidFill>
            <a:srgbClr val="67748E"/>
          </a:solidFill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00B3307-0D37-47CE-A7D1-A0DF6F1B8094}"/>
                </a:ext>
              </a:extLst>
            </p:cNvPr>
            <p:cNvSpPr/>
            <p:nvPr/>
          </p:nvSpPr>
          <p:spPr>
            <a:xfrm>
              <a:off x="10696465" y="3145688"/>
              <a:ext cx="380702" cy="345288"/>
            </a:xfrm>
            <a:custGeom>
              <a:avLst/>
              <a:gdLst>
                <a:gd name="connsiteX0" fmla="*/ 326696 w 380702"/>
                <a:gd name="connsiteY0" fmla="*/ 59319 h 345288"/>
                <a:gd name="connsiteX1" fmla="*/ 350600 w 380702"/>
                <a:gd name="connsiteY1" fmla="*/ 83223 h 345288"/>
                <a:gd name="connsiteX2" fmla="*/ 362995 w 380702"/>
                <a:gd name="connsiteY2" fmla="*/ 88535 h 345288"/>
                <a:gd name="connsiteX3" fmla="*/ 375390 w 380702"/>
                <a:gd name="connsiteY3" fmla="*/ 83223 h 345288"/>
                <a:gd name="connsiteX4" fmla="*/ 375390 w 380702"/>
                <a:gd name="connsiteY4" fmla="*/ 58433 h 345288"/>
                <a:gd name="connsiteX5" fmla="*/ 322269 w 380702"/>
                <a:gd name="connsiteY5" fmla="*/ 5312 h 345288"/>
                <a:gd name="connsiteX6" fmla="*/ 297479 w 380702"/>
                <a:gd name="connsiteY6" fmla="*/ 5312 h 345288"/>
                <a:gd name="connsiteX7" fmla="*/ 244358 w 380702"/>
                <a:gd name="connsiteY7" fmla="*/ 58433 h 345288"/>
                <a:gd name="connsiteX8" fmla="*/ 244358 w 380702"/>
                <a:gd name="connsiteY8" fmla="*/ 83223 h 345288"/>
                <a:gd name="connsiteX9" fmla="*/ 269148 w 380702"/>
                <a:gd name="connsiteY9" fmla="*/ 83223 h 345288"/>
                <a:gd name="connsiteX10" fmla="*/ 291282 w 380702"/>
                <a:gd name="connsiteY10" fmla="*/ 61975 h 345288"/>
                <a:gd name="connsiteX11" fmla="*/ 17707 w 380702"/>
                <a:gd name="connsiteY11" fmla="*/ 309874 h 345288"/>
                <a:gd name="connsiteX12" fmla="*/ 0 w 380702"/>
                <a:gd name="connsiteY12" fmla="*/ 327581 h 345288"/>
                <a:gd name="connsiteX13" fmla="*/ 17707 w 380702"/>
                <a:gd name="connsiteY13" fmla="*/ 345288 h 345288"/>
                <a:gd name="connsiteX14" fmla="*/ 326696 w 380702"/>
                <a:gd name="connsiteY14" fmla="*/ 59319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702" h="345288">
                  <a:moveTo>
                    <a:pt x="326696" y="59319"/>
                  </a:moveTo>
                  <a:lnTo>
                    <a:pt x="350600" y="83223"/>
                  </a:lnTo>
                  <a:cubicBezTo>
                    <a:pt x="354142" y="86765"/>
                    <a:pt x="358569" y="88535"/>
                    <a:pt x="362995" y="88535"/>
                  </a:cubicBezTo>
                  <a:cubicBezTo>
                    <a:pt x="367422" y="88535"/>
                    <a:pt x="371849" y="86765"/>
                    <a:pt x="375390" y="83223"/>
                  </a:cubicBezTo>
                  <a:cubicBezTo>
                    <a:pt x="382473" y="76141"/>
                    <a:pt x="382473" y="65516"/>
                    <a:pt x="375390" y="58433"/>
                  </a:cubicBezTo>
                  <a:lnTo>
                    <a:pt x="322269" y="5312"/>
                  </a:lnTo>
                  <a:cubicBezTo>
                    <a:pt x="315186" y="-1771"/>
                    <a:pt x="304562" y="-1771"/>
                    <a:pt x="297479" y="5312"/>
                  </a:cubicBezTo>
                  <a:lnTo>
                    <a:pt x="244358" y="58433"/>
                  </a:lnTo>
                  <a:cubicBezTo>
                    <a:pt x="237275" y="65516"/>
                    <a:pt x="237275" y="76141"/>
                    <a:pt x="244358" y="83223"/>
                  </a:cubicBezTo>
                  <a:cubicBezTo>
                    <a:pt x="251441" y="90306"/>
                    <a:pt x="262065" y="90306"/>
                    <a:pt x="269148" y="83223"/>
                  </a:cubicBezTo>
                  <a:lnTo>
                    <a:pt x="291282" y="61975"/>
                  </a:lnTo>
                  <a:cubicBezTo>
                    <a:pt x="278001" y="200976"/>
                    <a:pt x="160249" y="309874"/>
                    <a:pt x="17707" y="309874"/>
                  </a:cubicBezTo>
                  <a:cubicBezTo>
                    <a:pt x="7968" y="309874"/>
                    <a:pt x="0" y="317842"/>
                    <a:pt x="0" y="327581"/>
                  </a:cubicBezTo>
                  <a:cubicBezTo>
                    <a:pt x="0" y="337320"/>
                    <a:pt x="7968" y="345288"/>
                    <a:pt x="17707" y="345288"/>
                  </a:cubicBezTo>
                  <a:cubicBezTo>
                    <a:pt x="180612" y="345288"/>
                    <a:pt x="314301" y="218683"/>
                    <a:pt x="326696" y="59319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4371AC-73E2-495E-8685-A8EE28843E90}"/>
                </a:ext>
              </a:extLst>
            </p:cNvPr>
            <p:cNvSpPr/>
            <p:nvPr/>
          </p:nvSpPr>
          <p:spPr>
            <a:xfrm>
              <a:off x="10962071" y="3367026"/>
              <a:ext cx="301020" cy="345288"/>
            </a:xfrm>
            <a:custGeom>
              <a:avLst/>
              <a:gdLst>
                <a:gd name="connsiteX0" fmla="*/ 150510 w 301020"/>
                <a:gd name="connsiteY0" fmla="*/ 26561 h 345288"/>
                <a:gd name="connsiteX1" fmla="*/ 106243 w 301020"/>
                <a:gd name="connsiteY1" fmla="*/ 33643 h 345288"/>
                <a:gd name="connsiteX2" fmla="*/ 70828 w 301020"/>
                <a:gd name="connsiteY2" fmla="*/ 0 h 345288"/>
                <a:gd name="connsiteX3" fmla="*/ 53121 w 301020"/>
                <a:gd name="connsiteY3" fmla="*/ 0 h 345288"/>
                <a:gd name="connsiteX4" fmla="*/ 17707 w 301020"/>
                <a:gd name="connsiteY4" fmla="*/ 35414 h 345288"/>
                <a:gd name="connsiteX5" fmla="*/ 17707 w 301020"/>
                <a:gd name="connsiteY5" fmla="*/ 106243 h 345288"/>
                <a:gd name="connsiteX6" fmla="*/ 17707 w 301020"/>
                <a:gd name="connsiteY6" fmla="*/ 106243 h 345288"/>
                <a:gd name="connsiteX7" fmla="*/ 0 w 301020"/>
                <a:gd name="connsiteY7" fmla="*/ 177071 h 345288"/>
                <a:gd name="connsiteX8" fmla="*/ 17707 w 301020"/>
                <a:gd name="connsiteY8" fmla="*/ 247899 h 345288"/>
                <a:gd name="connsiteX9" fmla="*/ 17707 w 301020"/>
                <a:gd name="connsiteY9" fmla="*/ 247899 h 345288"/>
                <a:gd name="connsiteX10" fmla="*/ 17707 w 301020"/>
                <a:gd name="connsiteY10" fmla="*/ 309874 h 345288"/>
                <a:gd name="connsiteX11" fmla="*/ 53121 w 301020"/>
                <a:gd name="connsiteY11" fmla="*/ 345288 h 345288"/>
                <a:gd name="connsiteX12" fmla="*/ 70828 w 301020"/>
                <a:gd name="connsiteY12" fmla="*/ 345288 h 345288"/>
                <a:gd name="connsiteX13" fmla="*/ 104472 w 301020"/>
                <a:gd name="connsiteY13" fmla="*/ 320498 h 345288"/>
                <a:gd name="connsiteX14" fmla="*/ 150510 w 301020"/>
                <a:gd name="connsiteY14" fmla="*/ 327581 h 345288"/>
                <a:gd name="connsiteX15" fmla="*/ 168217 w 301020"/>
                <a:gd name="connsiteY15" fmla="*/ 309874 h 345288"/>
                <a:gd name="connsiteX16" fmla="*/ 150510 w 301020"/>
                <a:gd name="connsiteY16" fmla="*/ 292167 h 345288"/>
                <a:gd name="connsiteX17" fmla="*/ 35414 w 301020"/>
                <a:gd name="connsiteY17" fmla="*/ 177071 h 345288"/>
                <a:gd name="connsiteX18" fmla="*/ 150510 w 301020"/>
                <a:gd name="connsiteY18" fmla="*/ 61975 h 345288"/>
                <a:gd name="connsiteX19" fmla="*/ 265606 w 301020"/>
                <a:gd name="connsiteY19" fmla="*/ 177071 h 345288"/>
                <a:gd name="connsiteX20" fmla="*/ 211600 w 301020"/>
                <a:gd name="connsiteY20" fmla="*/ 274460 h 345288"/>
                <a:gd name="connsiteX21" fmla="*/ 206288 w 301020"/>
                <a:gd name="connsiteY21" fmla="*/ 299250 h 345288"/>
                <a:gd name="connsiteX22" fmla="*/ 231078 w 301020"/>
                <a:gd name="connsiteY22" fmla="*/ 304562 h 345288"/>
                <a:gd name="connsiteX23" fmla="*/ 301021 w 301020"/>
                <a:gd name="connsiteY23" fmla="*/ 177071 h 345288"/>
                <a:gd name="connsiteX24" fmla="*/ 150510 w 301020"/>
                <a:gd name="connsiteY24" fmla="*/ 26561 h 345288"/>
                <a:gd name="connsiteX25" fmla="*/ 70828 w 301020"/>
                <a:gd name="connsiteY25" fmla="*/ 304562 h 345288"/>
                <a:gd name="connsiteX26" fmla="*/ 70828 w 301020"/>
                <a:gd name="connsiteY26" fmla="*/ 309874 h 345288"/>
                <a:gd name="connsiteX27" fmla="*/ 53121 w 301020"/>
                <a:gd name="connsiteY27" fmla="*/ 309874 h 345288"/>
                <a:gd name="connsiteX28" fmla="*/ 53121 w 301020"/>
                <a:gd name="connsiteY28" fmla="*/ 291282 h 345288"/>
                <a:gd name="connsiteX29" fmla="*/ 70828 w 301020"/>
                <a:gd name="connsiteY29" fmla="*/ 304562 h 345288"/>
                <a:gd name="connsiteX30" fmla="*/ 53121 w 301020"/>
                <a:gd name="connsiteY30" fmla="*/ 62860 h 345288"/>
                <a:gd name="connsiteX31" fmla="*/ 53121 w 301020"/>
                <a:gd name="connsiteY31" fmla="*/ 35414 h 345288"/>
                <a:gd name="connsiteX32" fmla="*/ 70828 w 301020"/>
                <a:gd name="connsiteY32" fmla="*/ 35414 h 345288"/>
                <a:gd name="connsiteX33" fmla="*/ 70828 w 301020"/>
                <a:gd name="connsiteY33" fmla="*/ 49580 h 345288"/>
                <a:gd name="connsiteX34" fmla="*/ 53121 w 301020"/>
                <a:gd name="connsiteY34" fmla="*/ 62860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301020" h="345288">
                  <a:moveTo>
                    <a:pt x="150510" y="26561"/>
                  </a:moveTo>
                  <a:cubicBezTo>
                    <a:pt x="135459" y="26561"/>
                    <a:pt x="120408" y="29217"/>
                    <a:pt x="106243" y="33643"/>
                  </a:cubicBezTo>
                  <a:cubicBezTo>
                    <a:pt x="105357" y="15051"/>
                    <a:pt x="89421" y="0"/>
                    <a:pt x="70828" y="0"/>
                  </a:cubicBezTo>
                  <a:lnTo>
                    <a:pt x="53121" y="0"/>
                  </a:lnTo>
                  <a:cubicBezTo>
                    <a:pt x="33643" y="0"/>
                    <a:pt x="17707" y="15936"/>
                    <a:pt x="17707" y="35414"/>
                  </a:cubicBezTo>
                  <a:lnTo>
                    <a:pt x="17707" y="106243"/>
                  </a:lnTo>
                  <a:cubicBezTo>
                    <a:pt x="17707" y="106243"/>
                    <a:pt x="17707" y="106243"/>
                    <a:pt x="17707" y="106243"/>
                  </a:cubicBezTo>
                  <a:cubicBezTo>
                    <a:pt x="6197" y="127491"/>
                    <a:pt x="0" y="151396"/>
                    <a:pt x="0" y="177071"/>
                  </a:cubicBezTo>
                  <a:cubicBezTo>
                    <a:pt x="0" y="202746"/>
                    <a:pt x="6197" y="226651"/>
                    <a:pt x="17707" y="247899"/>
                  </a:cubicBezTo>
                  <a:cubicBezTo>
                    <a:pt x="17707" y="247899"/>
                    <a:pt x="17707" y="247899"/>
                    <a:pt x="17707" y="247899"/>
                  </a:cubicBezTo>
                  <a:lnTo>
                    <a:pt x="17707" y="309874"/>
                  </a:lnTo>
                  <a:cubicBezTo>
                    <a:pt x="17707" y="329352"/>
                    <a:pt x="33643" y="345288"/>
                    <a:pt x="53121" y="345288"/>
                  </a:cubicBezTo>
                  <a:lnTo>
                    <a:pt x="70828" y="345288"/>
                  </a:lnTo>
                  <a:cubicBezTo>
                    <a:pt x="86765" y="345288"/>
                    <a:pt x="100045" y="334664"/>
                    <a:pt x="104472" y="320498"/>
                  </a:cubicBezTo>
                  <a:cubicBezTo>
                    <a:pt x="118638" y="324925"/>
                    <a:pt x="134574" y="327581"/>
                    <a:pt x="150510" y="327581"/>
                  </a:cubicBezTo>
                  <a:cubicBezTo>
                    <a:pt x="160249" y="327581"/>
                    <a:pt x="168217" y="319613"/>
                    <a:pt x="168217" y="309874"/>
                  </a:cubicBezTo>
                  <a:cubicBezTo>
                    <a:pt x="168217" y="300135"/>
                    <a:pt x="160249" y="292167"/>
                    <a:pt x="150510" y="292167"/>
                  </a:cubicBezTo>
                  <a:cubicBezTo>
                    <a:pt x="86765" y="292167"/>
                    <a:pt x="35414" y="240816"/>
                    <a:pt x="35414" y="177071"/>
                  </a:cubicBezTo>
                  <a:cubicBezTo>
                    <a:pt x="35414" y="113325"/>
                    <a:pt x="86765" y="61975"/>
                    <a:pt x="150510" y="61975"/>
                  </a:cubicBezTo>
                  <a:cubicBezTo>
                    <a:pt x="214256" y="61975"/>
                    <a:pt x="265606" y="113325"/>
                    <a:pt x="265606" y="177071"/>
                  </a:cubicBezTo>
                  <a:cubicBezTo>
                    <a:pt x="265606" y="216912"/>
                    <a:pt x="245243" y="253211"/>
                    <a:pt x="211600" y="274460"/>
                  </a:cubicBezTo>
                  <a:cubicBezTo>
                    <a:pt x="203632" y="279772"/>
                    <a:pt x="200976" y="290396"/>
                    <a:pt x="206288" y="299250"/>
                  </a:cubicBezTo>
                  <a:cubicBezTo>
                    <a:pt x="211600" y="307218"/>
                    <a:pt x="222224" y="309874"/>
                    <a:pt x="231078" y="304562"/>
                  </a:cubicBezTo>
                  <a:cubicBezTo>
                    <a:pt x="274460" y="276231"/>
                    <a:pt x="301021" y="228422"/>
                    <a:pt x="301021" y="177071"/>
                  </a:cubicBezTo>
                  <a:cubicBezTo>
                    <a:pt x="301021" y="93848"/>
                    <a:pt x="233734" y="26561"/>
                    <a:pt x="150510" y="26561"/>
                  </a:cubicBezTo>
                  <a:close/>
                  <a:moveTo>
                    <a:pt x="70828" y="304562"/>
                  </a:moveTo>
                  <a:lnTo>
                    <a:pt x="70828" y="309874"/>
                  </a:lnTo>
                  <a:lnTo>
                    <a:pt x="53121" y="309874"/>
                  </a:lnTo>
                  <a:lnTo>
                    <a:pt x="53121" y="291282"/>
                  </a:lnTo>
                  <a:cubicBezTo>
                    <a:pt x="58433" y="296594"/>
                    <a:pt x="64631" y="301021"/>
                    <a:pt x="70828" y="304562"/>
                  </a:cubicBezTo>
                  <a:close/>
                  <a:moveTo>
                    <a:pt x="53121" y="62860"/>
                  </a:moveTo>
                  <a:lnTo>
                    <a:pt x="53121" y="35414"/>
                  </a:lnTo>
                  <a:lnTo>
                    <a:pt x="70828" y="35414"/>
                  </a:lnTo>
                  <a:lnTo>
                    <a:pt x="70828" y="49580"/>
                  </a:lnTo>
                  <a:cubicBezTo>
                    <a:pt x="64631" y="53121"/>
                    <a:pt x="58433" y="57548"/>
                    <a:pt x="53121" y="6286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05A2116-EDC2-45C4-BF52-EFBADB1060E0}"/>
                </a:ext>
              </a:extLst>
            </p:cNvPr>
            <p:cNvSpPr/>
            <p:nvPr/>
          </p:nvSpPr>
          <p:spPr>
            <a:xfrm>
              <a:off x="11068313" y="3464938"/>
              <a:ext cx="88535" cy="158841"/>
            </a:xfrm>
            <a:custGeom>
              <a:avLst/>
              <a:gdLst>
                <a:gd name="connsiteX0" fmla="*/ 70828 w 88535"/>
                <a:gd name="connsiteY0" fmla="*/ 123427 h 158841"/>
                <a:gd name="connsiteX1" fmla="*/ 61975 w 88535"/>
                <a:gd name="connsiteY1" fmla="*/ 123427 h 158841"/>
                <a:gd name="connsiteX2" fmla="*/ 61975 w 88535"/>
                <a:gd name="connsiteY2" fmla="*/ 17184 h 158841"/>
                <a:gd name="connsiteX3" fmla="*/ 51351 w 88535"/>
                <a:gd name="connsiteY3" fmla="*/ 1248 h 158841"/>
                <a:gd name="connsiteX4" fmla="*/ 31873 w 88535"/>
                <a:gd name="connsiteY4" fmla="*/ 4789 h 158841"/>
                <a:gd name="connsiteX5" fmla="*/ 5312 w 88535"/>
                <a:gd name="connsiteY5" fmla="*/ 31350 h 158841"/>
                <a:gd name="connsiteX6" fmla="*/ 5312 w 88535"/>
                <a:gd name="connsiteY6" fmla="*/ 56140 h 158841"/>
                <a:gd name="connsiteX7" fmla="*/ 26561 w 88535"/>
                <a:gd name="connsiteY7" fmla="*/ 58796 h 158841"/>
                <a:gd name="connsiteX8" fmla="*/ 26561 w 88535"/>
                <a:gd name="connsiteY8" fmla="*/ 123427 h 158841"/>
                <a:gd name="connsiteX9" fmla="*/ 17707 w 88535"/>
                <a:gd name="connsiteY9" fmla="*/ 123427 h 158841"/>
                <a:gd name="connsiteX10" fmla="*/ 0 w 88535"/>
                <a:gd name="connsiteY10" fmla="*/ 141134 h 158841"/>
                <a:gd name="connsiteX11" fmla="*/ 17707 w 88535"/>
                <a:gd name="connsiteY11" fmla="*/ 158841 h 158841"/>
                <a:gd name="connsiteX12" fmla="*/ 70828 w 88535"/>
                <a:gd name="connsiteY12" fmla="*/ 158841 h 158841"/>
                <a:gd name="connsiteX13" fmla="*/ 88535 w 88535"/>
                <a:gd name="connsiteY13" fmla="*/ 141134 h 158841"/>
                <a:gd name="connsiteX14" fmla="*/ 70828 w 88535"/>
                <a:gd name="connsiteY14" fmla="*/ 123427 h 15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535" h="158841">
                  <a:moveTo>
                    <a:pt x="70828" y="123427"/>
                  </a:moveTo>
                  <a:lnTo>
                    <a:pt x="61975" y="123427"/>
                  </a:lnTo>
                  <a:lnTo>
                    <a:pt x="61975" y="17184"/>
                  </a:lnTo>
                  <a:cubicBezTo>
                    <a:pt x="61975" y="10101"/>
                    <a:pt x="57548" y="3904"/>
                    <a:pt x="51351" y="1248"/>
                  </a:cubicBezTo>
                  <a:cubicBezTo>
                    <a:pt x="45153" y="-1408"/>
                    <a:pt x="37185" y="363"/>
                    <a:pt x="31873" y="4789"/>
                  </a:cubicBezTo>
                  <a:lnTo>
                    <a:pt x="5312" y="31350"/>
                  </a:lnTo>
                  <a:cubicBezTo>
                    <a:pt x="-1771" y="38433"/>
                    <a:pt x="-1771" y="49057"/>
                    <a:pt x="5312" y="56140"/>
                  </a:cubicBezTo>
                  <a:cubicBezTo>
                    <a:pt x="11510" y="62337"/>
                    <a:pt x="19478" y="63223"/>
                    <a:pt x="26561" y="58796"/>
                  </a:cubicBezTo>
                  <a:lnTo>
                    <a:pt x="26561" y="123427"/>
                  </a:lnTo>
                  <a:lnTo>
                    <a:pt x="17707" y="123427"/>
                  </a:lnTo>
                  <a:cubicBezTo>
                    <a:pt x="7968" y="123427"/>
                    <a:pt x="0" y="131395"/>
                    <a:pt x="0" y="141134"/>
                  </a:cubicBezTo>
                  <a:cubicBezTo>
                    <a:pt x="0" y="150873"/>
                    <a:pt x="7968" y="158841"/>
                    <a:pt x="17707" y="158841"/>
                  </a:cubicBezTo>
                  <a:lnTo>
                    <a:pt x="70828" y="158841"/>
                  </a:lnTo>
                  <a:cubicBezTo>
                    <a:pt x="80567" y="158841"/>
                    <a:pt x="88535" y="150873"/>
                    <a:pt x="88535" y="141134"/>
                  </a:cubicBezTo>
                  <a:cubicBezTo>
                    <a:pt x="88535" y="131395"/>
                    <a:pt x="80567" y="123427"/>
                    <a:pt x="70828" y="12342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C3D3894-15F8-4319-B04C-A60BA1D26D53}"/>
                </a:ext>
              </a:extLst>
            </p:cNvPr>
            <p:cNvSpPr/>
            <p:nvPr/>
          </p:nvSpPr>
          <p:spPr>
            <a:xfrm>
              <a:off x="10731879" y="3526390"/>
              <a:ext cx="88535" cy="185924"/>
            </a:xfrm>
            <a:custGeom>
              <a:avLst/>
              <a:gdLst>
                <a:gd name="connsiteX0" fmla="*/ 53121 w 88535"/>
                <a:gd name="connsiteY0" fmla="*/ 0 h 185924"/>
                <a:gd name="connsiteX1" fmla="*/ 35414 w 88535"/>
                <a:gd name="connsiteY1" fmla="*/ 0 h 185924"/>
                <a:gd name="connsiteX2" fmla="*/ 0 w 88535"/>
                <a:gd name="connsiteY2" fmla="*/ 35414 h 185924"/>
                <a:gd name="connsiteX3" fmla="*/ 0 w 88535"/>
                <a:gd name="connsiteY3" fmla="*/ 150510 h 185924"/>
                <a:gd name="connsiteX4" fmla="*/ 35414 w 88535"/>
                <a:gd name="connsiteY4" fmla="*/ 185924 h 185924"/>
                <a:gd name="connsiteX5" fmla="*/ 53121 w 88535"/>
                <a:gd name="connsiteY5" fmla="*/ 185924 h 185924"/>
                <a:gd name="connsiteX6" fmla="*/ 88535 w 88535"/>
                <a:gd name="connsiteY6" fmla="*/ 150510 h 185924"/>
                <a:gd name="connsiteX7" fmla="*/ 88535 w 88535"/>
                <a:gd name="connsiteY7" fmla="*/ 35414 h 185924"/>
                <a:gd name="connsiteX8" fmla="*/ 53121 w 88535"/>
                <a:gd name="connsiteY8" fmla="*/ 0 h 185924"/>
                <a:gd name="connsiteX9" fmla="*/ 53121 w 88535"/>
                <a:gd name="connsiteY9" fmla="*/ 150510 h 185924"/>
                <a:gd name="connsiteX10" fmla="*/ 35414 w 88535"/>
                <a:gd name="connsiteY10" fmla="*/ 150510 h 185924"/>
                <a:gd name="connsiteX11" fmla="*/ 35414 w 88535"/>
                <a:gd name="connsiteY11" fmla="*/ 35414 h 185924"/>
                <a:gd name="connsiteX12" fmla="*/ 53121 w 88535"/>
                <a:gd name="connsiteY12" fmla="*/ 35414 h 185924"/>
                <a:gd name="connsiteX13" fmla="*/ 53121 w 88535"/>
                <a:gd name="connsiteY13" fmla="*/ 150510 h 185924"/>
                <a:gd name="connsiteX14" fmla="*/ 53121 w 88535"/>
                <a:gd name="connsiteY14" fmla="*/ 168217 h 185924"/>
                <a:gd name="connsiteX15" fmla="*/ 53121 w 88535"/>
                <a:gd name="connsiteY15" fmla="*/ 150510 h 185924"/>
                <a:gd name="connsiteX16" fmla="*/ 53121 w 88535"/>
                <a:gd name="connsiteY16" fmla="*/ 150510 h 185924"/>
                <a:gd name="connsiteX17" fmla="*/ 53121 w 88535"/>
                <a:gd name="connsiteY17" fmla="*/ 168217 h 1859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535" h="185924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150510"/>
                  </a:lnTo>
                  <a:cubicBezTo>
                    <a:pt x="0" y="169988"/>
                    <a:pt x="15936" y="185924"/>
                    <a:pt x="35414" y="185924"/>
                  </a:cubicBezTo>
                  <a:lnTo>
                    <a:pt x="53121" y="185924"/>
                  </a:lnTo>
                  <a:cubicBezTo>
                    <a:pt x="72599" y="185924"/>
                    <a:pt x="88535" y="169988"/>
                    <a:pt x="88535" y="150510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150510"/>
                  </a:moveTo>
                  <a:lnTo>
                    <a:pt x="35414" y="150510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150510"/>
                  </a:lnTo>
                  <a:close/>
                  <a:moveTo>
                    <a:pt x="53121" y="168217"/>
                  </a:moveTo>
                  <a:lnTo>
                    <a:pt x="53121" y="150510"/>
                  </a:lnTo>
                  <a:lnTo>
                    <a:pt x="53121" y="150510"/>
                  </a:lnTo>
                  <a:lnTo>
                    <a:pt x="53121" y="168217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BAF4DBF-A6A8-4830-8C32-106BA4AD3747}"/>
                </a:ext>
              </a:extLst>
            </p:cNvPr>
            <p:cNvSpPr/>
            <p:nvPr/>
          </p:nvSpPr>
          <p:spPr>
            <a:xfrm>
              <a:off x="10855828" y="3482122"/>
              <a:ext cx="88535" cy="230192"/>
            </a:xfrm>
            <a:custGeom>
              <a:avLst/>
              <a:gdLst>
                <a:gd name="connsiteX0" fmla="*/ 53121 w 88535"/>
                <a:gd name="connsiteY0" fmla="*/ 0 h 230192"/>
                <a:gd name="connsiteX1" fmla="*/ 35414 w 88535"/>
                <a:gd name="connsiteY1" fmla="*/ 0 h 230192"/>
                <a:gd name="connsiteX2" fmla="*/ 0 w 88535"/>
                <a:gd name="connsiteY2" fmla="*/ 35414 h 230192"/>
                <a:gd name="connsiteX3" fmla="*/ 0 w 88535"/>
                <a:gd name="connsiteY3" fmla="*/ 194778 h 230192"/>
                <a:gd name="connsiteX4" fmla="*/ 35414 w 88535"/>
                <a:gd name="connsiteY4" fmla="*/ 230192 h 230192"/>
                <a:gd name="connsiteX5" fmla="*/ 53121 w 88535"/>
                <a:gd name="connsiteY5" fmla="*/ 230192 h 230192"/>
                <a:gd name="connsiteX6" fmla="*/ 88535 w 88535"/>
                <a:gd name="connsiteY6" fmla="*/ 194778 h 230192"/>
                <a:gd name="connsiteX7" fmla="*/ 88535 w 88535"/>
                <a:gd name="connsiteY7" fmla="*/ 35414 h 230192"/>
                <a:gd name="connsiteX8" fmla="*/ 53121 w 88535"/>
                <a:gd name="connsiteY8" fmla="*/ 0 h 230192"/>
                <a:gd name="connsiteX9" fmla="*/ 53121 w 88535"/>
                <a:gd name="connsiteY9" fmla="*/ 194778 h 230192"/>
                <a:gd name="connsiteX10" fmla="*/ 35414 w 88535"/>
                <a:gd name="connsiteY10" fmla="*/ 194778 h 230192"/>
                <a:gd name="connsiteX11" fmla="*/ 35414 w 88535"/>
                <a:gd name="connsiteY11" fmla="*/ 35414 h 230192"/>
                <a:gd name="connsiteX12" fmla="*/ 53121 w 88535"/>
                <a:gd name="connsiteY12" fmla="*/ 35414 h 230192"/>
                <a:gd name="connsiteX13" fmla="*/ 53121 w 88535"/>
                <a:gd name="connsiteY13" fmla="*/ 194778 h 230192"/>
                <a:gd name="connsiteX14" fmla="*/ 53121 w 88535"/>
                <a:gd name="connsiteY14" fmla="*/ 212485 h 230192"/>
                <a:gd name="connsiteX15" fmla="*/ 53121 w 88535"/>
                <a:gd name="connsiteY15" fmla="*/ 194778 h 230192"/>
                <a:gd name="connsiteX16" fmla="*/ 53121 w 88535"/>
                <a:gd name="connsiteY16" fmla="*/ 194778 h 230192"/>
                <a:gd name="connsiteX17" fmla="*/ 53121 w 88535"/>
                <a:gd name="connsiteY17" fmla="*/ 212485 h 230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8535" h="230192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194778"/>
                  </a:lnTo>
                  <a:cubicBezTo>
                    <a:pt x="0" y="214256"/>
                    <a:pt x="15936" y="230192"/>
                    <a:pt x="35414" y="230192"/>
                  </a:cubicBezTo>
                  <a:lnTo>
                    <a:pt x="53121" y="230192"/>
                  </a:lnTo>
                  <a:cubicBezTo>
                    <a:pt x="72599" y="230192"/>
                    <a:pt x="88535" y="214256"/>
                    <a:pt x="88535" y="194778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194778"/>
                  </a:moveTo>
                  <a:lnTo>
                    <a:pt x="35414" y="194778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194778"/>
                  </a:lnTo>
                  <a:close/>
                  <a:moveTo>
                    <a:pt x="53121" y="212485"/>
                  </a:moveTo>
                  <a:lnTo>
                    <a:pt x="53121" y="194778"/>
                  </a:lnTo>
                  <a:lnTo>
                    <a:pt x="53121" y="194778"/>
                  </a:lnTo>
                  <a:lnTo>
                    <a:pt x="53121" y="212485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5" name="Graphic 13">
            <a:extLst>
              <a:ext uri="{FF2B5EF4-FFF2-40B4-BE49-F238E27FC236}">
                <a16:creationId xmlns:a16="http://schemas.microsoft.com/office/drawing/2014/main" id="{8890D9AF-23C7-4187-8CD2-E55EE94AADDE}"/>
              </a:ext>
            </a:extLst>
          </p:cNvPr>
          <p:cNvGrpSpPr/>
          <p:nvPr/>
        </p:nvGrpSpPr>
        <p:grpSpPr>
          <a:xfrm>
            <a:off x="5835014" y="3163004"/>
            <a:ext cx="366183" cy="366183"/>
            <a:chOff x="10673286" y="4214858"/>
            <a:chExt cx="478091" cy="478091"/>
          </a:xfrm>
          <a:solidFill>
            <a:srgbClr val="67748E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8158FCB-7EB9-45E4-A164-E22815FF248E}"/>
                </a:ext>
              </a:extLst>
            </p:cNvPr>
            <p:cNvSpPr/>
            <p:nvPr/>
          </p:nvSpPr>
          <p:spPr>
            <a:xfrm>
              <a:off x="10673286" y="4214858"/>
              <a:ext cx="478091" cy="478091"/>
            </a:xfrm>
            <a:custGeom>
              <a:avLst/>
              <a:gdLst>
                <a:gd name="connsiteX0" fmla="*/ 327581 w 478091"/>
                <a:gd name="connsiteY0" fmla="*/ 53121 h 478091"/>
                <a:gd name="connsiteX1" fmla="*/ 233734 w 478091"/>
                <a:gd name="connsiteY1" fmla="*/ 85879 h 478091"/>
                <a:gd name="connsiteX2" fmla="*/ 219568 w 478091"/>
                <a:gd name="connsiteY2" fmla="*/ 54892 h 478091"/>
                <a:gd name="connsiteX3" fmla="*/ 221339 w 478091"/>
                <a:gd name="connsiteY3" fmla="*/ 44268 h 478091"/>
                <a:gd name="connsiteX4" fmla="*/ 185924 w 478091"/>
                <a:gd name="connsiteY4" fmla="*/ 8854 h 478091"/>
                <a:gd name="connsiteX5" fmla="*/ 171759 w 478091"/>
                <a:gd name="connsiteY5" fmla="*/ 12395 h 478091"/>
                <a:gd name="connsiteX6" fmla="*/ 119523 w 478091"/>
                <a:gd name="connsiteY6" fmla="*/ 0 h 478091"/>
                <a:gd name="connsiteX7" fmla="*/ 0 w 478091"/>
                <a:gd name="connsiteY7" fmla="*/ 119523 h 478091"/>
                <a:gd name="connsiteX8" fmla="*/ 29217 w 478091"/>
                <a:gd name="connsiteY8" fmla="*/ 197434 h 478091"/>
                <a:gd name="connsiteX9" fmla="*/ 42497 w 478091"/>
                <a:gd name="connsiteY9" fmla="*/ 203632 h 478091"/>
                <a:gd name="connsiteX10" fmla="*/ 54007 w 478091"/>
                <a:gd name="connsiteY10" fmla="*/ 199205 h 478091"/>
                <a:gd name="connsiteX11" fmla="*/ 55777 w 478091"/>
                <a:gd name="connsiteY11" fmla="*/ 174415 h 478091"/>
                <a:gd name="connsiteX12" fmla="*/ 35414 w 478091"/>
                <a:gd name="connsiteY12" fmla="*/ 119523 h 478091"/>
                <a:gd name="connsiteX13" fmla="*/ 119523 w 478091"/>
                <a:gd name="connsiteY13" fmla="*/ 35414 h 478091"/>
                <a:gd name="connsiteX14" fmla="*/ 150510 w 478091"/>
                <a:gd name="connsiteY14" fmla="*/ 41612 h 478091"/>
                <a:gd name="connsiteX15" fmla="*/ 150510 w 478091"/>
                <a:gd name="connsiteY15" fmla="*/ 44268 h 478091"/>
                <a:gd name="connsiteX16" fmla="*/ 185924 w 478091"/>
                <a:gd name="connsiteY16" fmla="*/ 79682 h 478091"/>
                <a:gd name="connsiteX17" fmla="*/ 193893 w 478091"/>
                <a:gd name="connsiteY17" fmla="*/ 78797 h 478091"/>
                <a:gd name="connsiteX18" fmla="*/ 203632 w 478091"/>
                <a:gd name="connsiteY18" fmla="*/ 118638 h 478091"/>
                <a:gd name="connsiteX19" fmla="*/ 177071 w 478091"/>
                <a:gd name="connsiteY19" fmla="*/ 203632 h 478091"/>
                <a:gd name="connsiteX20" fmla="*/ 179727 w 478091"/>
                <a:gd name="connsiteY20" fmla="*/ 230192 h 478091"/>
                <a:gd name="connsiteX21" fmla="*/ 172644 w 478091"/>
                <a:gd name="connsiteY21" fmla="*/ 229307 h 478091"/>
                <a:gd name="connsiteX22" fmla="*/ 169103 w 478091"/>
                <a:gd name="connsiteY22" fmla="*/ 225765 h 478091"/>
                <a:gd name="connsiteX23" fmla="*/ 169103 w 478091"/>
                <a:gd name="connsiteY23" fmla="*/ 130147 h 478091"/>
                <a:gd name="connsiteX24" fmla="*/ 123064 w 478091"/>
                <a:gd name="connsiteY24" fmla="*/ 79682 h 478091"/>
                <a:gd name="connsiteX25" fmla="*/ 77026 w 478091"/>
                <a:gd name="connsiteY25" fmla="*/ 129262 h 478091"/>
                <a:gd name="connsiteX26" fmla="*/ 77026 w 478091"/>
                <a:gd name="connsiteY26" fmla="*/ 262065 h 478091"/>
                <a:gd name="connsiteX27" fmla="*/ 54892 w 478091"/>
                <a:gd name="connsiteY27" fmla="*/ 270919 h 478091"/>
                <a:gd name="connsiteX28" fmla="*/ 44268 w 478091"/>
                <a:gd name="connsiteY28" fmla="*/ 283314 h 478091"/>
                <a:gd name="connsiteX29" fmla="*/ 34529 w 478091"/>
                <a:gd name="connsiteY29" fmla="*/ 345288 h 478091"/>
                <a:gd name="connsiteX30" fmla="*/ 34529 w 478091"/>
                <a:gd name="connsiteY30" fmla="*/ 348830 h 478091"/>
                <a:gd name="connsiteX31" fmla="*/ 53121 w 478091"/>
                <a:gd name="connsiteY31" fmla="*/ 421429 h 478091"/>
                <a:gd name="connsiteX32" fmla="*/ 54007 w 478091"/>
                <a:gd name="connsiteY32" fmla="*/ 424970 h 478091"/>
                <a:gd name="connsiteX33" fmla="*/ 83223 w 478091"/>
                <a:gd name="connsiteY33" fmla="*/ 469238 h 478091"/>
                <a:gd name="connsiteX34" fmla="*/ 108013 w 478091"/>
                <a:gd name="connsiteY34" fmla="*/ 478092 h 478091"/>
                <a:gd name="connsiteX35" fmla="*/ 237275 w 478091"/>
                <a:gd name="connsiteY35" fmla="*/ 478092 h 478091"/>
                <a:gd name="connsiteX36" fmla="*/ 245243 w 478091"/>
                <a:gd name="connsiteY36" fmla="*/ 476321 h 478091"/>
                <a:gd name="connsiteX37" fmla="*/ 287740 w 478091"/>
                <a:gd name="connsiteY37" fmla="*/ 444448 h 478091"/>
                <a:gd name="connsiteX38" fmla="*/ 286855 w 478091"/>
                <a:gd name="connsiteY38" fmla="*/ 419658 h 478091"/>
                <a:gd name="connsiteX39" fmla="*/ 262065 w 478091"/>
                <a:gd name="connsiteY39" fmla="*/ 420543 h 478091"/>
                <a:gd name="connsiteX40" fmla="*/ 233734 w 478091"/>
                <a:gd name="connsiteY40" fmla="*/ 443563 h 478091"/>
                <a:gd name="connsiteX41" fmla="*/ 109784 w 478091"/>
                <a:gd name="connsiteY41" fmla="*/ 443563 h 478091"/>
                <a:gd name="connsiteX42" fmla="*/ 103587 w 478091"/>
                <a:gd name="connsiteY42" fmla="*/ 440021 h 478091"/>
                <a:gd name="connsiteX43" fmla="*/ 89421 w 478091"/>
                <a:gd name="connsiteY43" fmla="*/ 414346 h 478091"/>
                <a:gd name="connsiteX44" fmla="*/ 88535 w 478091"/>
                <a:gd name="connsiteY44" fmla="*/ 410805 h 478091"/>
                <a:gd name="connsiteX45" fmla="*/ 71714 w 478091"/>
                <a:gd name="connsiteY45" fmla="*/ 343518 h 478091"/>
                <a:gd name="connsiteX46" fmla="*/ 77911 w 478091"/>
                <a:gd name="connsiteY46" fmla="*/ 301021 h 478091"/>
                <a:gd name="connsiteX47" fmla="*/ 101816 w 478091"/>
                <a:gd name="connsiteY47" fmla="*/ 291282 h 478091"/>
                <a:gd name="connsiteX48" fmla="*/ 112440 w 478091"/>
                <a:gd name="connsiteY48" fmla="*/ 274460 h 478091"/>
                <a:gd name="connsiteX49" fmla="*/ 112440 w 478091"/>
                <a:gd name="connsiteY49" fmla="*/ 129262 h 478091"/>
                <a:gd name="connsiteX50" fmla="*/ 123064 w 478091"/>
                <a:gd name="connsiteY50" fmla="*/ 115096 h 478091"/>
                <a:gd name="connsiteX51" fmla="*/ 133689 w 478091"/>
                <a:gd name="connsiteY51" fmla="*/ 130147 h 478091"/>
                <a:gd name="connsiteX52" fmla="*/ 133689 w 478091"/>
                <a:gd name="connsiteY52" fmla="*/ 225765 h 478091"/>
                <a:gd name="connsiteX53" fmla="*/ 172644 w 478091"/>
                <a:gd name="connsiteY53" fmla="*/ 264721 h 478091"/>
                <a:gd name="connsiteX54" fmla="*/ 177071 w 478091"/>
                <a:gd name="connsiteY54" fmla="*/ 266492 h 478091"/>
                <a:gd name="connsiteX55" fmla="*/ 198319 w 478091"/>
                <a:gd name="connsiteY55" fmla="*/ 279772 h 478091"/>
                <a:gd name="connsiteX56" fmla="*/ 283314 w 478091"/>
                <a:gd name="connsiteY56" fmla="*/ 347944 h 478091"/>
                <a:gd name="connsiteX57" fmla="*/ 283314 w 478091"/>
                <a:gd name="connsiteY57" fmla="*/ 362995 h 478091"/>
                <a:gd name="connsiteX58" fmla="*/ 301021 w 478091"/>
                <a:gd name="connsiteY58" fmla="*/ 380703 h 478091"/>
                <a:gd name="connsiteX59" fmla="*/ 318728 w 478091"/>
                <a:gd name="connsiteY59" fmla="*/ 362995 h 478091"/>
                <a:gd name="connsiteX60" fmla="*/ 318728 w 478091"/>
                <a:gd name="connsiteY60" fmla="*/ 354142 h 478091"/>
                <a:gd name="connsiteX61" fmla="*/ 327581 w 478091"/>
                <a:gd name="connsiteY61" fmla="*/ 355027 h 478091"/>
                <a:gd name="connsiteX62" fmla="*/ 478092 w 478091"/>
                <a:gd name="connsiteY62" fmla="*/ 204517 h 478091"/>
                <a:gd name="connsiteX63" fmla="*/ 327581 w 478091"/>
                <a:gd name="connsiteY63" fmla="*/ 53121 h 478091"/>
                <a:gd name="connsiteX64" fmla="*/ 327581 w 478091"/>
                <a:gd name="connsiteY64" fmla="*/ 318728 h 478091"/>
                <a:gd name="connsiteX65" fmla="*/ 212485 w 478091"/>
                <a:gd name="connsiteY65" fmla="*/ 203632 h 478091"/>
                <a:gd name="connsiteX66" fmla="*/ 327581 w 478091"/>
                <a:gd name="connsiteY66" fmla="*/ 88535 h 478091"/>
                <a:gd name="connsiteX67" fmla="*/ 442677 w 478091"/>
                <a:gd name="connsiteY67" fmla="*/ 203632 h 478091"/>
                <a:gd name="connsiteX68" fmla="*/ 327581 w 478091"/>
                <a:gd name="connsiteY68" fmla="*/ 318728 h 47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78091" h="478091">
                  <a:moveTo>
                    <a:pt x="327581" y="53121"/>
                  </a:moveTo>
                  <a:cubicBezTo>
                    <a:pt x="292167" y="53121"/>
                    <a:pt x="259409" y="65516"/>
                    <a:pt x="233734" y="85879"/>
                  </a:cubicBezTo>
                  <a:cubicBezTo>
                    <a:pt x="230192" y="74370"/>
                    <a:pt x="225765" y="63746"/>
                    <a:pt x="219568" y="54892"/>
                  </a:cubicBezTo>
                  <a:cubicBezTo>
                    <a:pt x="220453" y="51351"/>
                    <a:pt x="221339" y="48695"/>
                    <a:pt x="221339" y="44268"/>
                  </a:cubicBezTo>
                  <a:cubicBezTo>
                    <a:pt x="221339" y="24790"/>
                    <a:pt x="205402" y="8854"/>
                    <a:pt x="185924" y="8854"/>
                  </a:cubicBezTo>
                  <a:cubicBezTo>
                    <a:pt x="180612" y="8854"/>
                    <a:pt x="176186" y="9739"/>
                    <a:pt x="171759" y="12395"/>
                  </a:cubicBezTo>
                  <a:cubicBezTo>
                    <a:pt x="155822" y="4427"/>
                    <a:pt x="138115" y="0"/>
                    <a:pt x="119523" y="0"/>
                  </a:cubicBezTo>
                  <a:cubicBezTo>
                    <a:pt x="54007" y="0"/>
                    <a:pt x="0" y="54007"/>
                    <a:pt x="0" y="119523"/>
                  </a:cubicBezTo>
                  <a:cubicBezTo>
                    <a:pt x="0" y="147854"/>
                    <a:pt x="10624" y="175300"/>
                    <a:pt x="29217" y="197434"/>
                  </a:cubicBezTo>
                  <a:cubicBezTo>
                    <a:pt x="32758" y="201861"/>
                    <a:pt x="38070" y="203632"/>
                    <a:pt x="42497" y="203632"/>
                  </a:cubicBezTo>
                  <a:cubicBezTo>
                    <a:pt x="46924" y="203632"/>
                    <a:pt x="50465" y="201861"/>
                    <a:pt x="54007" y="199205"/>
                  </a:cubicBezTo>
                  <a:cubicBezTo>
                    <a:pt x="61089" y="193007"/>
                    <a:pt x="61975" y="181498"/>
                    <a:pt x="55777" y="174415"/>
                  </a:cubicBezTo>
                  <a:cubicBezTo>
                    <a:pt x="46924" y="163791"/>
                    <a:pt x="35414" y="145198"/>
                    <a:pt x="35414" y="119523"/>
                  </a:cubicBezTo>
                  <a:cubicBezTo>
                    <a:pt x="35414" y="72599"/>
                    <a:pt x="72599" y="35414"/>
                    <a:pt x="119523" y="35414"/>
                  </a:cubicBezTo>
                  <a:cubicBezTo>
                    <a:pt x="131032" y="35414"/>
                    <a:pt x="140771" y="37185"/>
                    <a:pt x="150510" y="41612"/>
                  </a:cubicBezTo>
                  <a:cubicBezTo>
                    <a:pt x="150510" y="42497"/>
                    <a:pt x="150510" y="43382"/>
                    <a:pt x="150510" y="44268"/>
                  </a:cubicBezTo>
                  <a:cubicBezTo>
                    <a:pt x="150510" y="63746"/>
                    <a:pt x="166447" y="79682"/>
                    <a:pt x="185924" y="79682"/>
                  </a:cubicBezTo>
                  <a:cubicBezTo>
                    <a:pt x="188581" y="79682"/>
                    <a:pt x="191237" y="79682"/>
                    <a:pt x="193893" y="78797"/>
                  </a:cubicBezTo>
                  <a:cubicBezTo>
                    <a:pt x="200090" y="90306"/>
                    <a:pt x="203632" y="103587"/>
                    <a:pt x="203632" y="118638"/>
                  </a:cubicBezTo>
                  <a:cubicBezTo>
                    <a:pt x="186810" y="142542"/>
                    <a:pt x="177071" y="171759"/>
                    <a:pt x="177071" y="203632"/>
                  </a:cubicBezTo>
                  <a:cubicBezTo>
                    <a:pt x="177071" y="212485"/>
                    <a:pt x="177956" y="221339"/>
                    <a:pt x="179727" y="230192"/>
                  </a:cubicBezTo>
                  <a:cubicBezTo>
                    <a:pt x="177071" y="230192"/>
                    <a:pt x="175300" y="229307"/>
                    <a:pt x="172644" y="229307"/>
                  </a:cubicBezTo>
                  <a:cubicBezTo>
                    <a:pt x="170873" y="229307"/>
                    <a:pt x="169103" y="227536"/>
                    <a:pt x="169103" y="225765"/>
                  </a:cubicBezTo>
                  <a:lnTo>
                    <a:pt x="169103" y="130147"/>
                  </a:lnTo>
                  <a:cubicBezTo>
                    <a:pt x="169103" y="108899"/>
                    <a:pt x="154937" y="79682"/>
                    <a:pt x="123064" y="79682"/>
                  </a:cubicBezTo>
                  <a:cubicBezTo>
                    <a:pt x="95618" y="79682"/>
                    <a:pt x="77026" y="100045"/>
                    <a:pt x="77026" y="129262"/>
                  </a:cubicBezTo>
                  <a:lnTo>
                    <a:pt x="77026" y="262065"/>
                  </a:lnTo>
                  <a:lnTo>
                    <a:pt x="54892" y="270919"/>
                  </a:lnTo>
                  <a:cubicBezTo>
                    <a:pt x="49580" y="272689"/>
                    <a:pt x="46038" y="278001"/>
                    <a:pt x="44268" y="283314"/>
                  </a:cubicBezTo>
                  <a:cubicBezTo>
                    <a:pt x="44268" y="285084"/>
                    <a:pt x="34529" y="322269"/>
                    <a:pt x="34529" y="345288"/>
                  </a:cubicBezTo>
                  <a:cubicBezTo>
                    <a:pt x="34529" y="346174"/>
                    <a:pt x="34529" y="347944"/>
                    <a:pt x="34529" y="348830"/>
                  </a:cubicBezTo>
                  <a:cubicBezTo>
                    <a:pt x="34529" y="350600"/>
                    <a:pt x="43382" y="394868"/>
                    <a:pt x="53121" y="421429"/>
                  </a:cubicBezTo>
                  <a:lnTo>
                    <a:pt x="54007" y="424970"/>
                  </a:lnTo>
                  <a:cubicBezTo>
                    <a:pt x="59319" y="440907"/>
                    <a:pt x="64631" y="457728"/>
                    <a:pt x="83223" y="469238"/>
                  </a:cubicBezTo>
                  <a:cubicBezTo>
                    <a:pt x="92962" y="475435"/>
                    <a:pt x="100930" y="478092"/>
                    <a:pt x="108013" y="478092"/>
                  </a:cubicBezTo>
                  <a:lnTo>
                    <a:pt x="237275" y="478092"/>
                  </a:lnTo>
                  <a:cubicBezTo>
                    <a:pt x="239931" y="478092"/>
                    <a:pt x="242587" y="477206"/>
                    <a:pt x="245243" y="476321"/>
                  </a:cubicBezTo>
                  <a:cubicBezTo>
                    <a:pt x="261180" y="468353"/>
                    <a:pt x="275345" y="457728"/>
                    <a:pt x="287740" y="444448"/>
                  </a:cubicBezTo>
                  <a:cubicBezTo>
                    <a:pt x="293938" y="437365"/>
                    <a:pt x="293938" y="425856"/>
                    <a:pt x="286855" y="419658"/>
                  </a:cubicBezTo>
                  <a:cubicBezTo>
                    <a:pt x="279772" y="412575"/>
                    <a:pt x="268262" y="413461"/>
                    <a:pt x="262065" y="420543"/>
                  </a:cubicBezTo>
                  <a:cubicBezTo>
                    <a:pt x="253211" y="430282"/>
                    <a:pt x="243473" y="437365"/>
                    <a:pt x="233734" y="443563"/>
                  </a:cubicBezTo>
                  <a:lnTo>
                    <a:pt x="109784" y="443563"/>
                  </a:lnTo>
                  <a:cubicBezTo>
                    <a:pt x="109784" y="443563"/>
                    <a:pt x="108013" y="442677"/>
                    <a:pt x="103587" y="440021"/>
                  </a:cubicBezTo>
                  <a:cubicBezTo>
                    <a:pt x="96504" y="435595"/>
                    <a:pt x="93848" y="428512"/>
                    <a:pt x="89421" y="414346"/>
                  </a:cubicBezTo>
                  <a:lnTo>
                    <a:pt x="88535" y="410805"/>
                  </a:lnTo>
                  <a:cubicBezTo>
                    <a:pt x="81453" y="388671"/>
                    <a:pt x="73484" y="352371"/>
                    <a:pt x="71714" y="343518"/>
                  </a:cubicBezTo>
                  <a:cubicBezTo>
                    <a:pt x="71714" y="331123"/>
                    <a:pt x="75255" y="312530"/>
                    <a:pt x="77911" y="301021"/>
                  </a:cubicBezTo>
                  <a:lnTo>
                    <a:pt x="101816" y="291282"/>
                  </a:lnTo>
                  <a:cubicBezTo>
                    <a:pt x="108899" y="288626"/>
                    <a:pt x="112440" y="282428"/>
                    <a:pt x="112440" y="274460"/>
                  </a:cubicBezTo>
                  <a:lnTo>
                    <a:pt x="112440" y="129262"/>
                  </a:lnTo>
                  <a:cubicBezTo>
                    <a:pt x="112440" y="115096"/>
                    <a:pt x="119523" y="115096"/>
                    <a:pt x="123064" y="115096"/>
                  </a:cubicBezTo>
                  <a:cubicBezTo>
                    <a:pt x="132803" y="115096"/>
                    <a:pt x="133689" y="130147"/>
                    <a:pt x="133689" y="130147"/>
                  </a:cubicBezTo>
                  <a:lnTo>
                    <a:pt x="133689" y="225765"/>
                  </a:lnTo>
                  <a:cubicBezTo>
                    <a:pt x="133689" y="247014"/>
                    <a:pt x="151396" y="264721"/>
                    <a:pt x="172644" y="264721"/>
                  </a:cubicBezTo>
                  <a:cubicBezTo>
                    <a:pt x="174415" y="264721"/>
                    <a:pt x="175300" y="264721"/>
                    <a:pt x="177071" y="266492"/>
                  </a:cubicBezTo>
                  <a:cubicBezTo>
                    <a:pt x="183268" y="272689"/>
                    <a:pt x="190351" y="277116"/>
                    <a:pt x="198319" y="279772"/>
                  </a:cubicBezTo>
                  <a:cubicBezTo>
                    <a:pt x="216912" y="311645"/>
                    <a:pt x="247899" y="336435"/>
                    <a:pt x="283314" y="347944"/>
                  </a:cubicBezTo>
                  <a:lnTo>
                    <a:pt x="283314" y="362995"/>
                  </a:lnTo>
                  <a:cubicBezTo>
                    <a:pt x="283314" y="372734"/>
                    <a:pt x="291282" y="380703"/>
                    <a:pt x="301021" y="380703"/>
                  </a:cubicBezTo>
                  <a:cubicBezTo>
                    <a:pt x="310759" y="380703"/>
                    <a:pt x="318728" y="372734"/>
                    <a:pt x="318728" y="362995"/>
                  </a:cubicBezTo>
                  <a:lnTo>
                    <a:pt x="318728" y="354142"/>
                  </a:lnTo>
                  <a:cubicBezTo>
                    <a:pt x="321384" y="354142"/>
                    <a:pt x="324925" y="355027"/>
                    <a:pt x="327581" y="355027"/>
                  </a:cubicBezTo>
                  <a:cubicBezTo>
                    <a:pt x="410805" y="355027"/>
                    <a:pt x="478092" y="287740"/>
                    <a:pt x="478092" y="204517"/>
                  </a:cubicBezTo>
                  <a:cubicBezTo>
                    <a:pt x="478092" y="121294"/>
                    <a:pt x="410805" y="53121"/>
                    <a:pt x="327581" y="53121"/>
                  </a:cubicBezTo>
                  <a:close/>
                  <a:moveTo>
                    <a:pt x="327581" y="318728"/>
                  </a:moveTo>
                  <a:cubicBezTo>
                    <a:pt x="263836" y="318728"/>
                    <a:pt x="212485" y="267377"/>
                    <a:pt x="212485" y="203632"/>
                  </a:cubicBezTo>
                  <a:cubicBezTo>
                    <a:pt x="212485" y="139886"/>
                    <a:pt x="263836" y="88535"/>
                    <a:pt x="327581" y="88535"/>
                  </a:cubicBezTo>
                  <a:cubicBezTo>
                    <a:pt x="391327" y="88535"/>
                    <a:pt x="442677" y="139886"/>
                    <a:pt x="442677" y="203632"/>
                  </a:cubicBezTo>
                  <a:cubicBezTo>
                    <a:pt x="442677" y="267377"/>
                    <a:pt x="391327" y="318728"/>
                    <a:pt x="327581" y="3187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5EC7664D-D94F-43CF-9567-2A3BB8584F89}"/>
                </a:ext>
              </a:extLst>
            </p:cNvPr>
            <p:cNvSpPr/>
            <p:nvPr/>
          </p:nvSpPr>
          <p:spPr>
            <a:xfrm>
              <a:off x="10939213" y="4347661"/>
              <a:ext cx="123629" cy="141656"/>
            </a:xfrm>
            <a:custGeom>
              <a:avLst/>
              <a:gdLst>
                <a:gd name="connsiteX0" fmla="*/ 123629 w 123629"/>
                <a:gd name="connsiteY0" fmla="*/ 17707 h 141656"/>
                <a:gd name="connsiteX1" fmla="*/ 105922 w 123629"/>
                <a:gd name="connsiteY1" fmla="*/ 0 h 141656"/>
                <a:gd name="connsiteX2" fmla="*/ 17387 w 123629"/>
                <a:gd name="connsiteY2" fmla="*/ 0 h 141656"/>
                <a:gd name="connsiteX3" fmla="*/ 1450 w 123629"/>
                <a:gd name="connsiteY3" fmla="*/ 10624 h 141656"/>
                <a:gd name="connsiteX4" fmla="*/ 4992 w 123629"/>
                <a:gd name="connsiteY4" fmla="*/ 30102 h 141656"/>
                <a:gd name="connsiteX5" fmla="*/ 45718 w 123629"/>
                <a:gd name="connsiteY5" fmla="*/ 70828 h 141656"/>
                <a:gd name="connsiteX6" fmla="*/ 4992 w 123629"/>
                <a:gd name="connsiteY6" fmla="*/ 111555 h 141656"/>
                <a:gd name="connsiteX7" fmla="*/ 1450 w 123629"/>
                <a:gd name="connsiteY7" fmla="*/ 131032 h 141656"/>
                <a:gd name="connsiteX8" fmla="*/ 17387 w 123629"/>
                <a:gd name="connsiteY8" fmla="*/ 141657 h 141656"/>
                <a:gd name="connsiteX9" fmla="*/ 105922 w 123629"/>
                <a:gd name="connsiteY9" fmla="*/ 141657 h 141656"/>
                <a:gd name="connsiteX10" fmla="*/ 123629 w 123629"/>
                <a:gd name="connsiteY10" fmla="*/ 123950 h 141656"/>
                <a:gd name="connsiteX11" fmla="*/ 105922 w 123629"/>
                <a:gd name="connsiteY11" fmla="*/ 106243 h 141656"/>
                <a:gd name="connsiteX12" fmla="*/ 59884 w 123629"/>
                <a:gd name="connsiteY12" fmla="*/ 106243 h 141656"/>
                <a:gd name="connsiteX13" fmla="*/ 82903 w 123629"/>
                <a:gd name="connsiteY13" fmla="*/ 83223 h 141656"/>
                <a:gd name="connsiteX14" fmla="*/ 82903 w 123629"/>
                <a:gd name="connsiteY14" fmla="*/ 58433 h 141656"/>
                <a:gd name="connsiteX15" fmla="*/ 59884 w 123629"/>
                <a:gd name="connsiteY15" fmla="*/ 35414 h 141656"/>
                <a:gd name="connsiteX16" fmla="*/ 105922 w 123629"/>
                <a:gd name="connsiteY16" fmla="*/ 35414 h 141656"/>
                <a:gd name="connsiteX17" fmla="*/ 123629 w 123629"/>
                <a:gd name="connsiteY17" fmla="*/ 17707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3629" h="141656">
                  <a:moveTo>
                    <a:pt x="123629" y="17707"/>
                  </a:moveTo>
                  <a:cubicBezTo>
                    <a:pt x="123629" y="7968"/>
                    <a:pt x="115661" y="0"/>
                    <a:pt x="105922" y="0"/>
                  </a:cubicBezTo>
                  <a:lnTo>
                    <a:pt x="17387" y="0"/>
                  </a:lnTo>
                  <a:cubicBezTo>
                    <a:pt x="10304" y="0"/>
                    <a:pt x="4106" y="4427"/>
                    <a:pt x="1450" y="10624"/>
                  </a:cubicBezTo>
                  <a:cubicBezTo>
                    <a:pt x="-1206" y="16822"/>
                    <a:pt x="565" y="24790"/>
                    <a:pt x="4992" y="30102"/>
                  </a:cubicBezTo>
                  <a:lnTo>
                    <a:pt x="45718" y="70828"/>
                  </a:lnTo>
                  <a:lnTo>
                    <a:pt x="4992" y="111555"/>
                  </a:lnTo>
                  <a:cubicBezTo>
                    <a:pt x="-320" y="116867"/>
                    <a:pt x="-1206" y="123950"/>
                    <a:pt x="1450" y="131032"/>
                  </a:cubicBezTo>
                  <a:cubicBezTo>
                    <a:pt x="4106" y="137230"/>
                    <a:pt x="10304" y="141657"/>
                    <a:pt x="17387" y="141657"/>
                  </a:cubicBezTo>
                  <a:lnTo>
                    <a:pt x="105922" y="141657"/>
                  </a:lnTo>
                  <a:cubicBezTo>
                    <a:pt x="115661" y="141657"/>
                    <a:pt x="123629" y="133689"/>
                    <a:pt x="123629" y="123950"/>
                  </a:cubicBezTo>
                  <a:cubicBezTo>
                    <a:pt x="123629" y="114211"/>
                    <a:pt x="115661" y="106243"/>
                    <a:pt x="105922" y="106243"/>
                  </a:cubicBezTo>
                  <a:lnTo>
                    <a:pt x="59884" y="106243"/>
                  </a:lnTo>
                  <a:lnTo>
                    <a:pt x="82903" y="83223"/>
                  </a:lnTo>
                  <a:cubicBezTo>
                    <a:pt x="89986" y="76141"/>
                    <a:pt x="89986" y="65516"/>
                    <a:pt x="82903" y="58433"/>
                  </a:cubicBezTo>
                  <a:lnTo>
                    <a:pt x="59884" y="35414"/>
                  </a:lnTo>
                  <a:lnTo>
                    <a:pt x="105922" y="35414"/>
                  </a:lnTo>
                  <a:cubicBezTo>
                    <a:pt x="115661" y="35414"/>
                    <a:pt x="123629" y="27446"/>
                    <a:pt x="123629" y="1770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8" name="Graphic 15">
            <a:extLst>
              <a:ext uri="{FF2B5EF4-FFF2-40B4-BE49-F238E27FC236}">
                <a16:creationId xmlns:a16="http://schemas.microsoft.com/office/drawing/2014/main" id="{F66B05FA-F5C4-4706-8C47-18A2F80B885D}"/>
              </a:ext>
            </a:extLst>
          </p:cNvPr>
          <p:cNvGrpSpPr/>
          <p:nvPr/>
        </p:nvGrpSpPr>
        <p:grpSpPr>
          <a:xfrm>
            <a:off x="8218419" y="3163004"/>
            <a:ext cx="366183" cy="366183"/>
            <a:chOff x="8465242" y="5239760"/>
            <a:chExt cx="478091" cy="478091"/>
          </a:xfrm>
          <a:solidFill>
            <a:srgbClr val="67748E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AEB98F-598F-4ED8-BC68-C258D228ED3F}"/>
                </a:ext>
              </a:extLst>
            </p:cNvPr>
            <p:cNvSpPr/>
            <p:nvPr/>
          </p:nvSpPr>
          <p:spPr>
            <a:xfrm>
              <a:off x="8465242" y="5239760"/>
              <a:ext cx="478091" cy="478091"/>
            </a:xfrm>
            <a:custGeom>
              <a:avLst/>
              <a:gdLst>
                <a:gd name="connsiteX0" fmla="*/ 327581 w 478091"/>
                <a:gd name="connsiteY0" fmla="*/ 53121 h 478091"/>
                <a:gd name="connsiteX1" fmla="*/ 233734 w 478091"/>
                <a:gd name="connsiteY1" fmla="*/ 85879 h 478091"/>
                <a:gd name="connsiteX2" fmla="*/ 219568 w 478091"/>
                <a:gd name="connsiteY2" fmla="*/ 54892 h 478091"/>
                <a:gd name="connsiteX3" fmla="*/ 221339 w 478091"/>
                <a:gd name="connsiteY3" fmla="*/ 44268 h 478091"/>
                <a:gd name="connsiteX4" fmla="*/ 185924 w 478091"/>
                <a:gd name="connsiteY4" fmla="*/ 8854 h 478091"/>
                <a:gd name="connsiteX5" fmla="*/ 171759 w 478091"/>
                <a:gd name="connsiteY5" fmla="*/ 12395 h 478091"/>
                <a:gd name="connsiteX6" fmla="*/ 119523 w 478091"/>
                <a:gd name="connsiteY6" fmla="*/ 0 h 478091"/>
                <a:gd name="connsiteX7" fmla="*/ 0 w 478091"/>
                <a:gd name="connsiteY7" fmla="*/ 119523 h 478091"/>
                <a:gd name="connsiteX8" fmla="*/ 29217 w 478091"/>
                <a:gd name="connsiteY8" fmla="*/ 197434 h 478091"/>
                <a:gd name="connsiteX9" fmla="*/ 42497 w 478091"/>
                <a:gd name="connsiteY9" fmla="*/ 203632 h 478091"/>
                <a:gd name="connsiteX10" fmla="*/ 54007 w 478091"/>
                <a:gd name="connsiteY10" fmla="*/ 199205 h 478091"/>
                <a:gd name="connsiteX11" fmla="*/ 55777 w 478091"/>
                <a:gd name="connsiteY11" fmla="*/ 174415 h 478091"/>
                <a:gd name="connsiteX12" fmla="*/ 35414 w 478091"/>
                <a:gd name="connsiteY12" fmla="*/ 119523 h 478091"/>
                <a:gd name="connsiteX13" fmla="*/ 119523 w 478091"/>
                <a:gd name="connsiteY13" fmla="*/ 35414 h 478091"/>
                <a:gd name="connsiteX14" fmla="*/ 150510 w 478091"/>
                <a:gd name="connsiteY14" fmla="*/ 41612 h 478091"/>
                <a:gd name="connsiteX15" fmla="*/ 150510 w 478091"/>
                <a:gd name="connsiteY15" fmla="*/ 44268 h 478091"/>
                <a:gd name="connsiteX16" fmla="*/ 185924 w 478091"/>
                <a:gd name="connsiteY16" fmla="*/ 79682 h 478091"/>
                <a:gd name="connsiteX17" fmla="*/ 193893 w 478091"/>
                <a:gd name="connsiteY17" fmla="*/ 78797 h 478091"/>
                <a:gd name="connsiteX18" fmla="*/ 203632 w 478091"/>
                <a:gd name="connsiteY18" fmla="*/ 118638 h 478091"/>
                <a:gd name="connsiteX19" fmla="*/ 177071 w 478091"/>
                <a:gd name="connsiteY19" fmla="*/ 203632 h 478091"/>
                <a:gd name="connsiteX20" fmla="*/ 179727 w 478091"/>
                <a:gd name="connsiteY20" fmla="*/ 230192 h 478091"/>
                <a:gd name="connsiteX21" fmla="*/ 172644 w 478091"/>
                <a:gd name="connsiteY21" fmla="*/ 229307 h 478091"/>
                <a:gd name="connsiteX22" fmla="*/ 169103 w 478091"/>
                <a:gd name="connsiteY22" fmla="*/ 225765 h 478091"/>
                <a:gd name="connsiteX23" fmla="*/ 169103 w 478091"/>
                <a:gd name="connsiteY23" fmla="*/ 130147 h 478091"/>
                <a:gd name="connsiteX24" fmla="*/ 123064 w 478091"/>
                <a:gd name="connsiteY24" fmla="*/ 79682 h 478091"/>
                <a:gd name="connsiteX25" fmla="*/ 77026 w 478091"/>
                <a:gd name="connsiteY25" fmla="*/ 129262 h 478091"/>
                <a:gd name="connsiteX26" fmla="*/ 77026 w 478091"/>
                <a:gd name="connsiteY26" fmla="*/ 262065 h 478091"/>
                <a:gd name="connsiteX27" fmla="*/ 54892 w 478091"/>
                <a:gd name="connsiteY27" fmla="*/ 270919 h 478091"/>
                <a:gd name="connsiteX28" fmla="*/ 44268 w 478091"/>
                <a:gd name="connsiteY28" fmla="*/ 283314 h 478091"/>
                <a:gd name="connsiteX29" fmla="*/ 34529 w 478091"/>
                <a:gd name="connsiteY29" fmla="*/ 345288 h 478091"/>
                <a:gd name="connsiteX30" fmla="*/ 34529 w 478091"/>
                <a:gd name="connsiteY30" fmla="*/ 348830 h 478091"/>
                <a:gd name="connsiteX31" fmla="*/ 53121 w 478091"/>
                <a:gd name="connsiteY31" fmla="*/ 421429 h 478091"/>
                <a:gd name="connsiteX32" fmla="*/ 54007 w 478091"/>
                <a:gd name="connsiteY32" fmla="*/ 424970 h 478091"/>
                <a:gd name="connsiteX33" fmla="*/ 83223 w 478091"/>
                <a:gd name="connsiteY33" fmla="*/ 469238 h 478091"/>
                <a:gd name="connsiteX34" fmla="*/ 108013 w 478091"/>
                <a:gd name="connsiteY34" fmla="*/ 478092 h 478091"/>
                <a:gd name="connsiteX35" fmla="*/ 237275 w 478091"/>
                <a:gd name="connsiteY35" fmla="*/ 478092 h 478091"/>
                <a:gd name="connsiteX36" fmla="*/ 245243 w 478091"/>
                <a:gd name="connsiteY36" fmla="*/ 476321 h 478091"/>
                <a:gd name="connsiteX37" fmla="*/ 287740 w 478091"/>
                <a:gd name="connsiteY37" fmla="*/ 444448 h 478091"/>
                <a:gd name="connsiteX38" fmla="*/ 286855 w 478091"/>
                <a:gd name="connsiteY38" fmla="*/ 419658 h 478091"/>
                <a:gd name="connsiteX39" fmla="*/ 262065 w 478091"/>
                <a:gd name="connsiteY39" fmla="*/ 420543 h 478091"/>
                <a:gd name="connsiteX40" fmla="*/ 233734 w 478091"/>
                <a:gd name="connsiteY40" fmla="*/ 443563 h 478091"/>
                <a:gd name="connsiteX41" fmla="*/ 109784 w 478091"/>
                <a:gd name="connsiteY41" fmla="*/ 443563 h 478091"/>
                <a:gd name="connsiteX42" fmla="*/ 103587 w 478091"/>
                <a:gd name="connsiteY42" fmla="*/ 440021 h 478091"/>
                <a:gd name="connsiteX43" fmla="*/ 89421 w 478091"/>
                <a:gd name="connsiteY43" fmla="*/ 414346 h 478091"/>
                <a:gd name="connsiteX44" fmla="*/ 88535 w 478091"/>
                <a:gd name="connsiteY44" fmla="*/ 410805 h 478091"/>
                <a:gd name="connsiteX45" fmla="*/ 71714 w 478091"/>
                <a:gd name="connsiteY45" fmla="*/ 343518 h 478091"/>
                <a:gd name="connsiteX46" fmla="*/ 77911 w 478091"/>
                <a:gd name="connsiteY46" fmla="*/ 301021 h 478091"/>
                <a:gd name="connsiteX47" fmla="*/ 101816 w 478091"/>
                <a:gd name="connsiteY47" fmla="*/ 291282 h 478091"/>
                <a:gd name="connsiteX48" fmla="*/ 112440 w 478091"/>
                <a:gd name="connsiteY48" fmla="*/ 274460 h 478091"/>
                <a:gd name="connsiteX49" fmla="*/ 112440 w 478091"/>
                <a:gd name="connsiteY49" fmla="*/ 129262 h 478091"/>
                <a:gd name="connsiteX50" fmla="*/ 123064 w 478091"/>
                <a:gd name="connsiteY50" fmla="*/ 115096 h 478091"/>
                <a:gd name="connsiteX51" fmla="*/ 133689 w 478091"/>
                <a:gd name="connsiteY51" fmla="*/ 130147 h 478091"/>
                <a:gd name="connsiteX52" fmla="*/ 133689 w 478091"/>
                <a:gd name="connsiteY52" fmla="*/ 225765 h 478091"/>
                <a:gd name="connsiteX53" fmla="*/ 172644 w 478091"/>
                <a:gd name="connsiteY53" fmla="*/ 264721 h 478091"/>
                <a:gd name="connsiteX54" fmla="*/ 177071 w 478091"/>
                <a:gd name="connsiteY54" fmla="*/ 266492 h 478091"/>
                <a:gd name="connsiteX55" fmla="*/ 198319 w 478091"/>
                <a:gd name="connsiteY55" fmla="*/ 279772 h 478091"/>
                <a:gd name="connsiteX56" fmla="*/ 283314 w 478091"/>
                <a:gd name="connsiteY56" fmla="*/ 347944 h 478091"/>
                <a:gd name="connsiteX57" fmla="*/ 283314 w 478091"/>
                <a:gd name="connsiteY57" fmla="*/ 362995 h 478091"/>
                <a:gd name="connsiteX58" fmla="*/ 301021 w 478091"/>
                <a:gd name="connsiteY58" fmla="*/ 380703 h 478091"/>
                <a:gd name="connsiteX59" fmla="*/ 318728 w 478091"/>
                <a:gd name="connsiteY59" fmla="*/ 362995 h 478091"/>
                <a:gd name="connsiteX60" fmla="*/ 318728 w 478091"/>
                <a:gd name="connsiteY60" fmla="*/ 354142 h 478091"/>
                <a:gd name="connsiteX61" fmla="*/ 327581 w 478091"/>
                <a:gd name="connsiteY61" fmla="*/ 355027 h 478091"/>
                <a:gd name="connsiteX62" fmla="*/ 478092 w 478091"/>
                <a:gd name="connsiteY62" fmla="*/ 204517 h 478091"/>
                <a:gd name="connsiteX63" fmla="*/ 327581 w 478091"/>
                <a:gd name="connsiteY63" fmla="*/ 53121 h 478091"/>
                <a:gd name="connsiteX64" fmla="*/ 327581 w 478091"/>
                <a:gd name="connsiteY64" fmla="*/ 318728 h 478091"/>
                <a:gd name="connsiteX65" fmla="*/ 212485 w 478091"/>
                <a:gd name="connsiteY65" fmla="*/ 203632 h 478091"/>
                <a:gd name="connsiteX66" fmla="*/ 327581 w 478091"/>
                <a:gd name="connsiteY66" fmla="*/ 88535 h 478091"/>
                <a:gd name="connsiteX67" fmla="*/ 442677 w 478091"/>
                <a:gd name="connsiteY67" fmla="*/ 203632 h 478091"/>
                <a:gd name="connsiteX68" fmla="*/ 327581 w 478091"/>
                <a:gd name="connsiteY68" fmla="*/ 318728 h 47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478091" h="478091">
                  <a:moveTo>
                    <a:pt x="327581" y="53121"/>
                  </a:moveTo>
                  <a:cubicBezTo>
                    <a:pt x="292167" y="53121"/>
                    <a:pt x="259409" y="65516"/>
                    <a:pt x="233734" y="85879"/>
                  </a:cubicBezTo>
                  <a:cubicBezTo>
                    <a:pt x="230192" y="74370"/>
                    <a:pt x="225765" y="63746"/>
                    <a:pt x="219568" y="54892"/>
                  </a:cubicBezTo>
                  <a:cubicBezTo>
                    <a:pt x="220453" y="51351"/>
                    <a:pt x="221339" y="48695"/>
                    <a:pt x="221339" y="44268"/>
                  </a:cubicBezTo>
                  <a:cubicBezTo>
                    <a:pt x="221339" y="24790"/>
                    <a:pt x="205402" y="8854"/>
                    <a:pt x="185924" y="8854"/>
                  </a:cubicBezTo>
                  <a:cubicBezTo>
                    <a:pt x="180612" y="8854"/>
                    <a:pt x="176186" y="9739"/>
                    <a:pt x="171759" y="12395"/>
                  </a:cubicBezTo>
                  <a:cubicBezTo>
                    <a:pt x="155822" y="4427"/>
                    <a:pt x="138115" y="0"/>
                    <a:pt x="119523" y="0"/>
                  </a:cubicBezTo>
                  <a:cubicBezTo>
                    <a:pt x="54007" y="0"/>
                    <a:pt x="0" y="54007"/>
                    <a:pt x="0" y="119523"/>
                  </a:cubicBezTo>
                  <a:cubicBezTo>
                    <a:pt x="0" y="147854"/>
                    <a:pt x="10624" y="175300"/>
                    <a:pt x="29217" y="197434"/>
                  </a:cubicBezTo>
                  <a:cubicBezTo>
                    <a:pt x="32758" y="201861"/>
                    <a:pt x="38070" y="203632"/>
                    <a:pt x="42497" y="203632"/>
                  </a:cubicBezTo>
                  <a:cubicBezTo>
                    <a:pt x="46924" y="203632"/>
                    <a:pt x="50465" y="201861"/>
                    <a:pt x="54007" y="199205"/>
                  </a:cubicBezTo>
                  <a:cubicBezTo>
                    <a:pt x="61089" y="193007"/>
                    <a:pt x="61975" y="181498"/>
                    <a:pt x="55777" y="174415"/>
                  </a:cubicBezTo>
                  <a:cubicBezTo>
                    <a:pt x="46924" y="163791"/>
                    <a:pt x="35414" y="145198"/>
                    <a:pt x="35414" y="119523"/>
                  </a:cubicBezTo>
                  <a:cubicBezTo>
                    <a:pt x="35414" y="72599"/>
                    <a:pt x="72599" y="35414"/>
                    <a:pt x="119523" y="35414"/>
                  </a:cubicBezTo>
                  <a:cubicBezTo>
                    <a:pt x="131032" y="35414"/>
                    <a:pt x="140771" y="37185"/>
                    <a:pt x="150510" y="41612"/>
                  </a:cubicBezTo>
                  <a:cubicBezTo>
                    <a:pt x="150510" y="42497"/>
                    <a:pt x="150510" y="43382"/>
                    <a:pt x="150510" y="44268"/>
                  </a:cubicBezTo>
                  <a:cubicBezTo>
                    <a:pt x="150510" y="63746"/>
                    <a:pt x="166447" y="79682"/>
                    <a:pt x="185924" y="79682"/>
                  </a:cubicBezTo>
                  <a:cubicBezTo>
                    <a:pt x="188581" y="79682"/>
                    <a:pt x="191237" y="79682"/>
                    <a:pt x="193893" y="78797"/>
                  </a:cubicBezTo>
                  <a:cubicBezTo>
                    <a:pt x="200090" y="90306"/>
                    <a:pt x="203632" y="103587"/>
                    <a:pt x="203632" y="118638"/>
                  </a:cubicBezTo>
                  <a:cubicBezTo>
                    <a:pt x="186810" y="142542"/>
                    <a:pt x="177071" y="171759"/>
                    <a:pt x="177071" y="203632"/>
                  </a:cubicBezTo>
                  <a:cubicBezTo>
                    <a:pt x="177071" y="212485"/>
                    <a:pt x="177956" y="221339"/>
                    <a:pt x="179727" y="230192"/>
                  </a:cubicBezTo>
                  <a:cubicBezTo>
                    <a:pt x="177071" y="230192"/>
                    <a:pt x="175300" y="229307"/>
                    <a:pt x="172644" y="229307"/>
                  </a:cubicBezTo>
                  <a:cubicBezTo>
                    <a:pt x="170873" y="229307"/>
                    <a:pt x="169103" y="227536"/>
                    <a:pt x="169103" y="225765"/>
                  </a:cubicBezTo>
                  <a:lnTo>
                    <a:pt x="169103" y="130147"/>
                  </a:lnTo>
                  <a:cubicBezTo>
                    <a:pt x="169103" y="108899"/>
                    <a:pt x="154937" y="79682"/>
                    <a:pt x="123064" y="79682"/>
                  </a:cubicBezTo>
                  <a:cubicBezTo>
                    <a:pt x="95618" y="79682"/>
                    <a:pt x="77026" y="100045"/>
                    <a:pt x="77026" y="129262"/>
                  </a:cubicBezTo>
                  <a:lnTo>
                    <a:pt x="77026" y="262065"/>
                  </a:lnTo>
                  <a:lnTo>
                    <a:pt x="54892" y="270919"/>
                  </a:lnTo>
                  <a:cubicBezTo>
                    <a:pt x="49580" y="272689"/>
                    <a:pt x="46038" y="278001"/>
                    <a:pt x="44268" y="283314"/>
                  </a:cubicBezTo>
                  <a:cubicBezTo>
                    <a:pt x="44268" y="285084"/>
                    <a:pt x="34529" y="322269"/>
                    <a:pt x="34529" y="345288"/>
                  </a:cubicBezTo>
                  <a:cubicBezTo>
                    <a:pt x="34529" y="346174"/>
                    <a:pt x="34529" y="347944"/>
                    <a:pt x="34529" y="348830"/>
                  </a:cubicBezTo>
                  <a:cubicBezTo>
                    <a:pt x="34529" y="350600"/>
                    <a:pt x="43382" y="394868"/>
                    <a:pt x="53121" y="421429"/>
                  </a:cubicBezTo>
                  <a:lnTo>
                    <a:pt x="54007" y="424970"/>
                  </a:lnTo>
                  <a:cubicBezTo>
                    <a:pt x="59319" y="440907"/>
                    <a:pt x="64631" y="457728"/>
                    <a:pt x="83223" y="469238"/>
                  </a:cubicBezTo>
                  <a:cubicBezTo>
                    <a:pt x="92962" y="475435"/>
                    <a:pt x="100930" y="478092"/>
                    <a:pt x="108013" y="478092"/>
                  </a:cubicBezTo>
                  <a:lnTo>
                    <a:pt x="237275" y="478092"/>
                  </a:lnTo>
                  <a:cubicBezTo>
                    <a:pt x="239931" y="478092"/>
                    <a:pt x="242587" y="477206"/>
                    <a:pt x="245243" y="476321"/>
                  </a:cubicBezTo>
                  <a:cubicBezTo>
                    <a:pt x="261180" y="468353"/>
                    <a:pt x="275345" y="457728"/>
                    <a:pt x="287740" y="444448"/>
                  </a:cubicBezTo>
                  <a:cubicBezTo>
                    <a:pt x="293938" y="437365"/>
                    <a:pt x="293938" y="425856"/>
                    <a:pt x="286855" y="419658"/>
                  </a:cubicBezTo>
                  <a:cubicBezTo>
                    <a:pt x="279772" y="413461"/>
                    <a:pt x="268262" y="413461"/>
                    <a:pt x="262065" y="420543"/>
                  </a:cubicBezTo>
                  <a:cubicBezTo>
                    <a:pt x="253211" y="430282"/>
                    <a:pt x="243473" y="437365"/>
                    <a:pt x="233734" y="443563"/>
                  </a:cubicBezTo>
                  <a:lnTo>
                    <a:pt x="109784" y="443563"/>
                  </a:lnTo>
                  <a:cubicBezTo>
                    <a:pt x="109784" y="443563"/>
                    <a:pt x="108013" y="442677"/>
                    <a:pt x="103587" y="440021"/>
                  </a:cubicBezTo>
                  <a:cubicBezTo>
                    <a:pt x="96504" y="435595"/>
                    <a:pt x="93848" y="428512"/>
                    <a:pt x="89421" y="414346"/>
                  </a:cubicBezTo>
                  <a:lnTo>
                    <a:pt x="88535" y="410805"/>
                  </a:lnTo>
                  <a:cubicBezTo>
                    <a:pt x="81453" y="388671"/>
                    <a:pt x="73484" y="352371"/>
                    <a:pt x="71714" y="343518"/>
                  </a:cubicBezTo>
                  <a:cubicBezTo>
                    <a:pt x="71714" y="331123"/>
                    <a:pt x="75255" y="312530"/>
                    <a:pt x="77911" y="301021"/>
                  </a:cubicBezTo>
                  <a:lnTo>
                    <a:pt x="101816" y="291282"/>
                  </a:lnTo>
                  <a:cubicBezTo>
                    <a:pt x="108899" y="288626"/>
                    <a:pt x="112440" y="282428"/>
                    <a:pt x="112440" y="274460"/>
                  </a:cubicBezTo>
                  <a:lnTo>
                    <a:pt x="112440" y="129262"/>
                  </a:lnTo>
                  <a:cubicBezTo>
                    <a:pt x="112440" y="115096"/>
                    <a:pt x="119523" y="115096"/>
                    <a:pt x="123064" y="115096"/>
                  </a:cubicBezTo>
                  <a:cubicBezTo>
                    <a:pt x="132803" y="115096"/>
                    <a:pt x="133689" y="130147"/>
                    <a:pt x="133689" y="130147"/>
                  </a:cubicBezTo>
                  <a:lnTo>
                    <a:pt x="133689" y="225765"/>
                  </a:lnTo>
                  <a:cubicBezTo>
                    <a:pt x="133689" y="247014"/>
                    <a:pt x="151396" y="264721"/>
                    <a:pt x="172644" y="264721"/>
                  </a:cubicBezTo>
                  <a:cubicBezTo>
                    <a:pt x="174415" y="264721"/>
                    <a:pt x="175300" y="264721"/>
                    <a:pt x="177071" y="266492"/>
                  </a:cubicBezTo>
                  <a:cubicBezTo>
                    <a:pt x="183268" y="272689"/>
                    <a:pt x="190351" y="277116"/>
                    <a:pt x="198319" y="279772"/>
                  </a:cubicBezTo>
                  <a:cubicBezTo>
                    <a:pt x="216912" y="311645"/>
                    <a:pt x="247899" y="336435"/>
                    <a:pt x="283314" y="347944"/>
                  </a:cubicBezTo>
                  <a:lnTo>
                    <a:pt x="283314" y="362995"/>
                  </a:lnTo>
                  <a:cubicBezTo>
                    <a:pt x="283314" y="372734"/>
                    <a:pt x="291282" y="380703"/>
                    <a:pt x="301021" y="380703"/>
                  </a:cubicBezTo>
                  <a:cubicBezTo>
                    <a:pt x="310759" y="380703"/>
                    <a:pt x="318728" y="372734"/>
                    <a:pt x="318728" y="362995"/>
                  </a:cubicBezTo>
                  <a:lnTo>
                    <a:pt x="318728" y="354142"/>
                  </a:lnTo>
                  <a:cubicBezTo>
                    <a:pt x="321384" y="354142"/>
                    <a:pt x="324925" y="355027"/>
                    <a:pt x="327581" y="355027"/>
                  </a:cubicBezTo>
                  <a:cubicBezTo>
                    <a:pt x="410805" y="355027"/>
                    <a:pt x="478092" y="287740"/>
                    <a:pt x="478092" y="204517"/>
                  </a:cubicBezTo>
                  <a:cubicBezTo>
                    <a:pt x="478092" y="121294"/>
                    <a:pt x="410805" y="53121"/>
                    <a:pt x="327581" y="53121"/>
                  </a:cubicBezTo>
                  <a:close/>
                  <a:moveTo>
                    <a:pt x="327581" y="318728"/>
                  </a:moveTo>
                  <a:cubicBezTo>
                    <a:pt x="263836" y="318728"/>
                    <a:pt x="212485" y="267377"/>
                    <a:pt x="212485" y="203632"/>
                  </a:cubicBezTo>
                  <a:cubicBezTo>
                    <a:pt x="212485" y="139886"/>
                    <a:pt x="263836" y="88535"/>
                    <a:pt x="327581" y="88535"/>
                  </a:cubicBezTo>
                  <a:cubicBezTo>
                    <a:pt x="391327" y="88535"/>
                    <a:pt x="442677" y="139886"/>
                    <a:pt x="442677" y="203632"/>
                  </a:cubicBezTo>
                  <a:cubicBezTo>
                    <a:pt x="442677" y="267377"/>
                    <a:pt x="391327" y="318728"/>
                    <a:pt x="327581" y="31872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8121B57B-9314-4E79-8ABC-DE5FAF134FAF}"/>
                </a:ext>
              </a:extLst>
            </p:cNvPr>
            <p:cNvSpPr/>
            <p:nvPr/>
          </p:nvSpPr>
          <p:spPr>
            <a:xfrm>
              <a:off x="8719530" y="5368137"/>
              <a:ext cx="150128" cy="140771"/>
            </a:xfrm>
            <a:custGeom>
              <a:avLst/>
              <a:gdLst>
                <a:gd name="connsiteX0" fmla="*/ 137039 w 150128"/>
                <a:gd name="connsiteY0" fmla="*/ 44268 h 140771"/>
                <a:gd name="connsiteX1" fmla="*/ 101625 w 150128"/>
                <a:gd name="connsiteY1" fmla="*/ 38956 h 140771"/>
                <a:gd name="connsiteX2" fmla="*/ 85689 w 150128"/>
                <a:gd name="connsiteY2" fmla="*/ 7083 h 140771"/>
                <a:gd name="connsiteX3" fmla="*/ 74179 w 150128"/>
                <a:gd name="connsiteY3" fmla="*/ 0 h 140771"/>
                <a:gd name="connsiteX4" fmla="*/ 62669 w 150128"/>
                <a:gd name="connsiteY4" fmla="*/ 7083 h 140771"/>
                <a:gd name="connsiteX5" fmla="*/ 46733 w 150128"/>
                <a:gd name="connsiteY5" fmla="*/ 38956 h 140771"/>
                <a:gd name="connsiteX6" fmla="*/ 11319 w 150128"/>
                <a:gd name="connsiteY6" fmla="*/ 44268 h 140771"/>
                <a:gd name="connsiteX7" fmla="*/ 695 w 150128"/>
                <a:gd name="connsiteY7" fmla="*/ 53121 h 140771"/>
                <a:gd name="connsiteX8" fmla="*/ 4236 w 150128"/>
                <a:gd name="connsiteY8" fmla="*/ 66402 h 140771"/>
                <a:gd name="connsiteX9" fmla="*/ 29911 w 150128"/>
                <a:gd name="connsiteY9" fmla="*/ 90306 h 140771"/>
                <a:gd name="connsiteX10" fmla="*/ 23714 w 150128"/>
                <a:gd name="connsiteY10" fmla="*/ 124835 h 140771"/>
                <a:gd name="connsiteX11" fmla="*/ 29026 w 150128"/>
                <a:gd name="connsiteY11" fmla="*/ 138115 h 140771"/>
                <a:gd name="connsiteX12" fmla="*/ 43192 w 150128"/>
                <a:gd name="connsiteY12" fmla="*/ 139001 h 140771"/>
                <a:gd name="connsiteX13" fmla="*/ 75064 w 150128"/>
                <a:gd name="connsiteY13" fmla="*/ 122179 h 140771"/>
                <a:gd name="connsiteX14" fmla="*/ 106937 w 150128"/>
                <a:gd name="connsiteY14" fmla="*/ 139001 h 140771"/>
                <a:gd name="connsiteX15" fmla="*/ 113135 w 150128"/>
                <a:gd name="connsiteY15" fmla="*/ 140771 h 140771"/>
                <a:gd name="connsiteX16" fmla="*/ 121103 w 150128"/>
                <a:gd name="connsiteY16" fmla="*/ 138115 h 140771"/>
                <a:gd name="connsiteX17" fmla="*/ 126415 w 150128"/>
                <a:gd name="connsiteY17" fmla="*/ 124835 h 140771"/>
                <a:gd name="connsiteX18" fmla="*/ 120218 w 150128"/>
                <a:gd name="connsiteY18" fmla="*/ 90306 h 140771"/>
                <a:gd name="connsiteX19" fmla="*/ 145893 w 150128"/>
                <a:gd name="connsiteY19" fmla="*/ 66402 h 140771"/>
                <a:gd name="connsiteX20" fmla="*/ 149434 w 150128"/>
                <a:gd name="connsiteY20" fmla="*/ 53121 h 140771"/>
                <a:gd name="connsiteX21" fmla="*/ 137039 w 150128"/>
                <a:gd name="connsiteY21" fmla="*/ 44268 h 140771"/>
                <a:gd name="connsiteX22" fmla="*/ 95428 w 150128"/>
                <a:gd name="connsiteY22" fmla="*/ 77026 h 140771"/>
                <a:gd name="connsiteX23" fmla="*/ 91886 w 150128"/>
                <a:gd name="connsiteY23" fmla="*/ 88535 h 140771"/>
                <a:gd name="connsiteX24" fmla="*/ 94542 w 150128"/>
                <a:gd name="connsiteY24" fmla="*/ 104472 h 140771"/>
                <a:gd name="connsiteX25" fmla="*/ 80377 w 150128"/>
                <a:gd name="connsiteY25" fmla="*/ 97389 h 140771"/>
                <a:gd name="connsiteX26" fmla="*/ 74179 w 150128"/>
                <a:gd name="connsiteY26" fmla="*/ 95618 h 140771"/>
                <a:gd name="connsiteX27" fmla="*/ 67982 w 150128"/>
                <a:gd name="connsiteY27" fmla="*/ 97389 h 140771"/>
                <a:gd name="connsiteX28" fmla="*/ 53816 w 150128"/>
                <a:gd name="connsiteY28" fmla="*/ 104472 h 140771"/>
                <a:gd name="connsiteX29" fmla="*/ 56472 w 150128"/>
                <a:gd name="connsiteY29" fmla="*/ 88535 h 140771"/>
                <a:gd name="connsiteX30" fmla="*/ 52931 w 150128"/>
                <a:gd name="connsiteY30" fmla="*/ 77026 h 140771"/>
                <a:gd name="connsiteX31" fmla="*/ 40536 w 150128"/>
                <a:gd name="connsiteY31" fmla="*/ 66402 h 140771"/>
                <a:gd name="connsiteX32" fmla="*/ 55587 w 150128"/>
                <a:gd name="connsiteY32" fmla="*/ 63746 h 140771"/>
                <a:gd name="connsiteX33" fmla="*/ 65326 w 150128"/>
                <a:gd name="connsiteY33" fmla="*/ 56663 h 140771"/>
                <a:gd name="connsiteX34" fmla="*/ 73294 w 150128"/>
                <a:gd name="connsiteY34" fmla="*/ 41612 h 140771"/>
                <a:gd name="connsiteX35" fmla="*/ 81262 w 150128"/>
                <a:gd name="connsiteY35" fmla="*/ 56663 h 140771"/>
                <a:gd name="connsiteX36" fmla="*/ 91001 w 150128"/>
                <a:gd name="connsiteY36" fmla="*/ 63746 h 140771"/>
                <a:gd name="connsiteX37" fmla="*/ 106052 w 150128"/>
                <a:gd name="connsiteY37" fmla="*/ 66402 h 140771"/>
                <a:gd name="connsiteX38" fmla="*/ 95428 w 150128"/>
                <a:gd name="connsiteY38" fmla="*/ 77026 h 1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128" h="140771">
                  <a:moveTo>
                    <a:pt x="137039" y="44268"/>
                  </a:moveTo>
                  <a:lnTo>
                    <a:pt x="101625" y="38956"/>
                  </a:lnTo>
                  <a:lnTo>
                    <a:pt x="85689" y="7083"/>
                  </a:lnTo>
                  <a:cubicBezTo>
                    <a:pt x="83033" y="2656"/>
                    <a:pt x="78606" y="0"/>
                    <a:pt x="74179" y="0"/>
                  </a:cubicBezTo>
                  <a:cubicBezTo>
                    <a:pt x="69752" y="0"/>
                    <a:pt x="64440" y="2656"/>
                    <a:pt x="62669" y="7083"/>
                  </a:cubicBezTo>
                  <a:lnTo>
                    <a:pt x="46733" y="38956"/>
                  </a:lnTo>
                  <a:lnTo>
                    <a:pt x="11319" y="44268"/>
                  </a:lnTo>
                  <a:cubicBezTo>
                    <a:pt x="6007" y="45153"/>
                    <a:pt x="2465" y="48695"/>
                    <a:pt x="695" y="53121"/>
                  </a:cubicBezTo>
                  <a:cubicBezTo>
                    <a:pt x="-1076" y="57548"/>
                    <a:pt x="695" y="62860"/>
                    <a:pt x="4236" y="66402"/>
                  </a:cubicBezTo>
                  <a:lnTo>
                    <a:pt x="29911" y="90306"/>
                  </a:lnTo>
                  <a:lnTo>
                    <a:pt x="23714" y="124835"/>
                  </a:lnTo>
                  <a:cubicBezTo>
                    <a:pt x="22829" y="130147"/>
                    <a:pt x="24599" y="134574"/>
                    <a:pt x="29026" y="138115"/>
                  </a:cubicBezTo>
                  <a:cubicBezTo>
                    <a:pt x="33453" y="140771"/>
                    <a:pt x="38765" y="141657"/>
                    <a:pt x="43192" y="139001"/>
                  </a:cubicBezTo>
                  <a:lnTo>
                    <a:pt x="75064" y="122179"/>
                  </a:lnTo>
                  <a:lnTo>
                    <a:pt x="106937" y="139001"/>
                  </a:lnTo>
                  <a:cubicBezTo>
                    <a:pt x="108708" y="139886"/>
                    <a:pt x="111364" y="140771"/>
                    <a:pt x="113135" y="140771"/>
                  </a:cubicBezTo>
                  <a:cubicBezTo>
                    <a:pt x="115791" y="140771"/>
                    <a:pt x="118447" y="139886"/>
                    <a:pt x="121103" y="138115"/>
                  </a:cubicBezTo>
                  <a:cubicBezTo>
                    <a:pt x="125530" y="135459"/>
                    <a:pt x="127300" y="130147"/>
                    <a:pt x="126415" y="124835"/>
                  </a:cubicBezTo>
                  <a:lnTo>
                    <a:pt x="120218" y="90306"/>
                  </a:lnTo>
                  <a:lnTo>
                    <a:pt x="145893" y="66402"/>
                  </a:lnTo>
                  <a:cubicBezTo>
                    <a:pt x="149434" y="62860"/>
                    <a:pt x="151205" y="57548"/>
                    <a:pt x="149434" y="53121"/>
                  </a:cubicBezTo>
                  <a:cubicBezTo>
                    <a:pt x="147664" y="48695"/>
                    <a:pt x="142351" y="45153"/>
                    <a:pt x="137039" y="44268"/>
                  </a:cubicBezTo>
                  <a:close/>
                  <a:moveTo>
                    <a:pt x="95428" y="77026"/>
                  </a:moveTo>
                  <a:cubicBezTo>
                    <a:pt x="91886" y="79682"/>
                    <a:pt x="91001" y="84109"/>
                    <a:pt x="91886" y="88535"/>
                  </a:cubicBezTo>
                  <a:lnTo>
                    <a:pt x="94542" y="104472"/>
                  </a:lnTo>
                  <a:lnTo>
                    <a:pt x="80377" y="97389"/>
                  </a:lnTo>
                  <a:cubicBezTo>
                    <a:pt x="78606" y="96504"/>
                    <a:pt x="76835" y="95618"/>
                    <a:pt x="74179" y="95618"/>
                  </a:cubicBezTo>
                  <a:cubicBezTo>
                    <a:pt x="71523" y="95618"/>
                    <a:pt x="69752" y="96504"/>
                    <a:pt x="67982" y="97389"/>
                  </a:cubicBezTo>
                  <a:lnTo>
                    <a:pt x="53816" y="104472"/>
                  </a:lnTo>
                  <a:lnTo>
                    <a:pt x="56472" y="88535"/>
                  </a:lnTo>
                  <a:cubicBezTo>
                    <a:pt x="57357" y="84109"/>
                    <a:pt x="55587" y="79682"/>
                    <a:pt x="52931" y="77026"/>
                  </a:cubicBezTo>
                  <a:lnTo>
                    <a:pt x="40536" y="66402"/>
                  </a:lnTo>
                  <a:lnTo>
                    <a:pt x="55587" y="63746"/>
                  </a:lnTo>
                  <a:cubicBezTo>
                    <a:pt x="60013" y="62860"/>
                    <a:pt x="63555" y="60204"/>
                    <a:pt x="65326" y="56663"/>
                  </a:cubicBezTo>
                  <a:lnTo>
                    <a:pt x="73294" y="41612"/>
                  </a:lnTo>
                  <a:lnTo>
                    <a:pt x="81262" y="56663"/>
                  </a:lnTo>
                  <a:cubicBezTo>
                    <a:pt x="83033" y="60204"/>
                    <a:pt x="86574" y="62860"/>
                    <a:pt x="91001" y="63746"/>
                  </a:cubicBezTo>
                  <a:lnTo>
                    <a:pt x="106052" y="66402"/>
                  </a:lnTo>
                  <a:lnTo>
                    <a:pt x="95428" y="77026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1" name="Graphic 17">
            <a:extLst>
              <a:ext uri="{FF2B5EF4-FFF2-40B4-BE49-F238E27FC236}">
                <a16:creationId xmlns:a16="http://schemas.microsoft.com/office/drawing/2014/main" id="{04D5D3D6-4366-42C3-9258-98CB0FA01204}"/>
              </a:ext>
            </a:extLst>
          </p:cNvPr>
          <p:cNvGrpSpPr/>
          <p:nvPr/>
        </p:nvGrpSpPr>
        <p:grpSpPr>
          <a:xfrm>
            <a:off x="3496977" y="1476504"/>
            <a:ext cx="406870" cy="108499"/>
            <a:chOff x="7368387" y="5407978"/>
            <a:chExt cx="531212" cy="141656"/>
          </a:xfrm>
          <a:solidFill>
            <a:srgbClr val="67748E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E26FAB3-F694-4995-BAAF-6656CE32EC8C}"/>
                </a:ext>
              </a:extLst>
            </p:cNvPr>
            <p:cNvSpPr/>
            <p:nvPr/>
          </p:nvSpPr>
          <p:spPr>
            <a:xfrm>
              <a:off x="7368387" y="5407978"/>
              <a:ext cx="141656" cy="141656"/>
            </a:xfrm>
            <a:custGeom>
              <a:avLst/>
              <a:gdLst>
                <a:gd name="connsiteX0" fmla="*/ 70828 w 141656"/>
                <a:gd name="connsiteY0" fmla="*/ 0 h 141656"/>
                <a:gd name="connsiteX1" fmla="*/ 0 w 141656"/>
                <a:gd name="connsiteY1" fmla="*/ 70828 h 141656"/>
                <a:gd name="connsiteX2" fmla="*/ 70828 w 141656"/>
                <a:gd name="connsiteY2" fmla="*/ 141657 h 141656"/>
                <a:gd name="connsiteX3" fmla="*/ 141657 w 141656"/>
                <a:gd name="connsiteY3" fmla="*/ 70828 h 141656"/>
                <a:gd name="connsiteX4" fmla="*/ 70828 w 141656"/>
                <a:gd name="connsiteY4" fmla="*/ 0 h 141656"/>
                <a:gd name="connsiteX5" fmla="*/ 70828 w 141656"/>
                <a:gd name="connsiteY5" fmla="*/ 106243 h 141656"/>
                <a:gd name="connsiteX6" fmla="*/ 35414 w 141656"/>
                <a:gd name="connsiteY6" fmla="*/ 70828 h 141656"/>
                <a:gd name="connsiteX7" fmla="*/ 70828 w 141656"/>
                <a:gd name="connsiteY7" fmla="*/ 35414 h 141656"/>
                <a:gd name="connsiteX8" fmla="*/ 106243 w 141656"/>
                <a:gd name="connsiteY8" fmla="*/ 70828 h 141656"/>
                <a:gd name="connsiteX9" fmla="*/ 70828 w 141656"/>
                <a:gd name="connsiteY9" fmla="*/ 106243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656" h="141656">
                  <a:moveTo>
                    <a:pt x="70828" y="0"/>
                  </a:moveTo>
                  <a:cubicBezTo>
                    <a:pt x="31873" y="0"/>
                    <a:pt x="0" y="31873"/>
                    <a:pt x="0" y="70828"/>
                  </a:cubicBezTo>
                  <a:cubicBezTo>
                    <a:pt x="0" y="109784"/>
                    <a:pt x="31873" y="141657"/>
                    <a:pt x="70828" y="141657"/>
                  </a:cubicBezTo>
                  <a:cubicBezTo>
                    <a:pt x="109784" y="141657"/>
                    <a:pt x="141657" y="109784"/>
                    <a:pt x="141657" y="70828"/>
                  </a:cubicBezTo>
                  <a:cubicBezTo>
                    <a:pt x="141657" y="31873"/>
                    <a:pt x="109784" y="0"/>
                    <a:pt x="70828" y="0"/>
                  </a:cubicBezTo>
                  <a:close/>
                  <a:moveTo>
                    <a:pt x="70828" y="106243"/>
                  </a:moveTo>
                  <a:cubicBezTo>
                    <a:pt x="51351" y="106243"/>
                    <a:pt x="35414" y="90306"/>
                    <a:pt x="35414" y="70828"/>
                  </a:cubicBezTo>
                  <a:cubicBezTo>
                    <a:pt x="35414" y="51351"/>
                    <a:pt x="51351" y="35414"/>
                    <a:pt x="70828" y="35414"/>
                  </a:cubicBezTo>
                  <a:cubicBezTo>
                    <a:pt x="90306" y="35414"/>
                    <a:pt x="106243" y="51351"/>
                    <a:pt x="106243" y="70828"/>
                  </a:cubicBezTo>
                  <a:cubicBezTo>
                    <a:pt x="106243" y="90306"/>
                    <a:pt x="90306" y="106243"/>
                    <a:pt x="70828" y="106243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436B99A-8095-4475-A48E-7EA49451C6DE}"/>
                </a:ext>
              </a:extLst>
            </p:cNvPr>
            <p:cNvSpPr/>
            <p:nvPr/>
          </p:nvSpPr>
          <p:spPr>
            <a:xfrm>
              <a:off x="7757943" y="5407978"/>
              <a:ext cx="141656" cy="141656"/>
            </a:xfrm>
            <a:custGeom>
              <a:avLst/>
              <a:gdLst>
                <a:gd name="connsiteX0" fmla="*/ 70828 w 141656"/>
                <a:gd name="connsiteY0" fmla="*/ 0 h 141656"/>
                <a:gd name="connsiteX1" fmla="*/ 53121 w 141656"/>
                <a:gd name="connsiteY1" fmla="*/ 17707 h 141656"/>
                <a:gd name="connsiteX2" fmla="*/ 70828 w 141656"/>
                <a:gd name="connsiteY2" fmla="*/ 35414 h 141656"/>
                <a:gd name="connsiteX3" fmla="*/ 106243 w 141656"/>
                <a:gd name="connsiteY3" fmla="*/ 70828 h 141656"/>
                <a:gd name="connsiteX4" fmla="*/ 70828 w 141656"/>
                <a:gd name="connsiteY4" fmla="*/ 106243 h 141656"/>
                <a:gd name="connsiteX5" fmla="*/ 35414 w 141656"/>
                <a:gd name="connsiteY5" fmla="*/ 70828 h 141656"/>
                <a:gd name="connsiteX6" fmla="*/ 17707 w 141656"/>
                <a:gd name="connsiteY6" fmla="*/ 53121 h 141656"/>
                <a:gd name="connsiteX7" fmla="*/ 0 w 141656"/>
                <a:gd name="connsiteY7" fmla="*/ 70828 h 141656"/>
                <a:gd name="connsiteX8" fmla="*/ 70828 w 141656"/>
                <a:gd name="connsiteY8" fmla="*/ 141657 h 141656"/>
                <a:gd name="connsiteX9" fmla="*/ 141657 w 141656"/>
                <a:gd name="connsiteY9" fmla="*/ 70828 h 141656"/>
                <a:gd name="connsiteX10" fmla="*/ 70828 w 141656"/>
                <a:gd name="connsiteY10" fmla="*/ 0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1656" h="141656">
                  <a:moveTo>
                    <a:pt x="70828" y="0"/>
                  </a:moveTo>
                  <a:cubicBezTo>
                    <a:pt x="61089" y="0"/>
                    <a:pt x="53121" y="7968"/>
                    <a:pt x="53121" y="17707"/>
                  </a:cubicBezTo>
                  <a:cubicBezTo>
                    <a:pt x="53121" y="27446"/>
                    <a:pt x="61089" y="35414"/>
                    <a:pt x="70828" y="35414"/>
                  </a:cubicBezTo>
                  <a:cubicBezTo>
                    <a:pt x="90306" y="35414"/>
                    <a:pt x="106243" y="51351"/>
                    <a:pt x="106243" y="70828"/>
                  </a:cubicBezTo>
                  <a:cubicBezTo>
                    <a:pt x="106243" y="90306"/>
                    <a:pt x="90306" y="106243"/>
                    <a:pt x="70828" y="106243"/>
                  </a:cubicBezTo>
                  <a:cubicBezTo>
                    <a:pt x="51351" y="106243"/>
                    <a:pt x="35414" y="90306"/>
                    <a:pt x="35414" y="70828"/>
                  </a:cubicBezTo>
                  <a:cubicBezTo>
                    <a:pt x="35414" y="61089"/>
                    <a:pt x="27446" y="53121"/>
                    <a:pt x="17707" y="53121"/>
                  </a:cubicBezTo>
                  <a:cubicBezTo>
                    <a:pt x="7968" y="53121"/>
                    <a:pt x="0" y="61089"/>
                    <a:pt x="0" y="70828"/>
                  </a:cubicBezTo>
                  <a:cubicBezTo>
                    <a:pt x="0" y="109784"/>
                    <a:pt x="31873" y="141657"/>
                    <a:pt x="70828" y="141657"/>
                  </a:cubicBezTo>
                  <a:cubicBezTo>
                    <a:pt x="109784" y="141657"/>
                    <a:pt x="141657" y="109784"/>
                    <a:pt x="141657" y="70828"/>
                  </a:cubicBezTo>
                  <a:cubicBezTo>
                    <a:pt x="141657" y="31873"/>
                    <a:pt x="109784" y="0"/>
                    <a:pt x="70828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49C11EA-2F1D-4779-9F93-7B7B5934E9C7}"/>
                </a:ext>
              </a:extLst>
            </p:cNvPr>
            <p:cNvSpPr/>
            <p:nvPr/>
          </p:nvSpPr>
          <p:spPr>
            <a:xfrm>
              <a:off x="7563165" y="5407978"/>
              <a:ext cx="141656" cy="141656"/>
            </a:xfrm>
            <a:custGeom>
              <a:avLst/>
              <a:gdLst>
                <a:gd name="connsiteX0" fmla="*/ 70828 w 141656"/>
                <a:gd name="connsiteY0" fmla="*/ 0 h 141656"/>
                <a:gd name="connsiteX1" fmla="*/ 0 w 141656"/>
                <a:gd name="connsiteY1" fmla="*/ 70828 h 141656"/>
                <a:gd name="connsiteX2" fmla="*/ 70828 w 141656"/>
                <a:gd name="connsiteY2" fmla="*/ 141657 h 141656"/>
                <a:gd name="connsiteX3" fmla="*/ 141657 w 141656"/>
                <a:gd name="connsiteY3" fmla="*/ 70828 h 141656"/>
                <a:gd name="connsiteX4" fmla="*/ 70828 w 141656"/>
                <a:gd name="connsiteY4" fmla="*/ 0 h 141656"/>
                <a:gd name="connsiteX5" fmla="*/ 70828 w 141656"/>
                <a:gd name="connsiteY5" fmla="*/ 106243 h 141656"/>
                <a:gd name="connsiteX6" fmla="*/ 35414 w 141656"/>
                <a:gd name="connsiteY6" fmla="*/ 70828 h 141656"/>
                <a:gd name="connsiteX7" fmla="*/ 70828 w 141656"/>
                <a:gd name="connsiteY7" fmla="*/ 35414 h 141656"/>
                <a:gd name="connsiteX8" fmla="*/ 106243 w 141656"/>
                <a:gd name="connsiteY8" fmla="*/ 70828 h 141656"/>
                <a:gd name="connsiteX9" fmla="*/ 70828 w 141656"/>
                <a:gd name="connsiteY9" fmla="*/ 106243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656" h="141656">
                  <a:moveTo>
                    <a:pt x="70828" y="0"/>
                  </a:moveTo>
                  <a:cubicBezTo>
                    <a:pt x="31873" y="0"/>
                    <a:pt x="0" y="31873"/>
                    <a:pt x="0" y="70828"/>
                  </a:cubicBezTo>
                  <a:cubicBezTo>
                    <a:pt x="0" y="109784"/>
                    <a:pt x="31873" y="141657"/>
                    <a:pt x="70828" y="141657"/>
                  </a:cubicBezTo>
                  <a:cubicBezTo>
                    <a:pt x="109784" y="141657"/>
                    <a:pt x="141657" y="109784"/>
                    <a:pt x="141657" y="70828"/>
                  </a:cubicBezTo>
                  <a:cubicBezTo>
                    <a:pt x="141657" y="31873"/>
                    <a:pt x="109784" y="0"/>
                    <a:pt x="70828" y="0"/>
                  </a:cubicBezTo>
                  <a:close/>
                  <a:moveTo>
                    <a:pt x="70828" y="106243"/>
                  </a:moveTo>
                  <a:cubicBezTo>
                    <a:pt x="51351" y="106243"/>
                    <a:pt x="35414" y="90306"/>
                    <a:pt x="35414" y="70828"/>
                  </a:cubicBezTo>
                  <a:cubicBezTo>
                    <a:pt x="35414" y="51351"/>
                    <a:pt x="51351" y="35414"/>
                    <a:pt x="70828" y="35414"/>
                  </a:cubicBezTo>
                  <a:cubicBezTo>
                    <a:pt x="90306" y="35414"/>
                    <a:pt x="106243" y="51351"/>
                    <a:pt x="106243" y="70828"/>
                  </a:cubicBezTo>
                  <a:cubicBezTo>
                    <a:pt x="106243" y="90306"/>
                    <a:pt x="90306" y="106243"/>
                    <a:pt x="70828" y="106243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5" name="Graphic 31">
            <a:extLst>
              <a:ext uri="{FF2B5EF4-FFF2-40B4-BE49-F238E27FC236}">
                <a16:creationId xmlns:a16="http://schemas.microsoft.com/office/drawing/2014/main" id="{5A39526E-7424-4CA1-81CD-AF8576950171}"/>
              </a:ext>
            </a:extLst>
          </p:cNvPr>
          <p:cNvGrpSpPr/>
          <p:nvPr/>
        </p:nvGrpSpPr>
        <p:grpSpPr>
          <a:xfrm>
            <a:off x="6976982" y="5623125"/>
            <a:ext cx="393308" cy="400089"/>
            <a:chOff x="8499998" y="4197151"/>
            <a:chExt cx="513505" cy="522359"/>
          </a:xfrm>
          <a:solidFill>
            <a:srgbClr val="67748E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3D3AB81-1252-460B-8BDE-93D02B747C70}"/>
                </a:ext>
              </a:extLst>
            </p:cNvPr>
            <p:cNvSpPr/>
            <p:nvPr/>
          </p:nvSpPr>
          <p:spPr>
            <a:xfrm>
              <a:off x="8499998" y="4197151"/>
              <a:ext cx="513505" cy="522359"/>
            </a:xfrm>
            <a:custGeom>
              <a:avLst/>
              <a:gdLst>
                <a:gd name="connsiteX0" fmla="*/ 362995 w 513505"/>
                <a:gd name="connsiteY0" fmla="*/ 221339 h 522359"/>
                <a:gd name="connsiteX1" fmla="*/ 213370 w 513505"/>
                <a:gd name="connsiteY1" fmla="*/ 354142 h 522359"/>
                <a:gd name="connsiteX2" fmla="*/ 59319 w 513505"/>
                <a:gd name="connsiteY2" fmla="*/ 354142 h 522359"/>
                <a:gd name="connsiteX3" fmla="*/ 35414 w 513505"/>
                <a:gd name="connsiteY3" fmla="*/ 330237 h 522359"/>
                <a:gd name="connsiteX4" fmla="*/ 35414 w 513505"/>
                <a:gd name="connsiteY4" fmla="*/ 59319 h 522359"/>
                <a:gd name="connsiteX5" fmla="*/ 59319 w 513505"/>
                <a:gd name="connsiteY5" fmla="*/ 35414 h 522359"/>
                <a:gd name="connsiteX6" fmla="*/ 247014 w 513505"/>
                <a:gd name="connsiteY6" fmla="*/ 35414 h 522359"/>
                <a:gd name="connsiteX7" fmla="*/ 264721 w 513505"/>
                <a:gd name="connsiteY7" fmla="*/ 17707 h 522359"/>
                <a:gd name="connsiteX8" fmla="*/ 247014 w 513505"/>
                <a:gd name="connsiteY8" fmla="*/ 0 h 522359"/>
                <a:gd name="connsiteX9" fmla="*/ 59319 w 513505"/>
                <a:gd name="connsiteY9" fmla="*/ 0 h 522359"/>
                <a:gd name="connsiteX10" fmla="*/ 0 w 513505"/>
                <a:gd name="connsiteY10" fmla="*/ 59319 h 522359"/>
                <a:gd name="connsiteX11" fmla="*/ 0 w 513505"/>
                <a:gd name="connsiteY11" fmla="*/ 330237 h 522359"/>
                <a:gd name="connsiteX12" fmla="*/ 59319 w 513505"/>
                <a:gd name="connsiteY12" fmla="*/ 389556 h 522359"/>
                <a:gd name="connsiteX13" fmla="*/ 213370 w 513505"/>
                <a:gd name="connsiteY13" fmla="*/ 389556 h 522359"/>
                <a:gd name="connsiteX14" fmla="*/ 362995 w 513505"/>
                <a:gd name="connsiteY14" fmla="*/ 522359 h 522359"/>
                <a:gd name="connsiteX15" fmla="*/ 513506 w 513505"/>
                <a:gd name="connsiteY15" fmla="*/ 371849 h 522359"/>
                <a:gd name="connsiteX16" fmla="*/ 362995 w 513505"/>
                <a:gd name="connsiteY16" fmla="*/ 221339 h 522359"/>
                <a:gd name="connsiteX17" fmla="*/ 362995 w 513505"/>
                <a:gd name="connsiteY17" fmla="*/ 486945 h 522359"/>
                <a:gd name="connsiteX18" fmla="*/ 247899 w 513505"/>
                <a:gd name="connsiteY18" fmla="*/ 371849 h 522359"/>
                <a:gd name="connsiteX19" fmla="*/ 362995 w 513505"/>
                <a:gd name="connsiteY19" fmla="*/ 256753 h 522359"/>
                <a:gd name="connsiteX20" fmla="*/ 478092 w 513505"/>
                <a:gd name="connsiteY20" fmla="*/ 371849 h 522359"/>
                <a:gd name="connsiteX21" fmla="*/ 362995 w 513505"/>
                <a:gd name="connsiteY21" fmla="*/ 486945 h 522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13505" h="522359">
                  <a:moveTo>
                    <a:pt x="362995" y="221339"/>
                  </a:moveTo>
                  <a:cubicBezTo>
                    <a:pt x="285970" y="221339"/>
                    <a:pt x="222224" y="279772"/>
                    <a:pt x="213370" y="354142"/>
                  </a:cubicBezTo>
                  <a:lnTo>
                    <a:pt x="59319" y="354142"/>
                  </a:lnTo>
                  <a:cubicBezTo>
                    <a:pt x="46038" y="354142"/>
                    <a:pt x="35414" y="343518"/>
                    <a:pt x="35414" y="330237"/>
                  </a:cubicBezTo>
                  <a:lnTo>
                    <a:pt x="35414" y="59319"/>
                  </a:lnTo>
                  <a:cubicBezTo>
                    <a:pt x="35414" y="46038"/>
                    <a:pt x="46038" y="35414"/>
                    <a:pt x="59319" y="35414"/>
                  </a:cubicBezTo>
                  <a:lnTo>
                    <a:pt x="247014" y="35414"/>
                  </a:lnTo>
                  <a:cubicBezTo>
                    <a:pt x="256753" y="35414"/>
                    <a:pt x="264721" y="27446"/>
                    <a:pt x="264721" y="17707"/>
                  </a:cubicBezTo>
                  <a:cubicBezTo>
                    <a:pt x="264721" y="7968"/>
                    <a:pt x="256753" y="0"/>
                    <a:pt x="247014" y="0"/>
                  </a:cubicBezTo>
                  <a:lnTo>
                    <a:pt x="59319" y="0"/>
                  </a:lnTo>
                  <a:cubicBezTo>
                    <a:pt x="26561" y="0"/>
                    <a:pt x="0" y="26561"/>
                    <a:pt x="0" y="59319"/>
                  </a:cubicBezTo>
                  <a:lnTo>
                    <a:pt x="0" y="330237"/>
                  </a:lnTo>
                  <a:cubicBezTo>
                    <a:pt x="0" y="362995"/>
                    <a:pt x="26561" y="389556"/>
                    <a:pt x="59319" y="389556"/>
                  </a:cubicBezTo>
                  <a:lnTo>
                    <a:pt x="213370" y="389556"/>
                  </a:lnTo>
                  <a:cubicBezTo>
                    <a:pt x="222224" y="463926"/>
                    <a:pt x="285970" y="522359"/>
                    <a:pt x="362995" y="522359"/>
                  </a:cubicBezTo>
                  <a:cubicBezTo>
                    <a:pt x="446219" y="522359"/>
                    <a:pt x="513506" y="455072"/>
                    <a:pt x="513506" y="371849"/>
                  </a:cubicBezTo>
                  <a:cubicBezTo>
                    <a:pt x="513506" y="288626"/>
                    <a:pt x="446219" y="221339"/>
                    <a:pt x="362995" y="221339"/>
                  </a:cubicBezTo>
                  <a:close/>
                  <a:moveTo>
                    <a:pt x="362995" y="486945"/>
                  </a:moveTo>
                  <a:cubicBezTo>
                    <a:pt x="299250" y="486945"/>
                    <a:pt x="247899" y="435595"/>
                    <a:pt x="247899" y="371849"/>
                  </a:cubicBezTo>
                  <a:cubicBezTo>
                    <a:pt x="247899" y="308103"/>
                    <a:pt x="299250" y="256753"/>
                    <a:pt x="362995" y="256753"/>
                  </a:cubicBezTo>
                  <a:cubicBezTo>
                    <a:pt x="426741" y="256753"/>
                    <a:pt x="478092" y="308103"/>
                    <a:pt x="478092" y="371849"/>
                  </a:cubicBezTo>
                  <a:cubicBezTo>
                    <a:pt x="478092" y="435595"/>
                    <a:pt x="426741" y="486945"/>
                    <a:pt x="362995" y="48694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C0C3EAE-4765-498D-AE4E-B369257E2C14}"/>
                </a:ext>
              </a:extLst>
            </p:cNvPr>
            <p:cNvSpPr/>
            <p:nvPr/>
          </p:nvSpPr>
          <p:spPr>
            <a:xfrm>
              <a:off x="8677069" y="4197151"/>
              <a:ext cx="239045" cy="212485"/>
            </a:xfrm>
            <a:custGeom>
              <a:avLst/>
              <a:gdLst>
                <a:gd name="connsiteX0" fmla="*/ 0 w 239045"/>
                <a:gd name="connsiteY0" fmla="*/ 185924 h 212485"/>
                <a:gd name="connsiteX1" fmla="*/ 0 w 239045"/>
                <a:gd name="connsiteY1" fmla="*/ 194778 h 212485"/>
                <a:gd name="connsiteX2" fmla="*/ 17707 w 239045"/>
                <a:gd name="connsiteY2" fmla="*/ 212485 h 212485"/>
                <a:gd name="connsiteX3" fmla="*/ 35414 w 239045"/>
                <a:gd name="connsiteY3" fmla="*/ 194778 h 212485"/>
                <a:gd name="connsiteX4" fmla="*/ 35414 w 239045"/>
                <a:gd name="connsiteY4" fmla="*/ 185924 h 212485"/>
                <a:gd name="connsiteX5" fmla="*/ 106243 w 239045"/>
                <a:gd name="connsiteY5" fmla="*/ 115096 h 212485"/>
                <a:gd name="connsiteX6" fmla="*/ 178842 w 239045"/>
                <a:gd name="connsiteY6" fmla="*/ 115096 h 212485"/>
                <a:gd name="connsiteX7" fmla="*/ 129262 w 239045"/>
                <a:gd name="connsiteY7" fmla="*/ 164676 h 212485"/>
                <a:gd name="connsiteX8" fmla="*/ 129262 w 239045"/>
                <a:gd name="connsiteY8" fmla="*/ 189466 h 212485"/>
                <a:gd name="connsiteX9" fmla="*/ 141657 w 239045"/>
                <a:gd name="connsiteY9" fmla="*/ 194778 h 212485"/>
                <a:gd name="connsiteX10" fmla="*/ 154052 w 239045"/>
                <a:gd name="connsiteY10" fmla="*/ 189466 h 212485"/>
                <a:gd name="connsiteX11" fmla="*/ 233734 w 239045"/>
                <a:gd name="connsiteY11" fmla="*/ 109784 h 212485"/>
                <a:gd name="connsiteX12" fmla="*/ 233734 w 239045"/>
                <a:gd name="connsiteY12" fmla="*/ 84994 h 212485"/>
                <a:gd name="connsiteX13" fmla="*/ 154052 w 239045"/>
                <a:gd name="connsiteY13" fmla="*/ 5312 h 212485"/>
                <a:gd name="connsiteX14" fmla="*/ 129262 w 239045"/>
                <a:gd name="connsiteY14" fmla="*/ 5312 h 212485"/>
                <a:gd name="connsiteX15" fmla="*/ 129262 w 239045"/>
                <a:gd name="connsiteY15" fmla="*/ 30102 h 212485"/>
                <a:gd name="connsiteX16" fmla="*/ 178842 w 239045"/>
                <a:gd name="connsiteY16" fmla="*/ 79682 h 212485"/>
                <a:gd name="connsiteX17" fmla="*/ 106243 w 239045"/>
                <a:gd name="connsiteY17" fmla="*/ 79682 h 212485"/>
                <a:gd name="connsiteX18" fmla="*/ 0 w 239045"/>
                <a:gd name="connsiteY18" fmla="*/ 185924 h 2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9045" h="212485">
                  <a:moveTo>
                    <a:pt x="0" y="185924"/>
                  </a:moveTo>
                  <a:lnTo>
                    <a:pt x="0" y="194778"/>
                  </a:lnTo>
                  <a:cubicBezTo>
                    <a:pt x="0" y="204517"/>
                    <a:pt x="7968" y="212485"/>
                    <a:pt x="17707" y="212485"/>
                  </a:cubicBezTo>
                  <a:cubicBezTo>
                    <a:pt x="27446" y="212485"/>
                    <a:pt x="35414" y="204517"/>
                    <a:pt x="35414" y="194778"/>
                  </a:cubicBezTo>
                  <a:lnTo>
                    <a:pt x="35414" y="185924"/>
                  </a:lnTo>
                  <a:cubicBezTo>
                    <a:pt x="35414" y="146969"/>
                    <a:pt x="67287" y="115096"/>
                    <a:pt x="106243" y="115096"/>
                  </a:cubicBezTo>
                  <a:lnTo>
                    <a:pt x="178842" y="115096"/>
                  </a:lnTo>
                  <a:lnTo>
                    <a:pt x="129262" y="164676"/>
                  </a:lnTo>
                  <a:cubicBezTo>
                    <a:pt x="122179" y="171759"/>
                    <a:pt x="122179" y="182383"/>
                    <a:pt x="129262" y="189466"/>
                  </a:cubicBezTo>
                  <a:cubicBezTo>
                    <a:pt x="132803" y="193007"/>
                    <a:pt x="137230" y="194778"/>
                    <a:pt x="141657" y="194778"/>
                  </a:cubicBezTo>
                  <a:cubicBezTo>
                    <a:pt x="146084" y="194778"/>
                    <a:pt x="150510" y="193007"/>
                    <a:pt x="154052" y="189466"/>
                  </a:cubicBezTo>
                  <a:lnTo>
                    <a:pt x="233734" y="109784"/>
                  </a:lnTo>
                  <a:cubicBezTo>
                    <a:pt x="240816" y="102701"/>
                    <a:pt x="240816" y="92077"/>
                    <a:pt x="233734" y="84994"/>
                  </a:cubicBezTo>
                  <a:lnTo>
                    <a:pt x="154052" y="5312"/>
                  </a:lnTo>
                  <a:cubicBezTo>
                    <a:pt x="146969" y="-1771"/>
                    <a:pt x="136345" y="-1771"/>
                    <a:pt x="129262" y="5312"/>
                  </a:cubicBezTo>
                  <a:cubicBezTo>
                    <a:pt x="122179" y="12395"/>
                    <a:pt x="122179" y="23019"/>
                    <a:pt x="129262" y="30102"/>
                  </a:cubicBezTo>
                  <a:lnTo>
                    <a:pt x="178842" y="79682"/>
                  </a:lnTo>
                  <a:lnTo>
                    <a:pt x="106243" y="79682"/>
                  </a:lnTo>
                  <a:cubicBezTo>
                    <a:pt x="47809" y="79682"/>
                    <a:pt x="0" y="127491"/>
                    <a:pt x="0" y="18592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571F39A-F52B-4362-9941-5F2BE9751B08}"/>
                </a:ext>
              </a:extLst>
            </p:cNvPr>
            <p:cNvSpPr/>
            <p:nvPr/>
          </p:nvSpPr>
          <p:spPr>
            <a:xfrm>
              <a:off x="8789700" y="4493745"/>
              <a:ext cx="150128" cy="140771"/>
            </a:xfrm>
            <a:custGeom>
              <a:avLst/>
              <a:gdLst>
                <a:gd name="connsiteX0" fmla="*/ 137039 w 150128"/>
                <a:gd name="connsiteY0" fmla="*/ 44268 h 140771"/>
                <a:gd name="connsiteX1" fmla="*/ 101625 w 150128"/>
                <a:gd name="connsiteY1" fmla="*/ 38956 h 140771"/>
                <a:gd name="connsiteX2" fmla="*/ 85689 w 150128"/>
                <a:gd name="connsiteY2" fmla="*/ 7083 h 140771"/>
                <a:gd name="connsiteX3" fmla="*/ 74179 w 150128"/>
                <a:gd name="connsiteY3" fmla="*/ 0 h 140771"/>
                <a:gd name="connsiteX4" fmla="*/ 62669 w 150128"/>
                <a:gd name="connsiteY4" fmla="*/ 7083 h 140771"/>
                <a:gd name="connsiteX5" fmla="*/ 46733 w 150128"/>
                <a:gd name="connsiteY5" fmla="*/ 38956 h 140771"/>
                <a:gd name="connsiteX6" fmla="*/ 11319 w 150128"/>
                <a:gd name="connsiteY6" fmla="*/ 44268 h 140771"/>
                <a:gd name="connsiteX7" fmla="*/ 695 w 150128"/>
                <a:gd name="connsiteY7" fmla="*/ 53121 h 140771"/>
                <a:gd name="connsiteX8" fmla="*/ 4236 w 150128"/>
                <a:gd name="connsiteY8" fmla="*/ 66402 h 140771"/>
                <a:gd name="connsiteX9" fmla="*/ 29911 w 150128"/>
                <a:gd name="connsiteY9" fmla="*/ 90306 h 140771"/>
                <a:gd name="connsiteX10" fmla="*/ 23714 w 150128"/>
                <a:gd name="connsiteY10" fmla="*/ 124835 h 140771"/>
                <a:gd name="connsiteX11" fmla="*/ 29026 w 150128"/>
                <a:gd name="connsiteY11" fmla="*/ 138115 h 140771"/>
                <a:gd name="connsiteX12" fmla="*/ 43192 w 150128"/>
                <a:gd name="connsiteY12" fmla="*/ 139001 h 140771"/>
                <a:gd name="connsiteX13" fmla="*/ 75064 w 150128"/>
                <a:gd name="connsiteY13" fmla="*/ 122179 h 140771"/>
                <a:gd name="connsiteX14" fmla="*/ 106937 w 150128"/>
                <a:gd name="connsiteY14" fmla="*/ 139001 h 140771"/>
                <a:gd name="connsiteX15" fmla="*/ 113135 w 150128"/>
                <a:gd name="connsiteY15" fmla="*/ 140771 h 140771"/>
                <a:gd name="connsiteX16" fmla="*/ 121103 w 150128"/>
                <a:gd name="connsiteY16" fmla="*/ 138115 h 140771"/>
                <a:gd name="connsiteX17" fmla="*/ 126415 w 150128"/>
                <a:gd name="connsiteY17" fmla="*/ 124835 h 140771"/>
                <a:gd name="connsiteX18" fmla="*/ 120218 w 150128"/>
                <a:gd name="connsiteY18" fmla="*/ 90306 h 140771"/>
                <a:gd name="connsiteX19" fmla="*/ 145893 w 150128"/>
                <a:gd name="connsiteY19" fmla="*/ 66402 h 140771"/>
                <a:gd name="connsiteX20" fmla="*/ 149434 w 150128"/>
                <a:gd name="connsiteY20" fmla="*/ 53121 h 140771"/>
                <a:gd name="connsiteX21" fmla="*/ 137039 w 150128"/>
                <a:gd name="connsiteY21" fmla="*/ 44268 h 140771"/>
                <a:gd name="connsiteX22" fmla="*/ 95428 w 150128"/>
                <a:gd name="connsiteY22" fmla="*/ 77026 h 140771"/>
                <a:gd name="connsiteX23" fmla="*/ 91886 w 150128"/>
                <a:gd name="connsiteY23" fmla="*/ 88535 h 140771"/>
                <a:gd name="connsiteX24" fmla="*/ 94542 w 150128"/>
                <a:gd name="connsiteY24" fmla="*/ 104472 h 140771"/>
                <a:gd name="connsiteX25" fmla="*/ 80377 w 150128"/>
                <a:gd name="connsiteY25" fmla="*/ 97389 h 140771"/>
                <a:gd name="connsiteX26" fmla="*/ 74179 w 150128"/>
                <a:gd name="connsiteY26" fmla="*/ 95618 h 140771"/>
                <a:gd name="connsiteX27" fmla="*/ 67982 w 150128"/>
                <a:gd name="connsiteY27" fmla="*/ 97389 h 140771"/>
                <a:gd name="connsiteX28" fmla="*/ 53816 w 150128"/>
                <a:gd name="connsiteY28" fmla="*/ 104472 h 140771"/>
                <a:gd name="connsiteX29" fmla="*/ 56472 w 150128"/>
                <a:gd name="connsiteY29" fmla="*/ 88535 h 140771"/>
                <a:gd name="connsiteX30" fmla="*/ 52931 w 150128"/>
                <a:gd name="connsiteY30" fmla="*/ 77026 h 140771"/>
                <a:gd name="connsiteX31" fmla="*/ 40536 w 150128"/>
                <a:gd name="connsiteY31" fmla="*/ 66402 h 140771"/>
                <a:gd name="connsiteX32" fmla="*/ 55587 w 150128"/>
                <a:gd name="connsiteY32" fmla="*/ 63746 h 140771"/>
                <a:gd name="connsiteX33" fmla="*/ 65326 w 150128"/>
                <a:gd name="connsiteY33" fmla="*/ 56663 h 140771"/>
                <a:gd name="connsiteX34" fmla="*/ 73294 w 150128"/>
                <a:gd name="connsiteY34" fmla="*/ 41612 h 140771"/>
                <a:gd name="connsiteX35" fmla="*/ 81262 w 150128"/>
                <a:gd name="connsiteY35" fmla="*/ 56663 h 140771"/>
                <a:gd name="connsiteX36" fmla="*/ 91001 w 150128"/>
                <a:gd name="connsiteY36" fmla="*/ 63746 h 140771"/>
                <a:gd name="connsiteX37" fmla="*/ 106052 w 150128"/>
                <a:gd name="connsiteY37" fmla="*/ 66402 h 140771"/>
                <a:gd name="connsiteX38" fmla="*/ 95428 w 150128"/>
                <a:gd name="connsiteY38" fmla="*/ 77026 h 1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128" h="140771">
                  <a:moveTo>
                    <a:pt x="137039" y="44268"/>
                  </a:moveTo>
                  <a:lnTo>
                    <a:pt x="101625" y="38956"/>
                  </a:lnTo>
                  <a:lnTo>
                    <a:pt x="85689" y="7083"/>
                  </a:lnTo>
                  <a:cubicBezTo>
                    <a:pt x="83033" y="2656"/>
                    <a:pt x="78606" y="0"/>
                    <a:pt x="74179" y="0"/>
                  </a:cubicBezTo>
                  <a:cubicBezTo>
                    <a:pt x="69752" y="0"/>
                    <a:pt x="64440" y="2656"/>
                    <a:pt x="62669" y="7083"/>
                  </a:cubicBezTo>
                  <a:lnTo>
                    <a:pt x="46733" y="38956"/>
                  </a:lnTo>
                  <a:lnTo>
                    <a:pt x="11319" y="44268"/>
                  </a:lnTo>
                  <a:cubicBezTo>
                    <a:pt x="6007" y="45153"/>
                    <a:pt x="2465" y="48695"/>
                    <a:pt x="695" y="53121"/>
                  </a:cubicBezTo>
                  <a:cubicBezTo>
                    <a:pt x="-1076" y="57548"/>
                    <a:pt x="695" y="62860"/>
                    <a:pt x="4236" y="66402"/>
                  </a:cubicBezTo>
                  <a:lnTo>
                    <a:pt x="29911" y="90306"/>
                  </a:lnTo>
                  <a:lnTo>
                    <a:pt x="23714" y="124835"/>
                  </a:lnTo>
                  <a:cubicBezTo>
                    <a:pt x="22829" y="130147"/>
                    <a:pt x="24599" y="134574"/>
                    <a:pt x="29026" y="138115"/>
                  </a:cubicBezTo>
                  <a:cubicBezTo>
                    <a:pt x="33453" y="140771"/>
                    <a:pt x="38765" y="141657"/>
                    <a:pt x="43192" y="139001"/>
                  </a:cubicBezTo>
                  <a:lnTo>
                    <a:pt x="75064" y="122179"/>
                  </a:lnTo>
                  <a:lnTo>
                    <a:pt x="106937" y="139001"/>
                  </a:lnTo>
                  <a:cubicBezTo>
                    <a:pt x="108708" y="139886"/>
                    <a:pt x="111364" y="140771"/>
                    <a:pt x="113135" y="140771"/>
                  </a:cubicBezTo>
                  <a:cubicBezTo>
                    <a:pt x="115791" y="140771"/>
                    <a:pt x="118447" y="139886"/>
                    <a:pt x="121103" y="138115"/>
                  </a:cubicBezTo>
                  <a:cubicBezTo>
                    <a:pt x="125530" y="135459"/>
                    <a:pt x="127300" y="130147"/>
                    <a:pt x="126415" y="124835"/>
                  </a:cubicBezTo>
                  <a:lnTo>
                    <a:pt x="120218" y="90306"/>
                  </a:lnTo>
                  <a:lnTo>
                    <a:pt x="145893" y="66402"/>
                  </a:lnTo>
                  <a:cubicBezTo>
                    <a:pt x="149434" y="62860"/>
                    <a:pt x="151205" y="57548"/>
                    <a:pt x="149434" y="53121"/>
                  </a:cubicBezTo>
                  <a:cubicBezTo>
                    <a:pt x="147664" y="48695"/>
                    <a:pt x="142351" y="45153"/>
                    <a:pt x="137039" y="44268"/>
                  </a:cubicBezTo>
                  <a:close/>
                  <a:moveTo>
                    <a:pt x="95428" y="77026"/>
                  </a:moveTo>
                  <a:cubicBezTo>
                    <a:pt x="91886" y="79682"/>
                    <a:pt x="91001" y="84109"/>
                    <a:pt x="91886" y="88535"/>
                  </a:cubicBezTo>
                  <a:lnTo>
                    <a:pt x="94542" y="104472"/>
                  </a:lnTo>
                  <a:lnTo>
                    <a:pt x="80377" y="97389"/>
                  </a:lnTo>
                  <a:cubicBezTo>
                    <a:pt x="78606" y="96504"/>
                    <a:pt x="76835" y="95618"/>
                    <a:pt x="74179" y="95618"/>
                  </a:cubicBezTo>
                  <a:cubicBezTo>
                    <a:pt x="71523" y="95618"/>
                    <a:pt x="69752" y="96504"/>
                    <a:pt x="67982" y="97389"/>
                  </a:cubicBezTo>
                  <a:lnTo>
                    <a:pt x="53816" y="104472"/>
                  </a:lnTo>
                  <a:lnTo>
                    <a:pt x="56472" y="88535"/>
                  </a:lnTo>
                  <a:cubicBezTo>
                    <a:pt x="57357" y="84109"/>
                    <a:pt x="55587" y="79682"/>
                    <a:pt x="52931" y="77026"/>
                  </a:cubicBezTo>
                  <a:lnTo>
                    <a:pt x="40536" y="66402"/>
                  </a:lnTo>
                  <a:lnTo>
                    <a:pt x="55587" y="63746"/>
                  </a:lnTo>
                  <a:cubicBezTo>
                    <a:pt x="60013" y="62860"/>
                    <a:pt x="63555" y="60204"/>
                    <a:pt x="65326" y="56663"/>
                  </a:cubicBezTo>
                  <a:lnTo>
                    <a:pt x="73294" y="41612"/>
                  </a:lnTo>
                  <a:lnTo>
                    <a:pt x="81262" y="56663"/>
                  </a:lnTo>
                  <a:cubicBezTo>
                    <a:pt x="83033" y="60204"/>
                    <a:pt x="86574" y="62860"/>
                    <a:pt x="91001" y="63746"/>
                  </a:cubicBezTo>
                  <a:lnTo>
                    <a:pt x="106052" y="66402"/>
                  </a:lnTo>
                  <a:lnTo>
                    <a:pt x="95428" y="77026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59" name="Graphic 33">
            <a:extLst>
              <a:ext uri="{FF2B5EF4-FFF2-40B4-BE49-F238E27FC236}">
                <a16:creationId xmlns:a16="http://schemas.microsoft.com/office/drawing/2014/main" id="{7046F868-7DEF-4F63-B8F1-BDBEDB6C3393}"/>
              </a:ext>
            </a:extLst>
          </p:cNvPr>
          <p:cNvGrpSpPr/>
          <p:nvPr/>
        </p:nvGrpSpPr>
        <p:grpSpPr>
          <a:xfrm>
            <a:off x="10569194" y="3129098"/>
            <a:ext cx="433995" cy="433995"/>
            <a:chOff x="7395648" y="4170591"/>
            <a:chExt cx="566627" cy="566627"/>
          </a:xfrm>
          <a:solidFill>
            <a:srgbClr val="67748E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AC451D5-87DD-489E-813F-C8FFEB650D7F}"/>
                </a:ext>
              </a:extLst>
            </p:cNvPr>
            <p:cNvSpPr/>
            <p:nvPr/>
          </p:nvSpPr>
          <p:spPr>
            <a:xfrm>
              <a:off x="7395648" y="4170591"/>
              <a:ext cx="566627" cy="566627"/>
            </a:xfrm>
            <a:custGeom>
              <a:avLst/>
              <a:gdLst>
                <a:gd name="connsiteX0" fmla="*/ 466582 w 566627"/>
                <a:gd name="connsiteY0" fmla="*/ 321384 h 566627"/>
                <a:gd name="connsiteX1" fmla="*/ 444448 w 566627"/>
                <a:gd name="connsiteY1" fmla="*/ 313416 h 566627"/>
                <a:gd name="connsiteX2" fmla="*/ 444448 w 566627"/>
                <a:gd name="connsiteY2" fmla="*/ 313416 h 566627"/>
                <a:gd name="connsiteX3" fmla="*/ 495799 w 566627"/>
                <a:gd name="connsiteY3" fmla="*/ 195663 h 566627"/>
                <a:gd name="connsiteX4" fmla="*/ 386900 w 566627"/>
                <a:gd name="connsiteY4" fmla="*/ 88535 h 566627"/>
                <a:gd name="connsiteX5" fmla="*/ 310759 w 566627"/>
                <a:gd name="connsiteY5" fmla="*/ 118638 h 566627"/>
                <a:gd name="connsiteX6" fmla="*/ 296594 w 566627"/>
                <a:gd name="connsiteY6" fmla="*/ 115981 h 566627"/>
                <a:gd name="connsiteX7" fmla="*/ 150510 w 566627"/>
                <a:gd name="connsiteY7" fmla="*/ 0 h 566627"/>
                <a:gd name="connsiteX8" fmla="*/ 0 w 566627"/>
                <a:gd name="connsiteY8" fmla="*/ 150510 h 566627"/>
                <a:gd name="connsiteX9" fmla="*/ 150510 w 566627"/>
                <a:gd name="connsiteY9" fmla="*/ 301021 h 566627"/>
                <a:gd name="connsiteX10" fmla="*/ 169988 w 566627"/>
                <a:gd name="connsiteY10" fmla="*/ 299250 h 566627"/>
                <a:gd name="connsiteX11" fmla="*/ 218683 w 566627"/>
                <a:gd name="connsiteY11" fmla="*/ 378932 h 566627"/>
                <a:gd name="connsiteX12" fmla="*/ 213370 w 566627"/>
                <a:gd name="connsiteY12" fmla="*/ 381588 h 566627"/>
                <a:gd name="connsiteX13" fmla="*/ 186810 w 566627"/>
                <a:gd name="connsiteY13" fmla="*/ 391327 h 566627"/>
                <a:gd name="connsiteX14" fmla="*/ 70828 w 566627"/>
                <a:gd name="connsiteY14" fmla="*/ 513506 h 566627"/>
                <a:gd name="connsiteX15" fmla="*/ 70828 w 566627"/>
                <a:gd name="connsiteY15" fmla="*/ 548920 h 566627"/>
                <a:gd name="connsiteX16" fmla="*/ 88535 w 566627"/>
                <a:gd name="connsiteY16" fmla="*/ 566627 h 566627"/>
                <a:gd name="connsiteX17" fmla="*/ 478092 w 566627"/>
                <a:gd name="connsiteY17" fmla="*/ 566627 h 566627"/>
                <a:gd name="connsiteX18" fmla="*/ 495799 w 566627"/>
                <a:gd name="connsiteY18" fmla="*/ 548920 h 566627"/>
                <a:gd name="connsiteX19" fmla="*/ 495799 w 566627"/>
                <a:gd name="connsiteY19" fmla="*/ 513506 h 566627"/>
                <a:gd name="connsiteX20" fmla="*/ 494028 w 566627"/>
                <a:gd name="connsiteY20" fmla="*/ 493143 h 566627"/>
                <a:gd name="connsiteX21" fmla="*/ 548920 w 566627"/>
                <a:gd name="connsiteY21" fmla="*/ 493143 h 566627"/>
                <a:gd name="connsiteX22" fmla="*/ 566627 w 566627"/>
                <a:gd name="connsiteY22" fmla="*/ 475435 h 566627"/>
                <a:gd name="connsiteX23" fmla="*/ 566627 w 566627"/>
                <a:gd name="connsiteY23" fmla="*/ 427626 h 566627"/>
                <a:gd name="connsiteX24" fmla="*/ 466582 w 566627"/>
                <a:gd name="connsiteY24" fmla="*/ 321384 h 566627"/>
                <a:gd name="connsiteX25" fmla="*/ 386900 w 566627"/>
                <a:gd name="connsiteY25" fmla="*/ 123950 h 566627"/>
                <a:gd name="connsiteX26" fmla="*/ 460384 w 566627"/>
                <a:gd name="connsiteY26" fmla="*/ 195663 h 566627"/>
                <a:gd name="connsiteX27" fmla="*/ 398410 w 566627"/>
                <a:gd name="connsiteY27" fmla="*/ 298365 h 566627"/>
                <a:gd name="connsiteX28" fmla="*/ 407263 w 566627"/>
                <a:gd name="connsiteY28" fmla="*/ 239046 h 566627"/>
                <a:gd name="connsiteX29" fmla="*/ 348830 w 566627"/>
                <a:gd name="connsiteY29" fmla="*/ 134574 h 566627"/>
                <a:gd name="connsiteX30" fmla="*/ 386900 w 566627"/>
                <a:gd name="connsiteY30" fmla="*/ 123950 h 566627"/>
                <a:gd name="connsiteX31" fmla="*/ 35414 w 566627"/>
                <a:gd name="connsiteY31" fmla="*/ 150510 h 566627"/>
                <a:gd name="connsiteX32" fmla="*/ 150510 w 566627"/>
                <a:gd name="connsiteY32" fmla="*/ 35414 h 566627"/>
                <a:gd name="connsiteX33" fmla="*/ 265606 w 566627"/>
                <a:gd name="connsiteY33" fmla="*/ 150510 h 566627"/>
                <a:gd name="connsiteX34" fmla="*/ 150510 w 566627"/>
                <a:gd name="connsiteY34" fmla="*/ 265606 h 566627"/>
                <a:gd name="connsiteX35" fmla="*/ 35414 w 566627"/>
                <a:gd name="connsiteY35" fmla="*/ 150510 h 566627"/>
                <a:gd name="connsiteX36" fmla="*/ 203632 w 566627"/>
                <a:gd name="connsiteY36" fmla="*/ 291282 h 566627"/>
                <a:gd name="connsiteX37" fmla="*/ 300135 w 566627"/>
                <a:gd name="connsiteY37" fmla="*/ 152281 h 566627"/>
                <a:gd name="connsiteX38" fmla="*/ 370964 w 566627"/>
                <a:gd name="connsiteY38" fmla="*/ 239046 h 566627"/>
                <a:gd name="connsiteX39" fmla="*/ 282428 w 566627"/>
                <a:gd name="connsiteY39" fmla="*/ 371849 h 566627"/>
                <a:gd name="connsiteX40" fmla="*/ 203632 w 566627"/>
                <a:gd name="connsiteY40" fmla="*/ 291282 h 566627"/>
                <a:gd name="connsiteX41" fmla="*/ 531213 w 566627"/>
                <a:gd name="connsiteY41" fmla="*/ 457728 h 566627"/>
                <a:gd name="connsiteX42" fmla="*/ 481633 w 566627"/>
                <a:gd name="connsiteY42" fmla="*/ 457728 h 566627"/>
                <a:gd name="connsiteX43" fmla="*/ 386900 w 566627"/>
                <a:gd name="connsiteY43" fmla="*/ 394868 h 566627"/>
                <a:gd name="connsiteX44" fmla="*/ 364766 w 566627"/>
                <a:gd name="connsiteY44" fmla="*/ 406378 h 566627"/>
                <a:gd name="connsiteX45" fmla="*/ 376276 w 566627"/>
                <a:gd name="connsiteY45" fmla="*/ 428512 h 566627"/>
                <a:gd name="connsiteX46" fmla="*/ 461270 w 566627"/>
                <a:gd name="connsiteY46" fmla="*/ 513506 h 566627"/>
                <a:gd name="connsiteX47" fmla="*/ 461270 w 566627"/>
                <a:gd name="connsiteY47" fmla="*/ 531213 h 566627"/>
                <a:gd name="connsiteX48" fmla="*/ 106243 w 566627"/>
                <a:gd name="connsiteY48" fmla="*/ 531213 h 566627"/>
                <a:gd name="connsiteX49" fmla="*/ 106243 w 566627"/>
                <a:gd name="connsiteY49" fmla="*/ 513506 h 566627"/>
                <a:gd name="connsiteX50" fmla="*/ 198319 w 566627"/>
                <a:gd name="connsiteY50" fmla="*/ 425856 h 566627"/>
                <a:gd name="connsiteX51" fmla="*/ 228422 w 566627"/>
                <a:gd name="connsiteY51" fmla="*/ 414346 h 566627"/>
                <a:gd name="connsiteX52" fmla="*/ 248785 w 566627"/>
                <a:gd name="connsiteY52" fmla="*/ 399295 h 566627"/>
                <a:gd name="connsiteX53" fmla="*/ 283314 w 566627"/>
                <a:gd name="connsiteY53" fmla="*/ 406378 h 566627"/>
                <a:gd name="connsiteX54" fmla="*/ 382473 w 566627"/>
                <a:gd name="connsiteY54" fmla="*/ 335549 h 566627"/>
                <a:gd name="connsiteX55" fmla="*/ 411690 w 566627"/>
                <a:gd name="connsiteY55" fmla="*/ 330237 h 566627"/>
                <a:gd name="connsiteX56" fmla="*/ 430282 w 566627"/>
                <a:gd name="connsiteY56" fmla="*/ 344403 h 566627"/>
                <a:gd name="connsiteX57" fmla="*/ 455958 w 566627"/>
                <a:gd name="connsiteY57" fmla="*/ 354142 h 566627"/>
                <a:gd name="connsiteX58" fmla="*/ 532098 w 566627"/>
                <a:gd name="connsiteY58" fmla="*/ 426741 h 566627"/>
                <a:gd name="connsiteX59" fmla="*/ 532098 w 566627"/>
                <a:gd name="connsiteY59" fmla="*/ 457728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66627" h="566627">
                  <a:moveTo>
                    <a:pt x="466582" y="321384"/>
                  </a:moveTo>
                  <a:cubicBezTo>
                    <a:pt x="457728" y="318728"/>
                    <a:pt x="449760" y="316072"/>
                    <a:pt x="444448" y="313416"/>
                  </a:cubicBezTo>
                  <a:cubicBezTo>
                    <a:pt x="444448" y="313416"/>
                    <a:pt x="444448" y="313416"/>
                    <a:pt x="444448" y="313416"/>
                  </a:cubicBezTo>
                  <a:cubicBezTo>
                    <a:pt x="474550" y="289511"/>
                    <a:pt x="495799" y="249670"/>
                    <a:pt x="495799" y="195663"/>
                  </a:cubicBezTo>
                  <a:cubicBezTo>
                    <a:pt x="495799" y="136345"/>
                    <a:pt x="447104" y="88535"/>
                    <a:pt x="386900" y="88535"/>
                  </a:cubicBezTo>
                  <a:cubicBezTo>
                    <a:pt x="358569" y="88535"/>
                    <a:pt x="332008" y="99160"/>
                    <a:pt x="310759" y="118638"/>
                  </a:cubicBezTo>
                  <a:cubicBezTo>
                    <a:pt x="306333" y="117752"/>
                    <a:pt x="301021" y="116867"/>
                    <a:pt x="296594" y="115981"/>
                  </a:cubicBezTo>
                  <a:cubicBezTo>
                    <a:pt x="281543" y="49580"/>
                    <a:pt x="221339" y="0"/>
                    <a:pt x="150510" y="0"/>
                  </a:cubicBezTo>
                  <a:cubicBezTo>
                    <a:pt x="67287" y="0"/>
                    <a:pt x="0" y="67287"/>
                    <a:pt x="0" y="150510"/>
                  </a:cubicBezTo>
                  <a:cubicBezTo>
                    <a:pt x="0" y="233734"/>
                    <a:pt x="67287" y="301021"/>
                    <a:pt x="150510" y="301021"/>
                  </a:cubicBezTo>
                  <a:cubicBezTo>
                    <a:pt x="156708" y="301021"/>
                    <a:pt x="162905" y="300135"/>
                    <a:pt x="169988" y="299250"/>
                  </a:cubicBezTo>
                  <a:cubicBezTo>
                    <a:pt x="179727" y="329352"/>
                    <a:pt x="196549" y="358569"/>
                    <a:pt x="218683" y="378932"/>
                  </a:cubicBezTo>
                  <a:cubicBezTo>
                    <a:pt x="216912" y="379817"/>
                    <a:pt x="216027" y="380703"/>
                    <a:pt x="213370" y="381588"/>
                  </a:cubicBezTo>
                  <a:cubicBezTo>
                    <a:pt x="207173" y="384244"/>
                    <a:pt x="197434" y="387785"/>
                    <a:pt x="186810" y="391327"/>
                  </a:cubicBezTo>
                  <a:cubicBezTo>
                    <a:pt x="143427" y="406378"/>
                    <a:pt x="70828" y="430282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lnTo>
                    <a:pt x="495799" y="513506"/>
                  </a:lnTo>
                  <a:cubicBezTo>
                    <a:pt x="495799" y="506423"/>
                    <a:pt x="494913" y="499340"/>
                    <a:pt x="494028" y="493143"/>
                  </a:cubicBezTo>
                  <a:lnTo>
                    <a:pt x="548920" y="493143"/>
                  </a:lnTo>
                  <a:cubicBezTo>
                    <a:pt x="558659" y="493143"/>
                    <a:pt x="566627" y="485174"/>
                    <a:pt x="566627" y="475435"/>
                  </a:cubicBezTo>
                  <a:lnTo>
                    <a:pt x="566627" y="427626"/>
                  </a:lnTo>
                  <a:cubicBezTo>
                    <a:pt x="566627" y="355027"/>
                    <a:pt x="503767" y="333779"/>
                    <a:pt x="466582" y="321384"/>
                  </a:cubicBezTo>
                  <a:close/>
                  <a:moveTo>
                    <a:pt x="386900" y="123950"/>
                  </a:moveTo>
                  <a:cubicBezTo>
                    <a:pt x="427626" y="123950"/>
                    <a:pt x="460384" y="155822"/>
                    <a:pt x="460384" y="195663"/>
                  </a:cubicBezTo>
                  <a:cubicBezTo>
                    <a:pt x="460384" y="239931"/>
                    <a:pt x="437365" y="287740"/>
                    <a:pt x="398410" y="298365"/>
                  </a:cubicBezTo>
                  <a:cubicBezTo>
                    <a:pt x="403722" y="279772"/>
                    <a:pt x="407263" y="260294"/>
                    <a:pt x="407263" y="239046"/>
                  </a:cubicBezTo>
                  <a:cubicBezTo>
                    <a:pt x="407263" y="194778"/>
                    <a:pt x="384244" y="155822"/>
                    <a:pt x="348830" y="134574"/>
                  </a:cubicBezTo>
                  <a:cubicBezTo>
                    <a:pt x="360339" y="127491"/>
                    <a:pt x="373620" y="123950"/>
                    <a:pt x="386900" y="123950"/>
                  </a:cubicBezTo>
                  <a:close/>
                  <a:moveTo>
                    <a:pt x="35414" y="150510"/>
                  </a:moveTo>
                  <a:cubicBezTo>
                    <a:pt x="35414" y="86765"/>
                    <a:pt x="86765" y="35414"/>
                    <a:pt x="150510" y="35414"/>
                  </a:cubicBezTo>
                  <a:cubicBezTo>
                    <a:pt x="214256" y="35414"/>
                    <a:pt x="265606" y="86765"/>
                    <a:pt x="265606" y="150510"/>
                  </a:cubicBezTo>
                  <a:cubicBezTo>
                    <a:pt x="265606" y="214256"/>
                    <a:pt x="214256" y="265606"/>
                    <a:pt x="150510" y="265606"/>
                  </a:cubicBezTo>
                  <a:cubicBezTo>
                    <a:pt x="86765" y="265606"/>
                    <a:pt x="35414" y="214256"/>
                    <a:pt x="35414" y="150510"/>
                  </a:cubicBezTo>
                  <a:close/>
                  <a:moveTo>
                    <a:pt x="203632" y="291282"/>
                  </a:moveTo>
                  <a:cubicBezTo>
                    <a:pt x="259409" y="270033"/>
                    <a:pt x="300135" y="216027"/>
                    <a:pt x="300135" y="152281"/>
                  </a:cubicBezTo>
                  <a:cubicBezTo>
                    <a:pt x="340862" y="160249"/>
                    <a:pt x="370964" y="196549"/>
                    <a:pt x="370964" y="239046"/>
                  </a:cubicBezTo>
                  <a:cubicBezTo>
                    <a:pt x="370964" y="304562"/>
                    <a:pt x="326696" y="371849"/>
                    <a:pt x="282428" y="371849"/>
                  </a:cubicBezTo>
                  <a:cubicBezTo>
                    <a:pt x="247899" y="371849"/>
                    <a:pt x="217797" y="332893"/>
                    <a:pt x="203632" y="291282"/>
                  </a:cubicBezTo>
                  <a:close/>
                  <a:moveTo>
                    <a:pt x="531213" y="457728"/>
                  </a:moveTo>
                  <a:lnTo>
                    <a:pt x="481633" y="457728"/>
                  </a:lnTo>
                  <a:cubicBezTo>
                    <a:pt x="458614" y="418773"/>
                    <a:pt x="414346" y="403722"/>
                    <a:pt x="386900" y="394868"/>
                  </a:cubicBezTo>
                  <a:cubicBezTo>
                    <a:pt x="377161" y="391327"/>
                    <a:pt x="367422" y="396639"/>
                    <a:pt x="364766" y="406378"/>
                  </a:cubicBezTo>
                  <a:cubicBezTo>
                    <a:pt x="362110" y="415231"/>
                    <a:pt x="366537" y="425856"/>
                    <a:pt x="376276" y="428512"/>
                  </a:cubicBezTo>
                  <a:cubicBezTo>
                    <a:pt x="421429" y="443563"/>
                    <a:pt x="461270" y="461270"/>
                    <a:pt x="461270" y="513506"/>
                  </a:cubicBezTo>
                  <a:lnTo>
                    <a:pt x="461270" y="531213"/>
                  </a:ln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ubicBezTo>
                    <a:pt x="210714" y="422314"/>
                    <a:pt x="220453" y="418773"/>
                    <a:pt x="228422" y="414346"/>
                  </a:cubicBezTo>
                  <a:cubicBezTo>
                    <a:pt x="236390" y="410805"/>
                    <a:pt x="243473" y="405492"/>
                    <a:pt x="248785" y="399295"/>
                  </a:cubicBezTo>
                  <a:cubicBezTo>
                    <a:pt x="259409" y="403722"/>
                    <a:pt x="270919" y="406378"/>
                    <a:pt x="283314" y="406378"/>
                  </a:cubicBezTo>
                  <a:cubicBezTo>
                    <a:pt x="319613" y="406378"/>
                    <a:pt x="357683" y="378932"/>
                    <a:pt x="382473" y="335549"/>
                  </a:cubicBezTo>
                  <a:cubicBezTo>
                    <a:pt x="392212" y="335549"/>
                    <a:pt x="401951" y="333779"/>
                    <a:pt x="411690" y="330237"/>
                  </a:cubicBezTo>
                  <a:cubicBezTo>
                    <a:pt x="417002" y="336435"/>
                    <a:pt x="423200" y="340862"/>
                    <a:pt x="430282" y="344403"/>
                  </a:cubicBezTo>
                  <a:cubicBezTo>
                    <a:pt x="437365" y="347944"/>
                    <a:pt x="446219" y="350600"/>
                    <a:pt x="455958" y="354142"/>
                  </a:cubicBezTo>
                  <a:cubicBezTo>
                    <a:pt x="498455" y="368308"/>
                    <a:pt x="532098" y="383359"/>
                    <a:pt x="532098" y="426741"/>
                  </a:cubicBezTo>
                  <a:lnTo>
                    <a:pt x="532098" y="45772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250E4945-9FBC-4FF6-B422-4D7A49AB015D}"/>
                </a:ext>
              </a:extLst>
            </p:cNvPr>
            <p:cNvSpPr/>
            <p:nvPr/>
          </p:nvSpPr>
          <p:spPr>
            <a:xfrm>
              <a:off x="7466476" y="4276812"/>
              <a:ext cx="159081" cy="106263"/>
            </a:xfrm>
            <a:custGeom>
              <a:avLst/>
              <a:gdLst>
                <a:gd name="connsiteX0" fmla="*/ 130147 w 159081"/>
                <a:gd name="connsiteY0" fmla="*/ 4448 h 106263"/>
                <a:gd name="connsiteX1" fmla="*/ 62860 w 159081"/>
                <a:gd name="connsiteY1" fmla="*/ 63766 h 106263"/>
                <a:gd name="connsiteX2" fmla="*/ 30102 w 159081"/>
                <a:gd name="connsiteY2" fmla="*/ 31008 h 106263"/>
                <a:gd name="connsiteX3" fmla="*/ 5312 w 159081"/>
                <a:gd name="connsiteY3" fmla="*/ 31008 h 106263"/>
                <a:gd name="connsiteX4" fmla="*/ 5312 w 159081"/>
                <a:gd name="connsiteY4" fmla="*/ 55798 h 106263"/>
                <a:gd name="connsiteX5" fmla="*/ 49580 w 159081"/>
                <a:gd name="connsiteY5" fmla="*/ 100066 h 106263"/>
                <a:gd name="connsiteX6" fmla="*/ 61975 w 159081"/>
                <a:gd name="connsiteY6" fmla="*/ 106263 h 106263"/>
                <a:gd name="connsiteX7" fmla="*/ 73484 w 159081"/>
                <a:gd name="connsiteY7" fmla="*/ 101837 h 106263"/>
                <a:gd name="connsiteX8" fmla="*/ 153166 w 159081"/>
                <a:gd name="connsiteY8" fmla="*/ 31008 h 106263"/>
                <a:gd name="connsiteX9" fmla="*/ 154937 w 159081"/>
                <a:gd name="connsiteY9" fmla="*/ 6218 h 106263"/>
                <a:gd name="connsiteX10" fmla="*/ 130147 w 159081"/>
                <a:gd name="connsiteY10" fmla="*/ 4448 h 10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081" h="106263">
                  <a:moveTo>
                    <a:pt x="130147" y="4448"/>
                  </a:moveTo>
                  <a:lnTo>
                    <a:pt x="62860" y="63766"/>
                  </a:lnTo>
                  <a:lnTo>
                    <a:pt x="30102" y="31008"/>
                  </a:lnTo>
                  <a:cubicBezTo>
                    <a:pt x="23019" y="23925"/>
                    <a:pt x="12395" y="23925"/>
                    <a:pt x="5312" y="31008"/>
                  </a:cubicBezTo>
                  <a:cubicBezTo>
                    <a:pt x="-1771" y="38091"/>
                    <a:pt x="-1771" y="48715"/>
                    <a:pt x="5312" y="55798"/>
                  </a:cubicBezTo>
                  <a:lnTo>
                    <a:pt x="49580" y="100066"/>
                  </a:lnTo>
                  <a:cubicBezTo>
                    <a:pt x="53121" y="104493"/>
                    <a:pt x="57548" y="106263"/>
                    <a:pt x="61975" y="106263"/>
                  </a:cubicBezTo>
                  <a:cubicBezTo>
                    <a:pt x="66402" y="106263"/>
                    <a:pt x="69943" y="104493"/>
                    <a:pt x="73484" y="101837"/>
                  </a:cubicBezTo>
                  <a:lnTo>
                    <a:pt x="153166" y="31008"/>
                  </a:lnTo>
                  <a:cubicBezTo>
                    <a:pt x="160249" y="24811"/>
                    <a:pt x="161135" y="13301"/>
                    <a:pt x="154937" y="6218"/>
                  </a:cubicBezTo>
                  <a:cubicBezTo>
                    <a:pt x="148740" y="-1750"/>
                    <a:pt x="137230" y="-1750"/>
                    <a:pt x="130147" y="444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2" name="Graphic 45">
            <a:extLst>
              <a:ext uri="{FF2B5EF4-FFF2-40B4-BE49-F238E27FC236}">
                <a16:creationId xmlns:a16="http://schemas.microsoft.com/office/drawing/2014/main" id="{63BCA116-5520-4035-9B96-4AC34301DF86}"/>
              </a:ext>
            </a:extLst>
          </p:cNvPr>
          <p:cNvSpPr/>
          <p:nvPr/>
        </p:nvSpPr>
        <p:spPr>
          <a:xfrm>
            <a:off x="4663373" y="2220741"/>
            <a:ext cx="433994" cy="393308"/>
          </a:xfrm>
          <a:custGeom>
            <a:avLst/>
            <a:gdLst>
              <a:gd name="connsiteX0" fmla="*/ 561315 w 566626"/>
              <a:gd name="connsiteY0" fmla="*/ 483404 h 513505"/>
              <a:gd name="connsiteX1" fmla="*/ 495799 w 566626"/>
              <a:gd name="connsiteY1" fmla="*/ 417887 h 513505"/>
              <a:gd name="connsiteX2" fmla="*/ 521474 w 566626"/>
              <a:gd name="connsiteY2" fmla="*/ 340862 h 513505"/>
              <a:gd name="connsiteX3" fmla="*/ 494028 w 566626"/>
              <a:gd name="connsiteY3" fmla="*/ 262065 h 513505"/>
              <a:gd name="connsiteX4" fmla="*/ 494913 w 566626"/>
              <a:gd name="connsiteY4" fmla="*/ 247899 h 513505"/>
              <a:gd name="connsiteX5" fmla="*/ 247899 w 566626"/>
              <a:gd name="connsiteY5" fmla="*/ 0 h 513505"/>
              <a:gd name="connsiteX6" fmla="*/ 132803 w 566626"/>
              <a:gd name="connsiteY6" fmla="*/ 28331 h 513505"/>
              <a:gd name="connsiteX7" fmla="*/ 125720 w 566626"/>
              <a:gd name="connsiteY7" fmla="*/ 52236 h 513505"/>
              <a:gd name="connsiteX8" fmla="*/ 149625 w 566626"/>
              <a:gd name="connsiteY8" fmla="*/ 59319 h 513505"/>
              <a:gd name="connsiteX9" fmla="*/ 191237 w 566626"/>
              <a:gd name="connsiteY9" fmla="*/ 42497 h 513505"/>
              <a:gd name="connsiteX10" fmla="*/ 162905 w 566626"/>
              <a:gd name="connsiteY10" fmla="*/ 125720 h 513505"/>
              <a:gd name="connsiteX11" fmla="*/ 70828 w 566626"/>
              <a:gd name="connsiteY11" fmla="*/ 98274 h 513505"/>
              <a:gd name="connsiteX12" fmla="*/ 54007 w 566626"/>
              <a:gd name="connsiteY12" fmla="*/ 98274 h 513505"/>
              <a:gd name="connsiteX13" fmla="*/ 46924 w 566626"/>
              <a:gd name="connsiteY13" fmla="*/ 104472 h 513505"/>
              <a:gd name="connsiteX14" fmla="*/ 0 w 566626"/>
              <a:gd name="connsiteY14" fmla="*/ 247899 h 513505"/>
              <a:gd name="connsiteX15" fmla="*/ 247899 w 566626"/>
              <a:gd name="connsiteY15" fmla="*/ 495799 h 513505"/>
              <a:gd name="connsiteX16" fmla="*/ 365651 w 566626"/>
              <a:gd name="connsiteY16" fmla="*/ 465697 h 513505"/>
              <a:gd name="connsiteX17" fmla="*/ 393983 w 566626"/>
              <a:gd name="connsiteY17" fmla="*/ 469238 h 513505"/>
              <a:gd name="connsiteX18" fmla="*/ 471009 w 566626"/>
              <a:gd name="connsiteY18" fmla="*/ 443563 h 513505"/>
              <a:gd name="connsiteX19" fmla="*/ 536525 w 566626"/>
              <a:gd name="connsiteY19" fmla="*/ 509079 h 513505"/>
              <a:gd name="connsiteX20" fmla="*/ 548920 w 566626"/>
              <a:gd name="connsiteY20" fmla="*/ 513506 h 513505"/>
              <a:gd name="connsiteX21" fmla="*/ 561315 w 566626"/>
              <a:gd name="connsiteY21" fmla="*/ 508194 h 513505"/>
              <a:gd name="connsiteX22" fmla="*/ 561315 w 566626"/>
              <a:gd name="connsiteY22" fmla="*/ 483404 h 513505"/>
              <a:gd name="connsiteX23" fmla="*/ 195663 w 566626"/>
              <a:gd name="connsiteY23" fmla="*/ 356798 h 513505"/>
              <a:gd name="connsiteX24" fmla="*/ 247899 w 566626"/>
              <a:gd name="connsiteY24" fmla="*/ 354142 h 513505"/>
              <a:gd name="connsiteX25" fmla="*/ 266492 w 566626"/>
              <a:gd name="connsiteY25" fmla="*/ 354142 h 513505"/>
              <a:gd name="connsiteX26" fmla="*/ 285970 w 566626"/>
              <a:gd name="connsiteY26" fmla="*/ 409919 h 513505"/>
              <a:gd name="connsiteX27" fmla="*/ 247899 w 566626"/>
              <a:gd name="connsiteY27" fmla="*/ 460384 h 513505"/>
              <a:gd name="connsiteX28" fmla="*/ 195663 w 566626"/>
              <a:gd name="connsiteY28" fmla="*/ 356798 h 513505"/>
              <a:gd name="connsiteX29" fmla="*/ 267377 w 566626"/>
              <a:gd name="connsiteY29" fmla="*/ 318728 h 513505"/>
              <a:gd name="connsiteX30" fmla="*/ 247899 w 566626"/>
              <a:gd name="connsiteY30" fmla="*/ 318728 h 513505"/>
              <a:gd name="connsiteX31" fmla="*/ 190351 w 566626"/>
              <a:gd name="connsiteY31" fmla="*/ 321384 h 513505"/>
              <a:gd name="connsiteX32" fmla="*/ 186810 w 566626"/>
              <a:gd name="connsiteY32" fmla="*/ 265606 h 513505"/>
              <a:gd name="connsiteX33" fmla="*/ 290396 w 566626"/>
              <a:gd name="connsiteY33" fmla="*/ 265606 h 513505"/>
              <a:gd name="connsiteX34" fmla="*/ 267377 w 566626"/>
              <a:gd name="connsiteY34" fmla="*/ 318728 h 513505"/>
              <a:gd name="connsiteX35" fmla="*/ 36300 w 566626"/>
              <a:gd name="connsiteY35" fmla="*/ 265606 h 513505"/>
              <a:gd name="connsiteX36" fmla="*/ 150510 w 566626"/>
              <a:gd name="connsiteY36" fmla="*/ 265606 h 513505"/>
              <a:gd name="connsiteX37" fmla="*/ 154937 w 566626"/>
              <a:gd name="connsiteY37" fmla="*/ 325811 h 513505"/>
              <a:gd name="connsiteX38" fmla="*/ 62860 w 566626"/>
              <a:gd name="connsiteY38" fmla="*/ 352371 h 513505"/>
              <a:gd name="connsiteX39" fmla="*/ 36300 w 566626"/>
              <a:gd name="connsiteY39" fmla="*/ 265606 h 513505"/>
              <a:gd name="connsiteX40" fmla="*/ 67287 w 566626"/>
              <a:gd name="connsiteY40" fmla="*/ 136345 h 513505"/>
              <a:gd name="connsiteX41" fmla="*/ 156708 w 566626"/>
              <a:gd name="connsiteY41" fmla="*/ 161135 h 513505"/>
              <a:gd name="connsiteX42" fmla="*/ 151396 w 566626"/>
              <a:gd name="connsiteY42" fmla="*/ 230192 h 513505"/>
              <a:gd name="connsiteX43" fmla="*/ 36300 w 566626"/>
              <a:gd name="connsiteY43" fmla="*/ 230192 h 513505"/>
              <a:gd name="connsiteX44" fmla="*/ 67287 w 566626"/>
              <a:gd name="connsiteY44" fmla="*/ 136345 h 513505"/>
              <a:gd name="connsiteX45" fmla="*/ 247899 w 566626"/>
              <a:gd name="connsiteY45" fmla="*/ 168217 h 513505"/>
              <a:gd name="connsiteX46" fmla="*/ 304562 w 566626"/>
              <a:gd name="connsiteY46" fmla="*/ 165561 h 513505"/>
              <a:gd name="connsiteX47" fmla="*/ 309874 w 566626"/>
              <a:gd name="connsiteY47" fmla="*/ 230192 h 513505"/>
              <a:gd name="connsiteX48" fmla="*/ 185924 w 566626"/>
              <a:gd name="connsiteY48" fmla="*/ 230192 h 513505"/>
              <a:gd name="connsiteX49" fmla="*/ 191237 w 566626"/>
              <a:gd name="connsiteY49" fmla="*/ 165561 h 513505"/>
              <a:gd name="connsiteX50" fmla="*/ 247899 w 566626"/>
              <a:gd name="connsiteY50" fmla="*/ 168217 h 513505"/>
              <a:gd name="connsiteX51" fmla="*/ 344403 w 566626"/>
              <a:gd name="connsiteY51" fmla="*/ 222224 h 513505"/>
              <a:gd name="connsiteX52" fmla="*/ 339091 w 566626"/>
              <a:gd name="connsiteY52" fmla="*/ 161135 h 513505"/>
              <a:gd name="connsiteX53" fmla="*/ 428512 w 566626"/>
              <a:gd name="connsiteY53" fmla="*/ 136345 h 513505"/>
              <a:gd name="connsiteX54" fmla="*/ 459499 w 566626"/>
              <a:gd name="connsiteY54" fmla="*/ 231078 h 513505"/>
              <a:gd name="connsiteX55" fmla="*/ 393983 w 566626"/>
              <a:gd name="connsiteY55" fmla="*/ 212485 h 513505"/>
              <a:gd name="connsiteX56" fmla="*/ 344403 w 566626"/>
              <a:gd name="connsiteY56" fmla="*/ 222224 h 513505"/>
              <a:gd name="connsiteX57" fmla="*/ 407263 w 566626"/>
              <a:gd name="connsiteY57" fmla="*/ 107128 h 513505"/>
              <a:gd name="connsiteX58" fmla="*/ 333779 w 566626"/>
              <a:gd name="connsiteY58" fmla="*/ 126606 h 513505"/>
              <a:gd name="connsiteX59" fmla="*/ 305447 w 566626"/>
              <a:gd name="connsiteY59" fmla="*/ 43382 h 513505"/>
              <a:gd name="connsiteX60" fmla="*/ 407263 w 566626"/>
              <a:gd name="connsiteY60" fmla="*/ 107128 h 513505"/>
              <a:gd name="connsiteX61" fmla="*/ 247899 w 566626"/>
              <a:gd name="connsiteY61" fmla="*/ 35414 h 513505"/>
              <a:gd name="connsiteX62" fmla="*/ 298365 w 566626"/>
              <a:gd name="connsiteY62" fmla="*/ 131032 h 513505"/>
              <a:gd name="connsiteX63" fmla="*/ 247899 w 566626"/>
              <a:gd name="connsiteY63" fmla="*/ 132803 h 513505"/>
              <a:gd name="connsiteX64" fmla="*/ 197434 w 566626"/>
              <a:gd name="connsiteY64" fmla="*/ 131032 h 513505"/>
              <a:gd name="connsiteX65" fmla="*/ 247899 w 566626"/>
              <a:gd name="connsiteY65" fmla="*/ 35414 h 513505"/>
              <a:gd name="connsiteX66" fmla="*/ 83223 w 566626"/>
              <a:gd name="connsiteY66" fmla="*/ 382473 h 513505"/>
              <a:gd name="connsiteX67" fmla="*/ 160249 w 566626"/>
              <a:gd name="connsiteY67" fmla="*/ 361225 h 513505"/>
              <a:gd name="connsiteX68" fmla="*/ 190351 w 566626"/>
              <a:gd name="connsiteY68" fmla="*/ 452416 h 513505"/>
              <a:gd name="connsiteX69" fmla="*/ 83223 w 566626"/>
              <a:gd name="connsiteY69" fmla="*/ 382473 h 513505"/>
              <a:gd name="connsiteX70" fmla="*/ 305447 w 566626"/>
              <a:gd name="connsiteY70" fmla="*/ 452416 h 513505"/>
              <a:gd name="connsiteX71" fmla="*/ 311645 w 566626"/>
              <a:gd name="connsiteY71" fmla="*/ 440021 h 513505"/>
              <a:gd name="connsiteX72" fmla="*/ 321384 w 566626"/>
              <a:gd name="connsiteY72" fmla="*/ 447104 h 513505"/>
              <a:gd name="connsiteX73" fmla="*/ 305447 w 566626"/>
              <a:gd name="connsiteY73" fmla="*/ 452416 h 513505"/>
              <a:gd name="connsiteX74" fmla="*/ 301021 w 566626"/>
              <a:gd name="connsiteY74" fmla="*/ 340862 h 513505"/>
              <a:gd name="connsiteX75" fmla="*/ 393983 w 566626"/>
              <a:gd name="connsiteY75" fmla="*/ 247899 h 513505"/>
              <a:gd name="connsiteX76" fmla="*/ 486945 w 566626"/>
              <a:gd name="connsiteY76" fmla="*/ 340862 h 513505"/>
              <a:gd name="connsiteX77" fmla="*/ 393983 w 566626"/>
              <a:gd name="connsiteY77" fmla="*/ 433824 h 513505"/>
              <a:gd name="connsiteX78" fmla="*/ 301021 w 566626"/>
              <a:gd name="connsiteY78" fmla="*/ 340862 h 51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66626" h="513505">
                <a:moveTo>
                  <a:pt x="561315" y="483404"/>
                </a:moveTo>
                <a:lnTo>
                  <a:pt x="495799" y="417887"/>
                </a:lnTo>
                <a:cubicBezTo>
                  <a:pt x="511735" y="396639"/>
                  <a:pt x="521474" y="370078"/>
                  <a:pt x="521474" y="340862"/>
                </a:cubicBezTo>
                <a:cubicBezTo>
                  <a:pt x="521474" y="311645"/>
                  <a:pt x="510850" y="284199"/>
                  <a:pt x="494028" y="262065"/>
                </a:cubicBezTo>
                <a:cubicBezTo>
                  <a:pt x="494028" y="256753"/>
                  <a:pt x="494913" y="252326"/>
                  <a:pt x="494913" y="247899"/>
                </a:cubicBezTo>
                <a:cubicBezTo>
                  <a:pt x="495799" y="111555"/>
                  <a:pt x="384244" y="0"/>
                  <a:pt x="247899" y="0"/>
                </a:cubicBezTo>
                <a:cubicBezTo>
                  <a:pt x="208058" y="0"/>
                  <a:pt x="168217" y="9739"/>
                  <a:pt x="132803" y="28331"/>
                </a:cubicBezTo>
                <a:cubicBezTo>
                  <a:pt x="123950" y="32758"/>
                  <a:pt x="120408" y="43382"/>
                  <a:pt x="125720" y="52236"/>
                </a:cubicBezTo>
                <a:cubicBezTo>
                  <a:pt x="130147" y="61089"/>
                  <a:pt x="140771" y="64631"/>
                  <a:pt x="149625" y="59319"/>
                </a:cubicBezTo>
                <a:cubicBezTo>
                  <a:pt x="162905" y="52236"/>
                  <a:pt x="177071" y="46924"/>
                  <a:pt x="191237" y="42497"/>
                </a:cubicBezTo>
                <a:cubicBezTo>
                  <a:pt x="179727" y="62860"/>
                  <a:pt x="169988" y="91192"/>
                  <a:pt x="162905" y="125720"/>
                </a:cubicBezTo>
                <a:cubicBezTo>
                  <a:pt x="126606" y="119523"/>
                  <a:pt x="93848" y="110669"/>
                  <a:pt x="70828" y="98274"/>
                </a:cubicBezTo>
                <a:cubicBezTo>
                  <a:pt x="65516" y="95618"/>
                  <a:pt x="58433" y="95618"/>
                  <a:pt x="54007" y="98274"/>
                </a:cubicBezTo>
                <a:cubicBezTo>
                  <a:pt x="51351" y="99160"/>
                  <a:pt x="48695" y="101816"/>
                  <a:pt x="46924" y="104472"/>
                </a:cubicBezTo>
                <a:cubicBezTo>
                  <a:pt x="15936" y="146969"/>
                  <a:pt x="0" y="196549"/>
                  <a:pt x="0" y="247899"/>
                </a:cubicBezTo>
                <a:cubicBezTo>
                  <a:pt x="0" y="384244"/>
                  <a:pt x="111555" y="495799"/>
                  <a:pt x="247899" y="495799"/>
                </a:cubicBezTo>
                <a:cubicBezTo>
                  <a:pt x="288626" y="495799"/>
                  <a:pt x="329352" y="485174"/>
                  <a:pt x="365651" y="465697"/>
                </a:cubicBezTo>
                <a:cubicBezTo>
                  <a:pt x="374505" y="467467"/>
                  <a:pt x="384244" y="469238"/>
                  <a:pt x="393983" y="469238"/>
                </a:cubicBezTo>
                <a:cubicBezTo>
                  <a:pt x="423200" y="469238"/>
                  <a:pt x="449760" y="459499"/>
                  <a:pt x="471009" y="443563"/>
                </a:cubicBezTo>
                <a:lnTo>
                  <a:pt x="536525" y="509079"/>
                </a:lnTo>
                <a:cubicBezTo>
                  <a:pt x="540066" y="511735"/>
                  <a:pt x="544493" y="513506"/>
                  <a:pt x="548920" y="513506"/>
                </a:cubicBezTo>
                <a:cubicBezTo>
                  <a:pt x="553347" y="513506"/>
                  <a:pt x="557773" y="511735"/>
                  <a:pt x="561315" y="508194"/>
                </a:cubicBezTo>
                <a:cubicBezTo>
                  <a:pt x="568398" y="501111"/>
                  <a:pt x="568398" y="490487"/>
                  <a:pt x="561315" y="483404"/>
                </a:cubicBezTo>
                <a:close/>
                <a:moveTo>
                  <a:pt x="195663" y="356798"/>
                </a:moveTo>
                <a:cubicBezTo>
                  <a:pt x="212485" y="355027"/>
                  <a:pt x="230192" y="354142"/>
                  <a:pt x="247899" y="354142"/>
                </a:cubicBezTo>
                <a:cubicBezTo>
                  <a:pt x="254097" y="354142"/>
                  <a:pt x="260294" y="354142"/>
                  <a:pt x="266492" y="354142"/>
                </a:cubicBezTo>
                <a:cubicBezTo>
                  <a:pt x="268262" y="374505"/>
                  <a:pt x="275345" y="393098"/>
                  <a:pt x="285970" y="409919"/>
                </a:cubicBezTo>
                <a:cubicBezTo>
                  <a:pt x="272689" y="447104"/>
                  <a:pt x="257638" y="460384"/>
                  <a:pt x="247899" y="460384"/>
                </a:cubicBezTo>
                <a:cubicBezTo>
                  <a:pt x="231078" y="460384"/>
                  <a:pt x="208058" y="422314"/>
                  <a:pt x="195663" y="356798"/>
                </a:cubicBezTo>
                <a:close/>
                <a:moveTo>
                  <a:pt x="267377" y="318728"/>
                </a:moveTo>
                <a:cubicBezTo>
                  <a:pt x="261180" y="318728"/>
                  <a:pt x="254097" y="318728"/>
                  <a:pt x="247899" y="318728"/>
                </a:cubicBezTo>
                <a:cubicBezTo>
                  <a:pt x="228422" y="318728"/>
                  <a:pt x="208944" y="319613"/>
                  <a:pt x="190351" y="321384"/>
                </a:cubicBezTo>
                <a:cubicBezTo>
                  <a:pt x="188581" y="303677"/>
                  <a:pt x="186810" y="285084"/>
                  <a:pt x="186810" y="265606"/>
                </a:cubicBezTo>
                <a:lnTo>
                  <a:pt x="290396" y="265606"/>
                </a:lnTo>
                <a:cubicBezTo>
                  <a:pt x="278887" y="281543"/>
                  <a:pt x="270919" y="299250"/>
                  <a:pt x="267377" y="318728"/>
                </a:cubicBezTo>
                <a:close/>
                <a:moveTo>
                  <a:pt x="36300" y="265606"/>
                </a:moveTo>
                <a:lnTo>
                  <a:pt x="150510" y="265606"/>
                </a:lnTo>
                <a:cubicBezTo>
                  <a:pt x="151396" y="285970"/>
                  <a:pt x="152281" y="306333"/>
                  <a:pt x="154937" y="325811"/>
                </a:cubicBezTo>
                <a:cubicBezTo>
                  <a:pt x="119523" y="331123"/>
                  <a:pt x="88535" y="340862"/>
                  <a:pt x="62860" y="352371"/>
                </a:cubicBezTo>
                <a:cubicBezTo>
                  <a:pt x="47809" y="326696"/>
                  <a:pt x="38956" y="296594"/>
                  <a:pt x="36300" y="265606"/>
                </a:cubicBezTo>
                <a:close/>
                <a:moveTo>
                  <a:pt x="67287" y="136345"/>
                </a:moveTo>
                <a:cubicBezTo>
                  <a:pt x="92077" y="146969"/>
                  <a:pt x="122179" y="155822"/>
                  <a:pt x="156708" y="161135"/>
                </a:cubicBezTo>
                <a:cubicBezTo>
                  <a:pt x="154052" y="184154"/>
                  <a:pt x="152281" y="207173"/>
                  <a:pt x="151396" y="230192"/>
                </a:cubicBezTo>
                <a:lnTo>
                  <a:pt x="36300" y="230192"/>
                </a:lnTo>
                <a:cubicBezTo>
                  <a:pt x="38956" y="196549"/>
                  <a:pt x="49580" y="164676"/>
                  <a:pt x="67287" y="136345"/>
                </a:cubicBezTo>
                <a:close/>
                <a:moveTo>
                  <a:pt x="247899" y="168217"/>
                </a:moveTo>
                <a:cubicBezTo>
                  <a:pt x="267377" y="168217"/>
                  <a:pt x="285970" y="167332"/>
                  <a:pt x="304562" y="165561"/>
                </a:cubicBezTo>
                <a:cubicBezTo>
                  <a:pt x="307218" y="185039"/>
                  <a:pt x="308989" y="207173"/>
                  <a:pt x="309874" y="230192"/>
                </a:cubicBezTo>
                <a:lnTo>
                  <a:pt x="185924" y="230192"/>
                </a:lnTo>
                <a:cubicBezTo>
                  <a:pt x="186810" y="208944"/>
                  <a:pt x="188581" y="186810"/>
                  <a:pt x="191237" y="165561"/>
                </a:cubicBezTo>
                <a:cubicBezTo>
                  <a:pt x="209829" y="167332"/>
                  <a:pt x="228422" y="168217"/>
                  <a:pt x="247899" y="168217"/>
                </a:cubicBezTo>
                <a:close/>
                <a:moveTo>
                  <a:pt x="344403" y="222224"/>
                </a:moveTo>
                <a:cubicBezTo>
                  <a:pt x="343518" y="201861"/>
                  <a:pt x="341747" y="180612"/>
                  <a:pt x="339091" y="161135"/>
                </a:cubicBezTo>
                <a:cubicBezTo>
                  <a:pt x="372734" y="155822"/>
                  <a:pt x="403722" y="146969"/>
                  <a:pt x="428512" y="136345"/>
                </a:cubicBezTo>
                <a:cubicBezTo>
                  <a:pt x="445333" y="163791"/>
                  <a:pt x="456843" y="196549"/>
                  <a:pt x="459499" y="231078"/>
                </a:cubicBezTo>
                <a:cubicBezTo>
                  <a:pt x="440021" y="219568"/>
                  <a:pt x="417887" y="212485"/>
                  <a:pt x="393983" y="212485"/>
                </a:cubicBezTo>
                <a:cubicBezTo>
                  <a:pt x="376276" y="212485"/>
                  <a:pt x="360339" y="216027"/>
                  <a:pt x="344403" y="222224"/>
                </a:cubicBezTo>
                <a:close/>
                <a:moveTo>
                  <a:pt x="407263" y="107128"/>
                </a:moveTo>
                <a:cubicBezTo>
                  <a:pt x="386900" y="115096"/>
                  <a:pt x="362110" y="122179"/>
                  <a:pt x="333779" y="126606"/>
                </a:cubicBezTo>
                <a:cubicBezTo>
                  <a:pt x="326696" y="93848"/>
                  <a:pt x="317842" y="65516"/>
                  <a:pt x="305447" y="43382"/>
                </a:cubicBezTo>
                <a:cubicBezTo>
                  <a:pt x="345288" y="54892"/>
                  <a:pt x="379817" y="77026"/>
                  <a:pt x="407263" y="107128"/>
                </a:cubicBezTo>
                <a:close/>
                <a:moveTo>
                  <a:pt x="247899" y="35414"/>
                </a:moveTo>
                <a:cubicBezTo>
                  <a:pt x="264721" y="35414"/>
                  <a:pt x="285084" y="70828"/>
                  <a:pt x="298365" y="131032"/>
                </a:cubicBezTo>
                <a:cubicBezTo>
                  <a:pt x="282428" y="131918"/>
                  <a:pt x="264721" y="132803"/>
                  <a:pt x="247899" y="132803"/>
                </a:cubicBezTo>
                <a:cubicBezTo>
                  <a:pt x="231078" y="132803"/>
                  <a:pt x="214256" y="131918"/>
                  <a:pt x="197434" y="131032"/>
                </a:cubicBezTo>
                <a:cubicBezTo>
                  <a:pt x="210714" y="69058"/>
                  <a:pt x="232848" y="35414"/>
                  <a:pt x="247899" y="35414"/>
                </a:cubicBezTo>
                <a:close/>
                <a:moveTo>
                  <a:pt x="83223" y="382473"/>
                </a:moveTo>
                <a:cubicBezTo>
                  <a:pt x="104472" y="373620"/>
                  <a:pt x="131032" y="365651"/>
                  <a:pt x="160249" y="361225"/>
                </a:cubicBezTo>
                <a:cubicBezTo>
                  <a:pt x="167332" y="396639"/>
                  <a:pt x="177071" y="428512"/>
                  <a:pt x="190351" y="452416"/>
                </a:cubicBezTo>
                <a:cubicBezTo>
                  <a:pt x="147854" y="440021"/>
                  <a:pt x="110669" y="415231"/>
                  <a:pt x="83223" y="382473"/>
                </a:cubicBezTo>
                <a:close/>
                <a:moveTo>
                  <a:pt x="305447" y="452416"/>
                </a:moveTo>
                <a:cubicBezTo>
                  <a:pt x="307218" y="448875"/>
                  <a:pt x="309874" y="444448"/>
                  <a:pt x="311645" y="440021"/>
                </a:cubicBezTo>
                <a:cubicBezTo>
                  <a:pt x="315186" y="442677"/>
                  <a:pt x="317842" y="445333"/>
                  <a:pt x="321384" y="447104"/>
                </a:cubicBezTo>
                <a:cubicBezTo>
                  <a:pt x="316072" y="448875"/>
                  <a:pt x="310759" y="450646"/>
                  <a:pt x="305447" y="452416"/>
                </a:cubicBezTo>
                <a:close/>
                <a:moveTo>
                  <a:pt x="301021" y="340862"/>
                </a:moveTo>
                <a:cubicBezTo>
                  <a:pt x="301021" y="289511"/>
                  <a:pt x="342632" y="247899"/>
                  <a:pt x="393983" y="247899"/>
                </a:cubicBezTo>
                <a:cubicBezTo>
                  <a:pt x="445333" y="247899"/>
                  <a:pt x="486945" y="289511"/>
                  <a:pt x="486945" y="340862"/>
                </a:cubicBezTo>
                <a:cubicBezTo>
                  <a:pt x="486945" y="392212"/>
                  <a:pt x="445333" y="433824"/>
                  <a:pt x="393983" y="433824"/>
                </a:cubicBezTo>
                <a:cubicBezTo>
                  <a:pt x="342632" y="433824"/>
                  <a:pt x="301021" y="392212"/>
                  <a:pt x="301021" y="340862"/>
                </a:cubicBez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Graphic 47">
            <a:extLst>
              <a:ext uri="{FF2B5EF4-FFF2-40B4-BE49-F238E27FC236}">
                <a16:creationId xmlns:a16="http://schemas.microsoft.com/office/drawing/2014/main" id="{E776F240-9E34-4060-8BEF-685E9DA99816}"/>
              </a:ext>
            </a:extLst>
          </p:cNvPr>
          <p:cNvSpPr/>
          <p:nvPr/>
        </p:nvSpPr>
        <p:spPr>
          <a:xfrm>
            <a:off x="3516981" y="2200397"/>
            <a:ext cx="366862" cy="433995"/>
          </a:xfrm>
          <a:custGeom>
            <a:avLst/>
            <a:gdLst>
              <a:gd name="connsiteX0" fmla="*/ 468353 w 478976"/>
              <a:gd name="connsiteY0" fmla="*/ 338206 h 566627"/>
              <a:gd name="connsiteX1" fmla="*/ 383359 w 478976"/>
              <a:gd name="connsiteY1" fmla="*/ 253211 h 566627"/>
              <a:gd name="connsiteX2" fmla="*/ 387785 w 478976"/>
              <a:gd name="connsiteY2" fmla="*/ 248785 h 566627"/>
              <a:gd name="connsiteX3" fmla="*/ 387785 w 478976"/>
              <a:gd name="connsiteY3" fmla="*/ 155822 h 566627"/>
              <a:gd name="connsiteX4" fmla="*/ 309874 w 478976"/>
              <a:gd name="connsiteY4" fmla="*/ 145198 h 566627"/>
              <a:gd name="connsiteX5" fmla="*/ 309874 w 478976"/>
              <a:gd name="connsiteY5" fmla="*/ 70828 h 566627"/>
              <a:gd name="connsiteX6" fmla="*/ 239046 w 478976"/>
              <a:gd name="connsiteY6" fmla="*/ 0 h 566627"/>
              <a:gd name="connsiteX7" fmla="*/ 168217 w 478976"/>
              <a:gd name="connsiteY7" fmla="*/ 70828 h 566627"/>
              <a:gd name="connsiteX8" fmla="*/ 168217 w 478976"/>
              <a:gd name="connsiteY8" fmla="*/ 146084 h 566627"/>
              <a:gd name="connsiteX9" fmla="*/ 90306 w 478976"/>
              <a:gd name="connsiteY9" fmla="*/ 156708 h 566627"/>
              <a:gd name="connsiteX10" fmla="*/ 90306 w 478976"/>
              <a:gd name="connsiteY10" fmla="*/ 249670 h 566627"/>
              <a:gd name="connsiteX11" fmla="*/ 93848 w 478976"/>
              <a:gd name="connsiteY11" fmla="*/ 253211 h 566627"/>
              <a:gd name="connsiteX12" fmla="*/ 8854 w 478976"/>
              <a:gd name="connsiteY12" fmla="*/ 339091 h 566627"/>
              <a:gd name="connsiteX13" fmla="*/ 0 w 478976"/>
              <a:gd name="connsiteY13" fmla="*/ 354142 h 566627"/>
              <a:gd name="connsiteX14" fmla="*/ 0 w 478976"/>
              <a:gd name="connsiteY14" fmla="*/ 355027 h 566627"/>
              <a:gd name="connsiteX15" fmla="*/ 0 w 478976"/>
              <a:gd name="connsiteY15" fmla="*/ 355027 h 566627"/>
              <a:gd name="connsiteX16" fmla="*/ 0 w 478976"/>
              <a:gd name="connsiteY16" fmla="*/ 500225 h 566627"/>
              <a:gd name="connsiteX17" fmla="*/ 67287 w 478976"/>
              <a:gd name="connsiteY17" fmla="*/ 566627 h 566627"/>
              <a:gd name="connsiteX18" fmla="*/ 411690 w 478976"/>
              <a:gd name="connsiteY18" fmla="*/ 566627 h 566627"/>
              <a:gd name="connsiteX19" fmla="*/ 478977 w 478976"/>
              <a:gd name="connsiteY19" fmla="*/ 500225 h 566627"/>
              <a:gd name="connsiteX20" fmla="*/ 478977 w 478976"/>
              <a:gd name="connsiteY20" fmla="*/ 354142 h 566627"/>
              <a:gd name="connsiteX21" fmla="*/ 468353 w 478976"/>
              <a:gd name="connsiteY21" fmla="*/ 338206 h 566627"/>
              <a:gd name="connsiteX22" fmla="*/ 193007 w 478976"/>
              <a:gd name="connsiteY22" fmla="*/ 352371 h 566627"/>
              <a:gd name="connsiteX23" fmla="*/ 239046 w 478976"/>
              <a:gd name="connsiteY23" fmla="*/ 371849 h 566627"/>
              <a:gd name="connsiteX24" fmla="*/ 285084 w 478976"/>
              <a:gd name="connsiteY24" fmla="*/ 352371 h 566627"/>
              <a:gd name="connsiteX25" fmla="*/ 285084 w 478976"/>
              <a:gd name="connsiteY25" fmla="*/ 327581 h 566627"/>
              <a:gd name="connsiteX26" fmla="*/ 260294 w 478976"/>
              <a:gd name="connsiteY26" fmla="*/ 327581 h 566627"/>
              <a:gd name="connsiteX27" fmla="*/ 217797 w 478976"/>
              <a:gd name="connsiteY27" fmla="*/ 327581 h 566627"/>
              <a:gd name="connsiteX28" fmla="*/ 115096 w 478976"/>
              <a:gd name="connsiteY28" fmla="*/ 224880 h 566627"/>
              <a:gd name="connsiteX29" fmla="*/ 115096 w 478976"/>
              <a:gd name="connsiteY29" fmla="*/ 181498 h 566627"/>
              <a:gd name="connsiteX30" fmla="*/ 156708 w 478976"/>
              <a:gd name="connsiteY30" fmla="*/ 181498 h 566627"/>
              <a:gd name="connsiteX31" fmla="*/ 172644 w 478976"/>
              <a:gd name="connsiteY31" fmla="*/ 198319 h 566627"/>
              <a:gd name="connsiteX32" fmla="*/ 192122 w 478976"/>
              <a:gd name="connsiteY32" fmla="*/ 202746 h 566627"/>
              <a:gd name="connsiteX33" fmla="*/ 203632 w 478976"/>
              <a:gd name="connsiteY33" fmla="*/ 185924 h 566627"/>
              <a:gd name="connsiteX34" fmla="*/ 203632 w 478976"/>
              <a:gd name="connsiteY34" fmla="*/ 70828 h 566627"/>
              <a:gd name="connsiteX35" fmla="*/ 239046 w 478976"/>
              <a:gd name="connsiteY35" fmla="*/ 35414 h 566627"/>
              <a:gd name="connsiteX36" fmla="*/ 274460 w 478976"/>
              <a:gd name="connsiteY36" fmla="*/ 70828 h 566627"/>
              <a:gd name="connsiteX37" fmla="*/ 274460 w 478976"/>
              <a:gd name="connsiteY37" fmla="*/ 185924 h 566627"/>
              <a:gd name="connsiteX38" fmla="*/ 285970 w 478976"/>
              <a:gd name="connsiteY38" fmla="*/ 202746 h 566627"/>
              <a:gd name="connsiteX39" fmla="*/ 305447 w 478976"/>
              <a:gd name="connsiteY39" fmla="*/ 198319 h 566627"/>
              <a:gd name="connsiteX40" fmla="*/ 321384 w 478976"/>
              <a:gd name="connsiteY40" fmla="*/ 180612 h 566627"/>
              <a:gd name="connsiteX41" fmla="*/ 362995 w 478976"/>
              <a:gd name="connsiteY41" fmla="*/ 180612 h 566627"/>
              <a:gd name="connsiteX42" fmla="*/ 362995 w 478976"/>
              <a:gd name="connsiteY42" fmla="*/ 223995 h 566627"/>
              <a:gd name="connsiteX43" fmla="*/ 325811 w 478976"/>
              <a:gd name="connsiteY43" fmla="*/ 262065 h 566627"/>
              <a:gd name="connsiteX44" fmla="*/ 325811 w 478976"/>
              <a:gd name="connsiteY44" fmla="*/ 286855 h 566627"/>
              <a:gd name="connsiteX45" fmla="*/ 338206 w 478976"/>
              <a:gd name="connsiteY45" fmla="*/ 292167 h 566627"/>
              <a:gd name="connsiteX46" fmla="*/ 350600 w 478976"/>
              <a:gd name="connsiteY46" fmla="*/ 286855 h 566627"/>
              <a:gd name="connsiteX47" fmla="*/ 358569 w 478976"/>
              <a:gd name="connsiteY47" fmla="*/ 278887 h 566627"/>
              <a:gd name="connsiteX48" fmla="*/ 416117 w 478976"/>
              <a:gd name="connsiteY48" fmla="*/ 336435 h 566627"/>
              <a:gd name="connsiteX49" fmla="*/ 362995 w 478976"/>
              <a:gd name="connsiteY49" fmla="*/ 336435 h 566627"/>
              <a:gd name="connsiteX50" fmla="*/ 309874 w 478976"/>
              <a:gd name="connsiteY50" fmla="*/ 389556 h 566627"/>
              <a:gd name="connsiteX51" fmla="*/ 309874 w 478976"/>
              <a:gd name="connsiteY51" fmla="*/ 433824 h 566627"/>
              <a:gd name="connsiteX52" fmla="*/ 292167 w 478976"/>
              <a:gd name="connsiteY52" fmla="*/ 451531 h 566627"/>
              <a:gd name="connsiteX53" fmla="*/ 185924 w 478976"/>
              <a:gd name="connsiteY53" fmla="*/ 451531 h 566627"/>
              <a:gd name="connsiteX54" fmla="*/ 168217 w 478976"/>
              <a:gd name="connsiteY54" fmla="*/ 433824 h 566627"/>
              <a:gd name="connsiteX55" fmla="*/ 168217 w 478976"/>
              <a:gd name="connsiteY55" fmla="*/ 389556 h 566627"/>
              <a:gd name="connsiteX56" fmla="*/ 115096 w 478976"/>
              <a:gd name="connsiteY56" fmla="*/ 336435 h 566627"/>
              <a:gd name="connsiteX57" fmla="*/ 61089 w 478976"/>
              <a:gd name="connsiteY57" fmla="*/ 336435 h 566627"/>
              <a:gd name="connsiteX58" fmla="*/ 118638 w 478976"/>
              <a:gd name="connsiteY58" fmla="*/ 278001 h 566627"/>
              <a:gd name="connsiteX59" fmla="*/ 193007 w 478976"/>
              <a:gd name="connsiteY59" fmla="*/ 352371 h 566627"/>
              <a:gd name="connsiteX60" fmla="*/ 443563 w 478976"/>
              <a:gd name="connsiteY60" fmla="*/ 500225 h 566627"/>
              <a:gd name="connsiteX61" fmla="*/ 411690 w 478976"/>
              <a:gd name="connsiteY61" fmla="*/ 531213 h 566627"/>
              <a:gd name="connsiteX62" fmla="*/ 67287 w 478976"/>
              <a:gd name="connsiteY62" fmla="*/ 531213 h 566627"/>
              <a:gd name="connsiteX63" fmla="*/ 35414 w 478976"/>
              <a:gd name="connsiteY63" fmla="*/ 500225 h 566627"/>
              <a:gd name="connsiteX64" fmla="*/ 35414 w 478976"/>
              <a:gd name="connsiteY64" fmla="*/ 371849 h 566627"/>
              <a:gd name="connsiteX65" fmla="*/ 115096 w 478976"/>
              <a:gd name="connsiteY65" fmla="*/ 371849 h 566627"/>
              <a:gd name="connsiteX66" fmla="*/ 132803 w 478976"/>
              <a:gd name="connsiteY66" fmla="*/ 389556 h 566627"/>
              <a:gd name="connsiteX67" fmla="*/ 132803 w 478976"/>
              <a:gd name="connsiteY67" fmla="*/ 433824 h 566627"/>
              <a:gd name="connsiteX68" fmla="*/ 185924 w 478976"/>
              <a:gd name="connsiteY68" fmla="*/ 486945 h 566627"/>
              <a:gd name="connsiteX69" fmla="*/ 293052 w 478976"/>
              <a:gd name="connsiteY69" fmla="*/ 486945 h 566627"/>
              <a:gd name="connsiteX70" fmla="*/ 346174 w 478976"/>
              <a:gd name="connsiteY70" fmla="*/ 433824 h 566627"/>
              <a:gd name="connsiteX71" fmla="*/ 346174 w 478976"/>
              <a:gd name="connsiteY71" fmla="*/ 389556 h 566627"/>
              <a:gd name="connsiteX72" fmla="*/ 363881 w 478976"/>
              <a:gd name="connsiteY72" fmla="*/ 371849 h 566627"/>
              <a:gd name="connsiteX73" fmla="*/ 443563 w 478976"/>
              <a:gd name="connsiteY73" fmla="*/ 371849 h 566627"/>
              <a:gd name="connsiteX74" fmla="*/ 443563 w 478976"/>
              <a:gd name="connsiteY74" fmla="*/ 500225 h 56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478976" h="566627">
                <a:moveTo>
                  <a:pt x="468353" y="338206"/>
                </a:moveTo>
                <a:lnTo>
                  <a:pt x="383359" y="253211"/>
                </a:lnTo>
                <a:lnTo>
                  <a:pt x="387785" y="248785"/>
                </a:lnTo>
                <a:cubicBezTo>
                  <a:pt x="413461" y="223109"/>
                  <a:pt x="413461" y="181498"/>
                  <a:pt x="387785" y="155822"/>
                </a:cubicBezTo>
                <a:cubicBezTo>
                  <a:pt x="366537" y="134574"/>
                  <a:pt x="334664" y="131032"/>
                  <a:pt x="309874" y="145198"/>
                </a:cubicBezTo>
                <a:lnTo>
                  <a:pt x="309874" y="70828"/>
                </a:lnTo>
                <a:cubicBezTo>
                  <a:pt x="309874" y="31873"/>
                  <a:pt x="278001" y="0"/>
                  <a:pt x="239046" y="0"/>
                </a:cubicBezTo>
                <a:cubicBezTo>
                  <a:pt x="200090" y="0"/>
                  <a:pt x="168217" y="31873"/>
                  <a:pt x="168217" y="70828"/>
                </a:cubicBezTo>
                <a:lnTo>
                  <a:pt x="168217" y="146084"/>
                </a:lnTo>
                <a:cubicBezTo>
                  <a:pt x="143427" y="131918"/>
                  <a:pt x="111555" y="135459"/>
                  <a:pt x="90306" y="156708"/>
                </a:cubicBezTo>
                <a:cubicBezTo>
                  <a:pt x="64631" y="182383"/>
                  <a:pt x="64631" y="223995"/>
                  <a:pt x="90306" y="249670"/>
                </a:cubicBezTo>
                <a:lnTo>
                  <a:pt x="93848" y="253211"/>
                </a:lnTo>
                <a:lnTo>
                  <a:pt x="8854" y="339091"/>
                </a:lnTo>
                <a:cubicBezTo>
                  <a:pt x="3541" y="341747"/>
                  <a:pt x="0" y="347944"/>
                  <a:pt x="0" y="354142"/>
                </a:cubicBezTo>
                <a:lnTo>
                  <a:pt x="0" y="355027"/>
                </a:lnTo>
                <a:cubicBezTo>
                  <a:pt x="0" y="355027"/>
                  <a:pt x="0" y="355027"/>
                  <a:pt x="0" y="355027"/>
                </a:cubicBezTo>
                <a:lnTo>
                  <a:pt x="0" y="500225"/>
                </a:lnTo>
                <a:cubicBezTo>
                  <a:pt x="0" y="536525"/>
                  <a:pt x="30102" y="566627"/>
                  <a:pt x="67287" y="566627"/>
                </a:cubicBezTo>
                <a:lnTo>
                  <a:pt x="411690" y="566627"/>
                </a:lnTo>
                <a:cubicBezTo>
                  <a:pt x="448875" y="566627"/>
                  <a:pt x="478977" y="536525"/>
                  <a:pt x="478977" y="500225"/>
                </a:cubicBezTo>
                <a:lnTo>
                  <a:pt x="478977" y="354142"/>
                </a:lnTo>
                <a:cubicBezTo>
                  <a:pt x="478977" y="347059"/>
                  <a:pt x="474550" y="340862"/>
                  <a:pt x="468353" y="338206"/>
                </a:cubicBezTo>
                <a:close/>
                <a:moveTo>
                  <a:pt x="193007" y="352371"/>
                </a:moveTo>
                <a:cubicBezTo>
                  <a:pt x="205402" y="364766"/>
                  <a:pt x="222224" y="371849"/>
                  <a:pt x="239046" y="371849"/>
                </a:cubicBezTo>
                <a:cubicBezTo>
                  <a:pt x="255868" y="371849"/>
                  <a:pt x="272689" y="365651"/>
                  <a:pt x="285084" y="352371"/>
                </a:cubicBezTo>
                <a:cubicBezTo>
                  <a:pt x="292167" y="345288"/>
                  <a:pt x="292167" y="334664"/>
                  <a:pt x="285084" y="327581"/>
                </a:cubicBezTo>
                <a:cubicBezTo>
                  <a:pt x="278001" y="320498"/>
                  <a:pt x="267377" y="320498"/>
                  <a:pt x="260294" y="327581"/>
                </a:cubicBezTo>
                <a:cubicBezTo>
                  <a:pt x="248785" y="339091"/>
                  <a:pt x="229307" y="339091"/>
                  <a:pt x="217797" y="327581"/>
                </a:cubicBezTo>
                <a:lnTo>
                  <a:pt x="115096" y="224880"/>
                </a:lnTo>
                <a:cubicBezTo>
                  <a:pt x="103587" y="213370"/>
                  <a:pt x="103587" y="193007"/>
                  <a:pt x="115096" y="181498"/>
                </a:cubicBezTo>
                <a:cubicBezTo>
                  <a:pt x="126606" y="169988"/>
                  <a:pt x="146084" y="169988"/>
                  <a:pt x="156708" y="181498"/>
                </a:cubicBezTo>
                <a:lnTo>
                  <a:pt x="172644" y="198319"/>
                </a:lnTo>
                <a:cubicBezTo>
                  <a:pt x="177956" y="203632"/>
                  <a:pt x="185039" y="205402"/>
                  <a:pt x="192122" y="202746"/>
                </a:cubicBezTo>
                <a:cubicBezTo>
                  <a:pt x="199205" y="200090"/>
                  <a:pt x="203632" y="193893"/>
                  <a:pt x="203632" y="185924"/>
                </a:cubicBezTo>
                <a:lnTo>
                  <a:pt x="203632" y="70828"/>
                </a:lnTo>
                <a:cubicBezTo>
                  <a:pt x="203632" y="51351"/>
                  <a:pt x="219568" y="35414"/>
                  <a:pt x="239046" y="35414"/>
                </a:cubicBezTo>
                <a:cubicBezTo>
                  <a:pt x="258524" y="35414"/>
                  <a:pt x="274460" y="51351"/>
                  <a:pt x="274460" y="70828"/>
                </a:cubicBezTo>
                <a:lnTo>
                  <a:pt x="274460" y="185924"/>
                </a:lnTo>
                <a:cubicBezTo>
                  <a:pt x="274460" y="193007"/>
                  <a:pt x="278887" y="200090"/>
                  <a:pt x="285970" y="202746"/>
                </a:cubicBezTo>
                <a:cubicBezTo>
                  <a:pt x="293052" y="205402"/>
                  <a:pt x="300135" y="203632"/>
                  <a:pt x="305447" y="198319"/>
                </a:cubicBezTo>
                <a:lnTo>
                  <a:pt x="321384" y="180612"/>
                </a:lnTo>
                <a:cubicBezTo>
                  <a:pt x="332893" y="169103"/>
                  <a:pt x="351486" y="169103"/>
                  <a:pt x="362995" y="180612"/>
                </a:cubicBezTo>
                <a:cubicBezTo>
                  <a:pt x="374505" y="192122"/>
                  <a:pt x="374505" y="212485"/>
                  <a:pt x="362995" y="223995"/>
                </a:cubicBezTo>
                <a:lnTo>
                  <a:pt x="325811" y="262065"/>
                </a:lnTo>
                <a:cubicBezTo>
                  <a:pt x="318728" y="269148"/>
                  <a:pt x="318728" y="280657"/>
                  <a:pt x="325811" y="286855"/>
                </a:cubicBezTo>
                <a:cubicBezTo>
                  <a:pt x="329352" y="290396"/>
                  <a:pt x="333779" y="292167"/>
                  <a:pt x="338206" y="292167"/>
                </a:cubicBezTo>
                <a:cubicBezTo>
                  <a:pt x="342632" y="292167"/>
                  <a:pt x="347059" y="290396"/>
                  <a:pt x="350600" y="286855"/>
                </a:cubicBezTo>
                <a:lnTo>
                  <a:pt x="358569" y="278887"/>
                </a:lnTo>
                <a:lnTo>
                  <a:pt x="416117" y="336435"/>
                </a:lnTo>
                <a:lnTo>
                  <a:pt x="362995" y="336435"/>
                </a:lnTo>
                <a:cubicBezTo>
                  <a:pt x="341747" y="336435"/>
                  <a:pt x="309874" y="350600"/>
                  <a:pt x="309874" y="389556"/>
                </a:cubicBezTo>
                <a:lnTo>
                  <a:pt x="309874" y="433824"/>
                </a:lnTo>
                <a:cubicBezTo>
                  <a:pt x="309874" y="441792"/>
                  <a:pt x="306333" y="451531"/>
                  <a:pt x="292167" y="451531"/>
                </a:cubicBezTo>
                <a:lnTo>
                  <a:pt x="185924" y="451531"/>
                </a:lnTo>
                <a:cubicBezTo>
                  <a:pt x="171759" y="451531"/>
                  <a:pt x="168217" y="441792"/>
                  <a:pt x="168217" y="433824"/>
                </a:cubicBezTo>
                <a:lnTo>
                  <a:pt x="168217" y="389556"/>
                </a:lnTo>
                <a:cubicBezTo>
                  <a:pt x="168217" y="350600"/>
                  <a:pt x="136345" y="336435"/>
                  <a:pt x="115096" y="336435"/>
                </a:cubicBezTo>
                <a:lnTo>
                  <a:pt x="61089" y="336435"/>
                </a:lnTo>
                <a:lnTo>
                  <a:pt x="118638" y="278001"/>
                </a:lnTo>
                <a:lnTo>
                  <a:pt x="193007" y="352371"/>
                </a:lnTo>
                <a:close/>
                <a:moveTo>
                  <a:pt x="443563" y="500225"/>
                </a:moveTo>
                <a:cubicBezTo>
                  <a:pt x="443563" y="517047"/>
                  <a:pt x="429397" y="531213"/>
                  <a:pt x="411690" y="531213"/>
                </a:cubicBezTo>
                <a:lnTo>
                  <a:pt x="67287" y="531213"/>
                </a:lnTo>
                <a:cubicBezTo>
                  <a:pt x="49580" y="531213"/>
                  <a:pt x="35414" y="517047"/>
                  <a:pt x="35414" y="500225"/>
                </a:cubicBezTo>
                <a:lnTo>
                  <a:pt x="35414" y="371849"/>
                </a:lnTo>
                <a:lnTo>
                  <a:pt x="115096" y="371849"/>
                </a:lnTo>
                <a:cubicBezTo>
                  <a:pt x="123064" y="371849"/>
                  <a:pt x="132803" y="375390"/>
                  <a:pt x="132803" y="389556"/>
                </a:cubicBezTo>
                <a:lnTo>
                  <a:pt x="132803" y="433824"/>
                </a:lnTo>
                <a:cubicBezTo>
                  <a:pt x="132803" y="455072"/>
                  <a:pt x="146969" y="486945"/>
                  <a:pt x="185924" y="486945"/>
                </a:cubicBezTo>
                <a:lnTo>
                  <a:pt x="293052" y="486945"/>
                </a:lnTo>
                <a:cubicBezTo>
                  <a:pt x="332008" y="486945"/>
                  <a:pt x="346174" y="455072"/>
                  <a:pt x="346174" y="433824"/>
                </a:cubicBezTo>
                <a:lnTo>
                  <a:pt x="346174" y="389556"/>
                </a:lnTo>
                <a:cubicBezTo>
                  <a:pt x="346174" y="375390"/>
                  <a:pt x="355913" y="371849"/>
                  <a:pt x="363881" y="371849"/>
                </a:cubicBezTo>
                <a:lnTo>
                  <a:pt x="443563" y="371849"/>
                </a:lnTo>
                <a:lnTo>
                  <a:pt x="443563" y="500225"/>
                </a:ln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64" name="Graphic 49">
            <a:extLst>
              <a:ext uri="{FF2B5EF4-FFF2-40B4-BE49-F238E27FC236}">
                <a16:creationId xmlns:a16="http://schemas.microsoft.com/office/drawing/2014/main" id="{5C688432-6960-4944-93BB-14A943F9D961}"/>
              </a:ext>
            </a:extLst>
          </p:cNvPr>
          <p:cNvGrpSpPr/>
          <p:nvPr/>
        </p:nvGrpSpPr>
        <p:grpSpPr>
          <a:xfrm>
            <a:off x="1146389" y="5653640"/>
            <a:ext cx="433995" cy="339058"/>
            <a:chOff x="7440615" y="3216516"/>
            <a:chExt cx="566627" cy="442677"/>
          </a:xfrm>
          <a:solidFill>
            <a:srgbClr val="67748E"/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BE37F09-557F-4C34-8CB0-7E3184D7FEBD}"/>
                </a:ext>
              </a:extLst>
            </p:cNvPr>
            <p:cNvSpPr/>
            <p:nvPr/>
          </p:nvSpPr>
          <p:spPr>
            <a:xfrm>
              <a:off x="7440615" y="3216516"/>
              <a:ext cx="566627" cy="442677"/>
            </a:xfrm>
            <a:custGeom>
              <a:avLst/>
              <a:gdLst>
                <a:gd name="connsiteX0" fmla="*/ 535640 w 566627"/>
                <a:gd name="connsiteY0" fmla="*/ 200976 h 442677"/>
                <a:gd name="connsiteX1" fmla="*/ 563086 w 566627"/>
                <a:gd name="connsiteY1" fmla="*/ 169988 h 442677"/>
                <a:gd name="connsiteX2" fmla="*/ 563971 w 566627"/>
                <a:gd name="connsiteY2" fmla="*/ 169103 h 442677"/>
                <a:gd name="connsiteX3" fmla="*/ 564856 w 566627"/>
                <a:gd name="connsiteY3" fmla="*/ 167332 h 442677"/>
                <a:gd name="connsiteX4" fmla="*/ 565742 w 566627"/>
                <a:gd name="connsiteY4" fmla="*/ 165561 h 442677"/>
                <a:gd name="connsiteX5" fmla="*/ 566627 w 566627"/>
                <a:gd name="connsiteY5" fmla="*/ 163791 h 442677"/>
                <a:gd name="connsiteX6" fmla="*/ 566627 w 566627"/>
                <a:gd name="connsiteY6" fmla="*/ 162020 h 442677"/>
                <a:gd name="connsiteX7" fmla="*/ 566627 w 566627"/>
                <a:gd name="connsiteY7" fmla="*/ 160249 h 442677"/>
                <a:gd name="connsiteX8" fmla="*/ 566627 w 566627"/>
                <a:gd name="connsiteY8" fmla="*/ 158478 h 442677"/>
                <a:gd name="connsiteX9" fmla="*/ 566627 w 566627"/>
                <a:gd name="connsiteY9" fmla="*/ 156708 h 442677"/>
                <a:gd name="connsiteX10" fmla="*/ 566627 w 566627"/>
                <a:gd name="connsiteY10" fmla="*/ 154937 h 442677"/>
                <a:gd name="connsiteX11" fmla="*/ 565742 w 566627"/>
                <a:gd name="connsiteY11" fmla="*/ 153166 h 442677"/>
                <a:gd name="connsiteX12" fmla="*/ 564856 w 566627"/>
                <a:gd name="connsiteY12" fmla="*/ 151396 h 442677"/>
                <a:gd name="connsiteX13" fmla="*/ 563971 w 566627"/>
                <a:gd name="connsiteY13" fmla="*/ 149625 h 442677"/>
                <a:gd name="connsiteX14" fmla="*/ 563086 w 566627"/>
                <a:gd name="connsiteY14" fmla="*/ 147854 h 442677"/>
                <a:gd name="connsiteX15" fmla="*/ 562200 w 566627"/>
                <a:gd name="connsiteY15" fmla="*/ 146969 h 442677"/>
                <a:gd name="connsiteX16" fmla="*/ 283314 w 566627"/>
                <a:gd name="connsiteY16" fmla="*/ 0 h 442677"/>
                <a:gd name="connsiteX17" fmla="*/ 3541 w 566627"/>
                <a:gd name="connsiteY17" fmla="*/ 148740 h 442677"/>
                <a:gd name="connsiteX18" fmla="*/ 2656 w 566627"/>
                <a:gd name="connsiteY18" fmla="*/ 149625 h 442677"/>
                <a:gd name="connsiteX19" fmla="*/ 1771 w 566627"/>
                <a:gd name="connsiteY19" fmla="*/ 151396 h 442677"/>
                <a:gd name="connsiteX20" fmla="*/ 885 w 566627"/>
                <a:gd name="connsiteY20" fmla="*/ 153166 h 442677"/>
                <a:gd name="connsiteX21" fmla="*/ 0 w 566627"/>
                <a:gd name="connsiteY21" fmla="*/ 154937 h 442677"/>
                <a:gd name="connsiteX22" fmla="*/ 0 w 566627"/>
                <a:gd name="connsiteY22" fmla="*/ 156708 h 442677"/>
                <a:gd name="connsiteX23" fmla="*/ 0 w 566627"/>
                <a:gd name="connsiteY23" fmla="*/ 158478 h 442677"/>
                <a:gd name="connsiteX24" fmla="*/ 0 w 566627"/>
                <a:gd name="connsiteY24" fmla="*/ 160249 h 442677"/>
                <a:gd name="connsiteX25" fmla="*/ 0 w 566627"/>
                <a:gd name="connsiteY25" fmla="*/ 162020 h 442677"/>
                <a:gd name="connsiteX26" fmla="*/ 0 w 566627"/>
                <a:gd name="connsiteY26" fmla="*/ 163791 h 442677"/>
                <a:gd name="connsiteX27" fmla="*/ 0 w 566627"/>
                <a:gd name="connsiteY27" fmla="*/ 165561 h 442677"/>
                <a:gd name="connsiteX28" fmla="*/ 885 w 566627"/>
                <a:gd name="connsiteY28" fmla="*/ 167332 h 442677"/>
                <a:gd name="connsiteX29" fmla="*/ 1771 w 566627"/>
                <a:gd name="connsiteY29" fmla="*/ 169103 h 442677"/>
                <a:gd name="connsiteX30" fmla="*/ 2656 w 566627"/>
                <a:gd name="connsiteY30" fmla="*/ 170873 h 442677"/>
                <a:gd name="connsiteX31" fmla="*/ 3541 w 566627"/>
                <a:gd name="connsiteY31" fmla="*/ 171759 h 442677"/>
                <a:gd name="connsiteX32" fmla="*/ 189466 w 566627"/>
                <a:gd name="connsiteY32" fmla="*/ 304562 h 442677"/>
                <a:gd name="connsiteX33" fmla="*/ 194778 w 566627"/>
                <a:gd name="connsiteY33" fmla="*/ 305447 h 442677"/>
                <a:gd name="connsiteX34" fmla="*/ 211600 w 566627"/>
                <a:gd name="connsiteY34" fmla="*/ 293052 h 442677"/>
                <a:gd name="connsiteX35" fmla="*/ 200090 w 566627"/>
                <a:gd name="connsiteY35" fmla="*/ 270919 h 442677"/>
                <a:gd name="connsiteX36" fmla="*/ 40726 w 566627"/>
                <a:gd name="connsiteY36" fmla="*/ 161135 h 442677"/>
                <a:gd name="connsiteX37" fmla="*/ 283314 w 566627"/>
                <a:gd name="connsiteY37" fmla="*/ 35414 h 442677"/>
                <a:gd name="connsiteX38" fmla="*/ 525901 w 566627"/>
                <a:gd name="connsiteY38" fmla="*/ 159364 h 442677"/>
                <a:gd name="connsiteX39" fmla="*/ 510850 w 566627"/>
                <a:gd name="connsiteY39" fmla="*/ 175300 h 442677"/>
                <a:gd name="connsiteX40" fmla="*/ 416117 w 566627"/>
                <a:gd name="connsiteY40" fmla="*/ 141657 h 442677"/>
                <a:gd name="connsiteX41" fmla="*/ 397524 w 566627"/>
                <a:gd name="connsiteY41" fmla="*/ 143427 h 442677"/>
                <a:gd name="connsiteX42" fmla="*/ 283314 w 566627"/>
                <a:gd name="connsiteY42" fmla="*/ 44268 h 442677"/>
                <a:gd name="connsiteX43" fmla="*/ 168217 w 566627"/>
                <a:gd name="connsiteY43" fmla="*/ 159364 h 442677"/>
                <a:gd name="connsiteX44" fmla="*/ 267377 w 566627"/>
                <a:gd name="connsiteY44" fmla="*/ 273575 h 442677"/>
                <a:gd name="connsiteX45" fmla="*/ 265606 w 566627"/>
                <a:gd name="connsiteY45" fmla="*/ 292167 h 442677"/>
                <a:gd name="connsiteX46" fmla="*/ 416117 w 566627"/>
                <a:gd name="connsiteY46" fmla="*/ 442677 h 442677"/>
                <a:gd name="connsiteX47" fmla="*/ 566627 w 566627"/>
                <a:gd name="connsiteY47" fmla="*/ 292167 h 442677"/>
                <a:gd name="connsiteX48" fmla="*/ 535640 w 566627"/>
                <a:gd name="connsiteY48" fmla="*/ 200976 h 442677"/>
                <a:gd name="connsiteX49" fmla="*/ 283314 w 566627"/>
                <a:gd name="connsiteY49" fmla="*/ 128376 h 442677"/>
                <a:gd name="connsiteX50" fmla="*/ 252326 w 566627"/>
                <a:gd name="connsiteY50" fmla="*/ 159364 h 442677"/>
                <a:gd name="connsiteX51" fmla="*/ 221339 w 566627"/>
                <a:gd name="connsiteY51" fmla="*/ 128376 h 442677"/>
                <a:gd name="connsiteX52" fmla="*/ 252326 w 566627"/>
                <a:gd name="connsiteY52" fmla="*/ 97389 h 442677"/>
                <a:gd name="connsiteX53" fmla="*/ 283314 w 566627"/>
                <a:gd name="connsiteY53" fmla="*/ 128376 h 442677"/>
                <a:gd name="connsiteX54" fmla="*/ 205402 w 566627"/>
                <a:gd name="connsiteY54" fmla="*/ 175300 h 442677"/>
                <a:gd name="connsiteX55" fmla="*/ 252326 w 566627"/>
                <a:gd name="connsiteY55" fmla="*/ 194778 h 442677"/>
                <a:gd name="connsiteX56" fmla="*/ 318728 w 566627"/>
                <a:gd name="connsiteY56" fmla="*/ 128376 h 442677"/>
                <a:gd name="connsiteX57" fmla="*/ 299250 w 566627"/>
                <a:gd name="connsiteY57" fmla="*/ 81453 h 442677"/>
                <a:gd name="connsiteX58" fmla="*/ 362995 w 566627"/>
                <a:gd name="connsiteY58" fmla="*/ 152281 h 442677"/>
                <a:gd name="connsiteX59" fmla="*/ 276231 w 566627"/>
                <a:gd name="connsiteY59" fmla="*/ 239046 h 442677"/>
                <a:gd name="connsiteX60" fmla="*/ 205402 w 566627"/>
                <a:gd name="connsiteY60" fmla="*/ 175300 h 442677"/>
                <a:gd name="connsiteX61" fmla="*/ 416117 w 566627"/>
                <a:gd name="connsiteY61" fmla="*/ 407263 h 442677"/>
                <a:gd name="connsiteX62" fmla="*/ 301021 w 566627"/>
                <a:gd name="connsiteY62" fmla="*/ 292167 h 442677"/>
                <a:gd name="connsiteX63" fmla="*/ 416117 w 566627"/>
                <a:gd name="connsiteY63" fmla="*/ 177071 h 442677"/>
                <a:gd name="connsiteX64" fmla="*/ 531213 w 566627"/>
                <a:gd name="connsiteY64" fmla="*/ 292167 h 442677"/>
                <a:gd name="connsiteX65" fmla="*/ 416117 w 566627"/>
                <a:gd name="connsiteY65" fmla="*/ 407263 h 442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66627" h="442677">
                  <a:moveTo>
                    <a:pt x="535640" y="200976"/>
                  </a:moveTo>
                  <a:cubicBezTo>
                    <a:pt x="553347" y="183268"/>
                    <a:pt x="562200" y="169988"/>
                    <a:pt x="563086" y="169988"/>
                  </a:cubicBezTo>
                  <a:cubicBezTo>
                    <a:pt x="563086" y="169988"/>
                    <a:pt x="563086" y="169103"/>
                    <a:pt x="563971" y="169103"/>
                  </a:cubicBezTo>
                  <a:cubicBezTo>
                    <a:pt x="563971" y="168217"/>
                    <a:pt x="564856" y="168217"/>
                    <a:pt x="564856" y="167332"/>
                  </a:cubicBezTo>
                  <a:cubicBezTo>
                    <a:pt x="564856" y="166447"/>
                    <a:pt x="565742" y="166447"/>
                    <a:pt x="565742" y="165561"/>
                  </a:cubicBezTo>
                  <a:cubicBezTo>
                    <a:pt x="565742" y="164676"/>
                    <a:pt x="565742" y="164676"/>
                    <a:pt x="566627" y="163791"/>
                  </a:cubicBezTo>
                  <a:cubicBezTo>
                    <a:pt x="566627" y="162905"/>
                    <a:pt x="566627" y="162905"/>
                    <a:pt x="566627" y="162020"/>
                  </a:cubicBezTo>
                  <a:cubicBezTo>
                    <a:pt x="566627" y="161135"/>
                    <a:pt x="566627" y="161135"/>
                    <a:pt x="566627" y="160249"/>
                  </a:cubicBezTo>
                  <a:cubicBezTo>
                    <a:pt x="566627" y="159364"/>
                    <a:pt x="566627" y="159364"/>
                    <a:pt x="566627" y="158478"/>
                  </a:cubicBezTo>
                  <a:cubicBezTo>
                    <a:pt x="566627" y="157593"/>
                    <a:pt x="566627" y="157593"/>
                    <a:pt x="566627" y="156708"/>
                  </a:cubicBezTo>
                  <a:cubicBezTo>
                    <a:pt x="566627" y="155822"/>
                    <a:pt x="566627" y="155822"/>
                    <a:pt x="566627" y="154937"/>
                  </a:cubicBezTo>
                  <a:cubicBezTo>
                    <a:pt x="566627" y="154052"/>
                    <a:pt x="566627" y="154052"/>
                    <a:pt x="565742" y="153166"/>
                  </a:cubicBezTo>
                  <a:cubicBezTo>
                    <a:pt x="565742" y="152281"/>
                    <a:pt x="565742" y="152281"/>
                    <a:pt x="564856" y="151396"/>
                  </a:cubicBezTo>
                  <a:cubicBezTo>
                    <a:pt x="564856" y="150510"/>
                    <a:pt x="563971" y="150510"/>
                    <a:pt x="563971" y="149625"/>
                  </a:cubicBezTo>
                  <a:cubicBezTo>
                    <a:pt x="563971" y="148740"/>
                    <a:pt x="563086" y="148740"/>
                    <a:pt x="563086" y="147854"/>
                  </a:cubicBezTo>
                  <a:cubicBezTo>
                    <a:pt x="563086" y="147854"/>
                    <a:pt x="563086" y="146969"/>
                    <a:pt x="562200" y="146969"/>
                  </a:cubicBezTo>
                  <a:cubicBezTo>
                    <a:pt x="558659" y="142542"/>
                    <a:pt x="449760" y="0"/>
                    <a:pt x="283314" y="0"/>
                  </a:cubicBezTo>
                  <a:cubicBezTo>
                    <a:pt x="116867" y="0"/>
                    <a:pt x="7968" y="142542"/>
                    <a:pt x="3541" y="148740"/>
                  </a:cubicBezTo>
                  <a:cubicBezTo>
                    <a:pt x="3541" y="148740"/>
                    <a:pt x="3541" y="149625"/>
                    <a:pt x="2656" y="149625"/>
                  </a:cubicBezTo>
                  <a:cubicBezTo>
                    <a:pt x="2656" y="150510"/>
                    <a:pt x="1771" y="150510"/>
                    <a:pt x="1771" y="151396"/>
                  </a:cubicBezTo>
                  <a:cubicBezTo>
                    <a:pt x="1771" y="152281"/>
                    <a:pt x="885" y="152281"/>
                    <a:pt x="885" y="153166"/>
                  </a:cubicBezTo>
                  <a:cubicBezTo>
                    <a:pt x="885" y="154052"/>
                    <a:pt x="885" y="154052"/>
                    <a:pt x="0" y="154937"/>
                  </a:cubicBezTo>
                  <a:cubicBezTo>
                    <a:pt x="0" y="155822"/>
                    <a:pt x="0" y="155822"/>
                    <a:pt x="0" y="156708"/>
                  </a:cubicBezTo>
                  <a:cubicBezTo>
                    <a:pt x="0" y="157593"/>
                    <a:pt x="0" y="157593"/>
                    <a:pt x="0" y="158478"/>
                  </a:cubicBezTo>
                  <a:cubicBezTo>
                    <a:pt x="0" y="159364"/>
                    <a:pt x="0" y="159364"/>
                    <a:pt x="0" y="160249"/>
                  </a:cubicBezTo>
                  <a:cubicBezTo>
                    <a:pt x="0" y="161135"/>
                    <a:pt x="0" y="161135"/>
                    <a:pt x="0" y="162020"/>
                  </a:cubicBezTo>
                  <a:cubicBezTo>
                    <a:pt x="0" y="162905"/>
                    <a:pt x="0" y="162905"/>
                    <a:pt x="0" y="163791"/>
                  </a:cubicBezTo>
                  <a:cubicBezTo>
                    <a:pt x="0" y="164676"/>
                    <a:pt x="0" y="164676"/>
                    <a:pt x="0" y="165561"/>
                  </a:cubicBezTo>
                  <a:cubicBezTo>
                    <a:pt x="0" y="166447"/>
                    <a:pt x="0" y="166447"/>
                    <a:pt x="885" y="167332"/>
                  </a:cubicBezTo>
                  <a:cubicBezTo>
                    <a:pt x="885" y="168217"/>
                    <a:pt x="1771" y="168217"/>
                    <a:pt x="1771" y="169103"/>
                  </a:cubicBezTo>
                  <a:cubicBezTo>
                    <a:pt x="1771" y="169988"/>
                    <a:pt x="2656" y="169988"/>
                    <a:pt x="2656" y="170873"/>
                  </a:cubicBezTo>
                  <a:cubicBezTo>
                    <a:pt x="2656" y="170873"/>
                    <a:pt x="2656" y="171759"/>
                    <a:pt x="3541" y="171759"/>
                  </a:cubicBezTo>
                  <a:cubicBezTo>
                    <a:pt x="6197" y="175300"/>
                    <a:pt x="76141" y="266492"/>
                    <a:pt x="189466" y="304562"/>
                  </a:cubicBezTo>
                  <a:cubicBezTo>
                    <a:pt x="191237" y="305447"/>
                    <a:pt x="193007" y="305447"/>
                    <a:pt x="194778" y="305447"/>
                  </a:cubicBezTo>
                  <a:cubicBezTo>
                    <a:pt x="201861" y="305447"/>
                    <a:pt x="208944" y="301021"/>
                    <a:pt x="211600" y="293052"/>
                  </a:cubicBezTo>
                  <a:cubicBezTo>
                    <a:pt x="214256" y="284199"/>
                    <a:pt x="209829" y="273575"/>
                    <a:pt x="200090" y="270919"/>
                  </a:cubicBezTo>
                  <a:cubicBezTo>
                    <a:pt x="119523" y="244358"/>
                    <a:pt x="61975" y="185039"/>
                    <a:pt x="40726" y="161135"/>
                  </a:cubicBezTo>
                  <a:cubicBezTo>
                    <a:pt x="68172" y="127491"/>
                    <a:pt x="160249" y="35414"/>
                    <a:pt x="283314" y="35414"/>
                  </a:cubicBezTo>
                  <a:cubicBezTo>
                    <a:pt x="407263" y="35414"/>
                    <a:pt x="498455" y="127491"/>
                    <a:pt x="525901" y="159364"/>
                  </a:cubicBezTo>
                  <a:cubicBezTo>
                    <a:pt x="522359" y="163791"/>
                    <a:pt x="517047" y="169103"/>
                    <a:pt x="510850" y="175300"/>
                  </a:cubicBezTo>
                  <a:cubicBezTo>
                    <a:pt x="485174" y="154052"/>
                    <a:pt x="452416" y="141657"/>
                    <a:pt x="416117" y="141657"/>
                  </a:cubicBezTo>
                  <a:cubicBezTo>
                    <a:pt x="409919" y="141657"/>
                    <a:pt x="403722" y="142542"/>
                    <a:pt x="397524" y="143427"/>
                  </a:cubicBezTo>
                  <a:cubicBezTo>
                    <a:pt x="389556" y="87650"/>
                    <a:pt x="340862" y="44268"/>
                    <a:pt x="283314" y="44268"/>
                  </a:cubicBezTo>
                  <a:cubicBezTo>
                    <a:pt x="219568" y="44268"/>
                    <a:pt x="168217" y="95618"/>
                    <a:pt x="168217" y="159364"/>
                  </a:cubicBezTo>
                  <a:cubicBezTo>
                    <a:pt x="168217" y="216912"/>
                    <a:pt x="211600" y="265606"/>
                    <a:pt x="267377" y="273575"/>
                  </a:cubicBezTo>
                  <a:cubicBezTo>
                    <a:pt x="266492" y="279772"/>
                    <a:pt x="265606" y="285970"/>
                    <a:pt x="265606" y="292167"/>
                  </a:cubicBezTo>
                  <a:cubicBezTo>
                    <a:pt x="265606" y="375390"/>
                    <a:pt x="332893" y="442677"/>
                    <a:pt x="416117" y="442677"/>
                  </a:cubicBezTo>
                  <a:cubicBezTo>
                    <a:pt x="499340" y="442677"/>
                    <a:pt x="566627" y="375390"/>
                    <a:pt x="566627" y="292167"/>
                  </a:cubicBezTo>
                  <a:cubicBezTo>
                    <a:pt x="566627" y="257638"/>
                    <a:pt x="555117" y="226651"/>
                    <a:pt x="535640" y="200976"/>
                  </a:cubicBezTo>
                  <a:close/>
                  <a:moveTo>
                    <a:pt x="283314" y="128376"/>
                  </a:moveTo>
                  <a:cubicBezTo>
                    <a:pt x="283314" y="145198"/>
                    <a:pt x="269148" y="159364"/>
                    <a:pt x="252326" y="159364"/>
                  </a:cubicBezTo>
                  <a:cubicBezTo>
                    <a:pt x="235504" y="159364"/>
                    <a:pt x="221339" y="145198"/>
                    <a:pt x="221339" y="128376"/>
                  </a:cubicBezTo>
                  <a:cubicBezTo>
                    <a:pt x="221339" y="111555"/>
                    <a:pt x="235504" y="97389"/>
                    <a:pt x="252326" y="97389"/>
                  </a:cubicBezTo>
                  <a:cubicBezTo>
                    <a:pt x="269148" y="97389"/>
                    <a:pt x="283314" y="111555"/>
                    <a:pt x="283314" y="128376"/>
                  </a:cubicBezTo>
                  <a:close/>
                  <a:moveTo>
                    <a:pt x="205402" y="175300"/>
                  </a:moveTo>
                  <a:cubicBezTo>
                    <a:pt x="217797" y="187695"/>
                    <a:pt x="233734" y="194778"/>
                    <a:pt x="252326" y="194778"/>
                  </a:cubicBezTo>
                  <a:cubicBezTo>
                    <a:pt x="288626" y="194778"/>
                    <a:pt x="318728" y="164676"/>
                    <a:pt x="318728" y="128376"/>
                  </a:cubicBezTo>
                  <a:cubicBezTo>
                    <a:pt x="318728" y="109784"/>
                    <a:pt x="310759" y="92962"/>
                    <a:pt x="299250" y="81453"/>
                  </a:cubicBezTo>
                  <a:cubicBezTo>
                    <a:pt x="332893" y="88535"/>
                    <a:pt x="359454" y="116867"/>
                    <a:pt x="362995" y="152281"/>
                  </a:cubicBezTo>
                  <a:cubicBezTo>
                    <a:pt x="323154" y="167332"/>
                    <a:pt x="291282" y="199205"/>
                    <a:pt x="276231" y="239046"/>
                  </a:cubicBezTo>
                  <a:cubicBezTo>
                    <a:pt x="240816" y="235504"/>
                    <a:pt x="211600" y="208944"/>
                    <a:pt x="205402" y="175300"/>
                  </a:cubicBezTo>
                  <a:close/>
                  <a:moveTo>
                    <a:pt x="416117" y="407263"/>
                  </a:moveTo>
                  <a:cubicBezTo>
                    <a:pt x="352371" y="407263"/>
                    <a:pt x="301021" y="355913"/>
                    <a:pt x="301021" y="292167"/>
                  </a:cubicBezTo>
                  <a:cubicBezTo>
                    <a:pt x="301021" y="228422"/>
                    <a:pt x="352371" y="177071"/>
                    <a:pt x="416117" y="177071"/>
                  </a:cubicBezTo>
                  <a:cubicBezTo>
                    <a:pt x="479862" y="177071"/>
                    <a:pt x="531213" y="228422"/>
                    <a:pt x="531213" y="292167"/>
                  </a:cubicBezTo>
                  <a:cubicBezTo>
                    <a:pt x="531213" y="355913"/>
                    <a:pt x="479862" y="407263"/>
                    <a:pt x="416117" y="407263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A0FA5719-D3CE-4759-B2FF-C48150BB06C4}"/>
                </a:ext>
              </a:extLst>
            </p:cNvPr>
            <p:cNvSpPr/>
            <p:nvPr/>
          </p:nvSpPr>
          <p:spPr>
            <a:xfrm>
              <a:off x="7777049" y="3455541"/>
              <a:ext cx="159081" cy="106263"/>
            </a:xfrm>
            <a:custGeom>
              <a:avLst/>
              <a:gdLst>
                <a:gd name="connsiteX0" fmla="*/ 130147 w 159081"/>
                <a:gd name="connsiteY0" fmla="*/ 4448 h 106263"/>
                <a:gd name="connsiteX1" fmla="*/ 62860 w 159081"/>
                <a:gd name="connsiteY1" fmla="*/ 63766 h 106263"/>
                <a:gd name="connsiteX2" fmla="*/ 30102 w 159081"/>
                <a:gd name="connsiteY2" fmla="*/ 31008 h 106263"/>
                <a:gd name="connsiteX3" fmla="*/ 5312 w 159081"/>
                <a:gd name="connsiteY3" fmla="*/ 31008 h 106263"/>
                <a:gd name="connsiteX4" fmla="*/ 5312 w 159081"/>
                <a:gd name="connsiteY4" fmla="*/ 55798 h 106263"/>
                <a:gd name="connsiteX5" fmla="*/ 49580 w 159081"/>
                <a:gd name="connsiteY5" fmla="*/ 100066 h 106263"/>
                <a:gd name="connsiteX6" fmla="*/ 61975 w 159081"/>
                <a:gd name="connsiteY6" fmla="*/ 106263 h 106263"/>
                <a:gd name="connsiteX7" fmla="*/ 73484 w 159081"/>
                <a:gd name="connsiteY7" fmla="*/ 101837 h 106263"/>
                <a:gd name="connsiteX8" fmla="*/ 153166 w 159081"/>
                <a:gd name="connsiteY8" fmla="*/ 31008 h 106263"/>
                <a:gd name="connsiteX9" fmla="*/ 154937 w 159081"/>
                <a:gd name="connsiteY9" fmla="*/ 6218 h 106263"/>
                <a:gd name="connsiteX10" fmla="*/ 130147 w 159081"/>
                <a:gd name="connsiteY10" fmla="*/ 4448 h 10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081" h="106263">
                  <a:moveTo>
                    <a:pt x="130147" y="4448"/>
                  </a:moveTo>
                  <a:lnTo>
                    <a:pt x="62860" y="63766"/>
                  </a:lnTo>
                  <a:lnTo>
                    <a:pt x="30102" y="31008"/>
                  </a:lnTo>
                  <a:cubicBezTo>
                    <a:pt x="23019" y="23925"/>
                    <a:pt x="12395" y="23925"/>
                    <a:pt x="5312" y="31008"/>
                  </a:cubicBezTo>
                  <a:cubicBezTo>
                    <a:pt x="-1771" y="38091"/>
                    <a:pt x="-1771" y="48715"/>
                    <a:pt x="5312" y="55798"/>
                  </a:cubicBezTo>
                  <a:lnTo>
                    <a:pt x="49580" y="100066"/>
                  </a:lnTo>
                  <a:cubicBezTo>
                    <a:pt x="53121" y="104493"/>
                    <a:pt x="57548" y="106263"/>
                    <a:pt x="61975" y="106263"/>
                  </a:cubicBezTo>
                  <a:cubicBezTo>
                    <a:pt x="66402" y="106263"/>
                    <a:pt x="69943" y="104493"/>
                    <a:pt x="73484" y="101837"/>
                  </a:cubicBezTo>
                  <a:lnTo>
                    <a:pt x="153166" y="31008"/>
                  </a:lnTo>
                  <a:cubicBezTo>
                    <a:pt x="160249" y="24811"/>
                    <a:pt x="161135" y="13301"/>
                    <a:pt x="154937" y="6218"/>
                  </a:cubicBezTo>
                  <a:cubicBezTo>
                    <a:pt x="148740" y="-1750"/>
                    <a:pt x="137230" y="-1750"/>
                    <a:pt x="130147" y="444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7" name="Graphic 61">
            <a:extLst>
              <a:ext uri="{FF2B5EF4-FFF2-40B4-BE49-F238E27FC236}">
                <a16:creationId xmlns:a16="http://schemas.microsoft.com/office/drawing/2014/main" id="{24A36DBB-A82C-49F9-88C0-8FC51355DDC4}"/>
              </a:ext>
            </a:extLst>
          </p:cNvPr>
          <p:cNvGrpSpPr/>
          <p:nvPr/>
        </p:nvGrpSpPr>
        <p:grpSpPr>
          <a:xfrm>
            <a:off x="9346417" y="1313756"/>
            <a:ext cx="433995" cy="433995"/>
            <a:chOff x="9599190" y="2120784"/>
            <a:chExt cx="566627" cy="566627"/>
          </a:xfrm>
          <a:solidFill>
            <a:srgbClr val="67748E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D449CE3-EF53-41D0-8398-7F97E9CCEFDF}"/>
                </a:ext>
              </a:extLst>
            </p:cNvPr>
            <p:cNvSpPr/>
            <p:nvPr/>
          </p:nvSpPr>
          <p:spPr>
            <a:xfrm>
              <a:off x="9942012" y="2266867"/>
              <a:ext cx="150128" cy="140771"/>
            </a:xfrm>
            <a:custGeom>
              <a:avLst/>
              <a:gdLst>
                <a:gd name="connsiteX0" fmla="*/ 137039 w 150128"/>
                <a:gd name="connsiteY0" fmla="*/ 44268 h 140771"/>
                <a:gd name="connsiteX1" fmla="*/ 101625 w 150128"/>
                <a:gd name="connsiteY1" fmla="*/ 38956 h 140771"/>
                <a:gd name="connsiteX2" fmla="*/ 85689 w 150128"/>
                <a:gd name="connsiteY2" fmla="*/ 7083 h 140771"/>
                <a:gd name="connsiteX3" fmla="*/ 74179 w 150128"/>
                <a:gd name="connsiteY3" fmla="*/ 0 h 140771"/>
                <a:gd name="connsiteX4" fmla="*/ 62669 w 150128"/>
                <a:gd name="connsiteY4" fmla="*/ 7083 h 140771"/>
                <a:gd name="connsiteX5" fmla="*/ 46733 w 150128"/>
                <a:gd name="connsiteY5" fmla="*/ 38956 h 140771"/>
                <a:gd name="connsiteX6" fmla="*/ 11319 w 150128"/>
                <a:gd name="connsiteY6" fmla="*/ 44268 h 140771"/>
                <a:gd name="connsiteX7" fmla="*/ 695 w 150128"/>
                <a:gd name="connsiteY7" fmla="*/ 53121 h 140771"/>
                <a:gd name="connsiteX8" fmla="*/ 4236 w 150128"/>
                <a:gd name="connsiteY8" fmla="*/ 66402 h 140771"/>
                <a:gd name="connsiteX9" fmla="*/ 29911 w 150128"/>
                <a:gd name="connsiteY9" fmla="*/ 90306 h 140771"/>
                <a:gd name="connsiteX10" fmla="*/ 23714 w 150128"/>
                <a:gd name="connsiteY10" fmla="*/ 124835 h 140771"/>
                <a:gd name="connsiteX11" fmla="*/ 29026 w 150128"/>
                <a:gd name="connsiteY11" fmla="*/ 138115 h 140771"/>
                <a:gd name="connsiteX12" fmla="*/ 43192 w 150128"/>
                <a:gd name="connsiteY12" fmla="*/ 139001 h 140771"/>
                <a:gd name="connsiteX13" fmla="*/ 75064 w 150128"/>
                <a:gd name="connsiteY13" fmla="*/ 122179 h 140771"/>
                <a:gd name="connsiteX14" fmla="*/ 106937 w 150128"/>
                <a:gd name="connsiteY14" fmla="*/ 139001 h 140771"/>
                <a:gd name="connsiteX15" fmla="*/ 113135 w 150128"/>
                <a:gd name="connsiteY15" fmla="*/ 140771 h 140771"/>
                <a:gd name="connsiteX16" fmla="*/ 121103 w 150128"/>
                <a:gd name="connsiteY16" fmla="*/ 138115 h 140771"/>
                <a:gd name="connsiteX17" fmla="*/ 126415 w 150128"/>
                <a:gd name="connsiteY17" fmla="*/ 124835 h 140771"/>
                <a:gd name="connsiteX18" fmla="*/ 120218 w 150128"/>
                <a:gd name="connsiteY18" fmla="*/ 90306 h 140771"/>
                <a:gd name="connsiteX19" fmla="*/ 145893 w 150128"/>
                <a:gd name="connsiteY19" fmla="*/ 66402 h 140771"/>
                <a:gd name="connsiteX20" fmla="*/ 149434 w 150128"/>
                <a:gd name="connsiteY20" fmla="*/ 53121 h 140771"/>
                <a:gd name="connsiteX21" fmla="*/ 137039 w 150128"/>
                <a:gd name="connsiteY21" fmla="*/ 44268 h 140771"/>
                <a:gd name="connsiteX22" fmla="*/ 95428 w 150128"/>
                <a:gd name="connsiteY22" fmla="*/ 77026 h 140771"/>
                <a:gd name="connsiteX23" fmla="*/ 91886 w 150128"/>
                <a:gd name="connsiteY23" fmla="*/ 88535 h 140771"/>
                <a:gd name="connsiteX24" fmla="*/ 94542 w 150128"/>
                <a:gd name="connsiteY24" fmla="*/ 104472 h 140771"/>
                <a:gd name="connsiteX25" fmla="*/ 80377 w 150128"/>
                <a:gd name="connsiteY25" fmla="*/ 97389 h 140771"/>
                <a:gd name="connsiteX26" fmla="*/ 74179 w 150128"/>
                <a:gd name="connsiteY26" fmla="*/ 95618 h 140771"/>
                <a:gd name="connsiteX27" fmla="*/ 67982 w 150128"/>
                <a:gd name="connsiteY27" fmla="*/ 97389 h 140771"/>
                <a:gd name="connsiteX28" fmla="*/ 53816 w 150128"/>
                <a:gd name="connsiteY28" fmla="*/ 104472 h 140771"/>
                <a:gd name="connsiteX29" fmla="*/ 56472 w 150128"/>
                <a:gd name="connsiteY29" fmla="*/ 88535 h 140771"/>
                <a:gd name="connsiteX30" fmla="*/ 52931 w 150128"/>
                <a:gd name="connsiteY30" fmla="*/ 77026 h 140771"/>
                <a:gd name="connsiteX31" fmla="*/ 40536 w 150128"/>
                <a:gd name="connsiteY31" fmla="*/ 66402 h 140771"/>
                <a:gd name="connsiteX32" fmla="*/ 55587 w 150128"/>
                <a:gd name="connsiteY32" fmla="*/ 63746 h 140771"/>
                <a:gd name="connsiteX33" fmla="*/ 65326 w 150128"/>
                <a:gd name="connsiteY33" fmla="*/ 56663 h 140771"/>
                <a:gd name="connsiteX34" fmla="*/ 73294 w 150128"/>
                <a:gd name="connsiteY34" fmla="*/ 41612 h 140771"/>
                <a:gd name="connsiteX35" fmla="*/ 81262 w 150128"/>
                <a:gd name="connsiteY35" fmla="*/ 56663 h 140771"/>
                <a:gd name="connsiteX36" fmla="*/ 91001 w 150128"/>
                <a:gd name="connsiteY36" fmla="*/ 63746 h 140771"/>
                <a:gd name="connsiteX37" fmla="*/ 106052 w 150128"/>
                <a:gd name="connsiteY37" fmla="*/ 66402 h 140771"/>
                <a:gd name="connsiteX38" fmla="*/ 95428 w 150128"/>
                <a:gd name="connsiteY38" fmla="*/ 77026 h 14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50128" h="140771">
                  <a:moveTo>
                    <a:pt x="137039" y="44268"/>
                  </a:moveTo>
                  <a:lnTo>
                    <a:pt x="101625" y="38956"/>
                  </a:lnTo>
                  <a:lnTo>
                    <a:pt x="85689" y="7083"/>
                  </a:lnTo>
                  <a:cubicBezTo>
                    <a:pt x="83033" y="2656"/>
                    <a:pt x="78606" y="0"/>
                    <a:pt x="74179" y="0"/>
                  </a:cubicBezTo>
                  <a:cubicBezTo>
                    <a:pt x="69752" y="0"/>
                    <a:pt x="64440" y="2656"/>
                    <a:pt x="62669" y="7083"/>
                  </a:cubicBezTo>
                  <a:lnTo>
                    <a:pt x="46733" y="38956"/>
                  </a:lnTo>
                  <a:lnTo>
                    <a:pt x="11319" y="44268"/>
                  </a:lnTo>
                  <a:cubicBezTo>
                    <a:pt x="6007" y="45153"/>
                    <a:pt x="2465" y="48695"/>
                    <a:pt x="695" y="53121"/>
                  </a:cubicBezTo>
                  <a:cubicBezTo>
                    <a:pt x="-1076" y="57548"/>
                    <a:pt x="695" y="62860"/>
                    <a:pt x="4236" y="66402"/>
                  </a:cubicBezTo>
                  <a:lnTo>
                    <a:pt x="29911" y="90306"/>
                  </a:lnTo>
                  <a:lnTo>
                    <a:pt x="23714" y="124835"/>
                  </a:lnTo>
                  <a:cubicBezTo>
                    <a:pt x="22829" y="130147"/>
                    <a:pt x="24599" y="134574"/>
                    <a:pt x="29026" y="138115"/>
                  </a:cubicBezTo>
                  <a:cubicBezTo>
                    <a:pt x="33453" y="140771"/>
                    <a:pt x="38765" y="141657"/>
                    <a:pt x="43192" y="139001"/>
                  </a:cubicBezTo>
                  <a:lnTo>
                    <a:pt x="75064" y="122179"/>
                  </a:lnTo>
                  <a:lnTo>
                    <a:pt x="106937" y="139001"/>
                  </a:lnTo>
                  <a:cubicBezTo>
                    <a:pt x="108708" y="139886"/>
                    <a:pt x="111364" y="140771"/>
                    <a:pt x="113135" y="140771"/>
                  </a:cubicBezTo>
                  <a:cubicBezTo>
                    <a:pt x="115791" y="140771"/>
                    <a:pt x="118447" y="139886"/>
                    <a:pt x="121103" y="138115"/>
                  </a:cubicBezTo>
                  <a:cubicBezTo>
                    <a:pt x="125530" y="135459"/>
                    <a:pt x="127300" y="130147"/>
                    <a:pt x="126415" y="124835"/>
                  </a:cubicBezTo>
                  <a:lnTo>
                    <a:pt x="120218" y="90306"/>
                  </a:lnTo>
                  <a:lnTo>
                    <a:pt x="145893" y="66402"/>
                  </a:lnTo>
                  <a:cubicBezTo>
                    <a:pt x="149434" y="62860"/>
                    <a:pt x="151205" y="57548"/>
                    <a:pt x="149434" y="53121"/>
                  </a:cubicBezTo>
                  <a:cubicBezTo>
                    <a:pt x="147664" y="48695"/>
                    <a:pt x="142351" y="45153"/>
                    <a:pt x="137039" y="44268"/>
                  </a:cubicBezTo>
                  <a:close/>
                  <a:moveTo>
                    <a:pt x="95428" y="77026"/>
                  </a:moveTo>
                  <a:cubicBezTo>
                    <a:pt x="91886" y="79682"/>
                    <a:pt x="91001" y="84109"/>
                    <a:pt x="91886" y="88535"/>
                  </a:cubicBezTo>
                  <a:lnTo>
                    <a:pt x="94542" y="104472"/>
                  </a:lnTo>
                  <a:lnTo>
                    <a:pt x="80377" y="97389"/>
                  </a:lnTo>
                  <a:cubicBezTo>
                    <a:pt x="78606" y="96504"/>
                    <a:pt x="76835" y="95618"/>
                    <a:pt x="74179" y="95618"/>
                  </a:cubicBezTo>
                  <a:cubicBezTo>
                    <a:pt x="71523" y="95618"/>
                    <a:pt x="69752" y="96504"/>
                    <a:pt x="67982" y="97389"/>
                  </a:cubicBezTo>
                  <a:lnTo>
                    <a:pt x="53816" y="104472"/>
                  </a:lnTo>
                  <a:lnTo>
                    <a:pt x="56472" y="88535"/>
                  </a:lnTo>
                  <a:cubicBezTo>
                    <a:pt x="57357" y="84109"/>
                    <a:pt x="55587" y="79682"/>
                    <a:pt x="52931" y="77026"/>
                  </a:cubicBezTo>
                  <a:lnTo>
                    <a:pt x="40536" y="66402"/>
                  </a:lnTo>
                  <a:lnTo>
                    <a:pt x="55587" y="63746"/>
                  </a:lnTo>
                  <a:cubicBezTo>
                    <a:pt x="60013" y="62860"/>
                    <a:pt x="63555" y="60204"/>
                    <a:pt x="65326" y="56663"/>
                  </a:cubicBezTo>
                  <a:lnTo>
                    <a:pt x="73294" y="41612"/>
                  </a:lnTo>
                  <a:lnTo>
                    <a:pt x="81262" y="56663"/>
                  </a:lnTo>
                  <a:cubicBezTo>
                    <a:pt x="83033" y="60204"/>
                    <a:pt x="86574" y="62860"/>
                    <a:pt x="91001" y="63746"/>
                  </a:cubicBezTo>
                  <a:lnTo>
                    <a:pt x="106052" y="66402"/>
                  </a:lnTo>
                  <a:lnTo>
                    <a:pt x="95428" y="77026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D2EED1EF-5E3B-4300-BC6A-BFDA26771BF9}"/>
                </a:ext>
              </a:extLst>
            </p:cNvPr>
            <p:cNvSpPr/>
            <p:nvPr/>
          </p:nvSpPr>
          <p:spPr>
            <a:xfrm>
              <a:off x="9599190" y="2120784"/>
              <a:ext cx="566627" cy="566627"/>
            </a:xfrm>
            <a:custGeom>
              <a:avLst/>
              <a:gdLst>
                <a:gd name="connsiteX0" fmla="*/ 566627 w 566627"/>
                <a:gd name="connsiteY0" fmla="*/ 221339 h 566627"/>
                <a:gd name="connsiteX1" fmla="*/ 416117 w 566627"/>
                <a:gd name="connsiteY1" fmla="*/ 70828 h 566627"/>
                <a:gd name="connsiteX2" fmla="*/ 383359 w 566627"/>
                <a:gd name="connsiteY2" fmla="*/ 74370 h 566627"/>
                <a:gd name="connsiteX3" fmla="*/ 283314 w 566627"/>
                <a:gd name="connsiteY3" fmla="*/ 0 h 566627"/>
                <a:gd name="connsiteX4" fmla="*/ 178842 w 566627"/>
                <a:gd name="connsiteY4" fmla="*/ 88535 h 566627"/>
                <a:gd name="connsiteX5" fmla="*/ 70828 w 566627"/>
                <a:gd name="connsiteY5" fmla="*/ 193893 h 566627"/>
                <a:gd name="connsiteX6" fmla="*/ 122179 w 566627"/>
                <a:gd name="connsiteY6" fmla="*/ 312530 h 566627"/>
                <a:gd name="connsiteX7" fmla="*/ 121294 w 566627"/>
                <a:gd name="connsiteY7" fmla="*/ 313416 h 566627"/>
                <a:gd name="connsiteX8" fmla="*/ 100045 w 566627"/>
                <a:gd name="connsiteY8" fmla="*/ 321384 h 566627"/>
                <a:gd name="connsiteX9" fmla="*/ 0 w 566627"/>
                <a:gd name="connsiteY9" fmla="*/ 427626 h 566627"/>
                <a:gd name="connsiteX10" fmla="*/ 0 w 566627"/>
                <a:gd name="connsiteY10" fmla="*/ 475435 h 566627"/>
                <a:gd name="connsiteX11" fmla="*/ 17707 w 566627"/>
                <a:gd name="connsiteY11" fmla="*/ 493143 h 566627"/>
                <a:gd name="connsiteX12" fmla="*/ 72599 w 566627"/>
                <a:gd name="connsiteY12" fmla="*/ 493143 h 566627"/>
                <a:gd name="connsiteX13" fmla="*/ 70828 w 566627"/>
                <a:gd name="connsiteY13" fmla="*/ 513506 h 566627"/>
                <a:gd name="connsiteX14" fmla="*/ 70828 w 566627"/>
                <a:gd name="connsiteY14" fmla="*/ 548920 h 566627"/>
                <a:gd name="connsiteX15" fmla="*/ 88535 w 566627"/>
                <a:gd name="connsiteY15" fmla="*/ 566627 h 566627"/>
                <a:gd name="connsiteX16" fmla="*/ 478092 w 566627"/>
                <a:gd name="connsiteY16" fmla="*/ 566627 h 566627"/>
                <a:gd name="connsiteX17" fmla="*/ 495799 w 566627"/>
                <a:gd name="connsiteY17" fmla="*/ 548920 h 566627"/>
                <a:gd name="connsiteX18" fmla="*/ 478092 w 566627"/>
                <a:gd name="connsiteY18" fmla="*/ 531213 h 566627"/>
                <a:gd name="connsiteX19" fmla="*/ 106243 w 566627"/>
                <a:gd name="connsiteY19" fmla="*/ 531213 h 566627"/>
                <a:gd name="connsiteX20" fmla="*/ 106243 w 566627"/>
                <a:gd name="connsiteY20" fmla="*/ 513506 h 566627"/>
                <a:gd name="connsiteX21" fmla="*/ 198319 w 566627"/>
                <a:gd name="connsiteY21" fmla="*/ 425856 h 566627"/>
                <a:gd name="connsiteX22" fmla="*/ 229307 w 566627"/>
                <a:gd name="connsiteY22" fmla="*/ 414346 h 566627"/>
                <a:gd name="connsiteX23" fmla="*/ 248785 w 566627"/>
                <a:gd name="connsiteY23" fmla="*/ 399295 h 566627"/>
                <a:gd name="connsiteX24" fmla="*/ 283314 w 566627"/>
                <a:gd name="connsiteY24" fmla="*/ 407263 h 566627"/>
                <a:gd name="connsiteX25" fmla="*/ 345288 w 566627"/>
                <a:gd name="connsiteY25" fmla="*/ 382473 h 566627"/>
                <a:gd name="connsiteX26" fmla="*/ 345288 w 566627"/>
                <a:gd name="connsiteY26" fmla="*/ 469238 h 566627"/>
                <a:gd name="connsiteX27" fmla="*/ 354142 w 566627"/>
                <a:gd name="connsiteY27" fmla="*/ 484289 h 566627"/>
                <a:gd name="connsiteX28" fmla="*/ 371849 w 566627"/>
                <a:gd name="connsiteY28" fmla="*/ 484289 h 566627"/>
                <a:gd name="connsiteX29" fmla="*/ 424970 w 566627"/>
                <a:gd name="connsiteY29" fmla="*/ 454187 h 566627"/>
                <a:gd name="connsiteX30" fmla="*/ 468353 w 566627"/>
                <a:gd name="connsiteY30" fmla="*/ 483404 h 566627"/>
                <a:gd name="connsiteX31" fmla="*/ 478092 w 566627"/>
                <a:gd name="connsiteY31" fmla="*/ 486060 h 566627"/>
                <a:gd name="connsiteX32" fmla="*/ 486060 w 566627"/>
                <a:gd name="connsiteY32" fmla="*/ 484289 h 566627"/>
                <a:gd name="connsiteX33" fmla="*/ 495799 w 566627"/>
                <a:gd name="connsiteY33" fmla="*/ 468353 h 566627"/>
                <a:gd name="connsiteX34" fmla="*/ 495799 w 566627"/>
                <a:gd name="connsiteY34" fmla="*/ 348830 h 566627"/>
                <a:gd name="connsiteX35" fmla="*/ 566627 w 566627"/>
                <a:gd name="connsiteY35" fmla="*/ 221339 h 566627"/>
                <a:gd name="connsiteX36" fmla="*/ 283314 w 566627"/>
                <a:gd name="connsiteY36" fmla="*/ 35414 h 566627"/>
                <a:gd name="connsiteX37" fmla="*/ 350600 w 566627"/>
                <a:gd name="connsiteY37" fmla="*/ 85879 h 566627"/>
                <a:gd name="connsiteX38" fmla="*/ 308103 w 566627"/>
                <a:gd name="connsiteY38" fmla="*/ 116867 h 566627"/>
                <a:gd name="connsiteX39" fmla="*/ 283314 w 566627"/>
                <a:gd name="connsiteY39" fmla="*/ 115096 h 566627"/>
                <a:gd name="connsiteX40" fmla="*/ 255868 w 566627"/>
                <a:gd name="connsiteY40" fmla="*/ 118638 h 566627"/>
                <a:gd name="connsiteX41" fmla="*/ 214256 w 566627"/>
                <a:gd name="connsiteY41" fmla="*/ 94733 h 566627"/>
                <a:gd name="connsiteX42" fmla="*/ 283314 w 566627"/>
                <a:gd name="connsiteY42" fmla="*/ 35414 h 566627"/>
                <a:gd name="connsiteX43" fmla="*/ 106243 w 566627"/>
                <a:gd name="connsiteY43" fmla="*/ 193893 h 566627"/>
                <a:gd name="connsiteX44" fmla="*/ 179727 w 566627"/>
                <a:gd name="connsiteY44" fmla="*/ 123950 h 566627"/>
                <a:gd name="connsiteX45" fmla="*/ 217797 w 566627"/>
                <a:gd name="connsiteY45" fmla="*/ 134574 h 566627"/>
                <a:gd name="connsiteX46" fmla="*/ 159364 w 566627"/>
                <a:gd name="connsiteY46" fmla="*/ 239046 h 566627"/>
                <a:gd name="connsiteX47" fmla="*/ 168217 w 566627"/>
                <a:gd name="connsiteY47" fmla="*/ 298365 h 566627"/>
                <a:gd name="connsiteX48" fmla="*/ 106243 w 566627"/>
                <a:gd name="connsiteY48" fmla="*/ 193893 h 566627"/>
                <a:gd name="connsiteX49" fmla="*/ 213370 w 566627"/>
                <a:gd name="connsiteY49" fmla="*/ 382473 h 566627"/>
                <a:gd name="connsiteX50" fmla="*/ 186810 w 566627"/>
                <a:gd name="connsiteY50" fmla="*/ 392212 h 566627"/>
                <a:gd name="connsiteX51" fmla="*/ 84994 w 566627"/>
                <a:gd name="connsiteY51" fmla="*/ 457728 h 566627"/>
                <a:gd name="connsiteX52" fmla="*/ 35414 w 566627"/>
                <a:gd name="connsiteY52" fmla="*/ 457728 h 566627"/>
                <a:gd name="connsiteX53" fmla="*/ 35414 w 566627"/>
                <a:gd name="connsiteY53" fmla="*/ 427626 h 566627"/>
                <a:gd name="connsiteX54" fmla="*/ 111555 w 566627"/>
                <a:gd name="connsiteY54" fmla="*/ 355027 h 566627"/>
                <a:gd name="connsiteX55" fmla="*/ 137230 w 566627"/>
                <a:gd name="connsiteY55" fmla="*/ 345288 h 566627"/>
                <a:gd name="connsiteX56" fmla="*/ 155822 w 566627"/>
                <a:gd name="connsiteY56" fmla="*/ 331123 h 566627"/>
                <a:gd name="connsiteX57" fmla="*/ 185039 w 566627"/>
                <a:gd name="connsiteY57" fmla="*/ 336435 h 566627"/>
                <a:gd name="connsiteX58" fmla="*/ 218683 w 566627"/>
                <a:gd name="connsiteY58" fmla="*/ 379817 h 566627"/>
                <a:gd name="connsiteX59" fmla="*/ 213370 w 566627"/>
                <a:gd name="connsiteY59" fmla="*/ 382473 h 566627"/>
                <a:gd name="connsiteX60" fmla="*/ 283314 w 566627"/>
                <a:gd name="connsiteY60" fmla="*/ 371849 h 566627"/>
                <a:gd name="connsiteX61" fmla="*/ 194778 w 566627"/>
                <a:gd name="connsiteY61" fmla="*/ 239046 h 566627"/>
                <a:gd name="connsiteX62" fmla="*/ 283314 w 566627"/>
                <a:gd name="connsiteY62" fmla="*/ 150510 h 566627"/>
                <a:gd name="connsiteX63" fmla="*/ 283314 w 566627"/>
                <a:gd name="connsiteY63" fmla="*/ 150510 h 566627"/>
                <a:gd name="connsiteX64" fmla="*/ 265606 w 566627"/>
                <a:gd name="connsiteY64" fmla="*/ 221339 h 566627"/>
                <a:gd name="connsiteX65" fmla="*/ 332008 w 566627"/>
                <a:gd name="connsiteY65" fmla="*/ 346174 h 566627"/>
                <a:gd name="connsiteX66" fmla="*/ 283314 w 566627"/>
                <a:gd name="connsiteY66" fmla="*/ 371849 h 566627"/>
                <a:gd name="connsiteX67" fmla="*/ 460384 w 566627"/>
                <a:gd name="connsiteY67" fmla="*/ 435595 h 566627"/>
                <a:gd name="connsiteX68" fmla="*/ 435595 w 566627"/>
                <a:gd name="connsiteY68" fmla="*/ 418773 h 566627"/>
                <a:gd name="connsiteX69" fmla="*/ 417002 w 566627"/>
                <a:gd name="connsiteY69" fmla="*/ 417887 h 566627"/>
                <a:gd name="connsiteX70" fmla="*/ 380703 w 566627"/>
                <a:gd name="connsiteY70" fmla="*/ 439136 h 566627"/>
                <a:gd name="connsiteX71" fmla="*/ 380703 w 566627"/>
                <a:gd name="connsiteY71" fmla="*/ 367422 h 566627"/>
                <a:gd name="connsiteX72" fmla="*/ 416117 w 566627"/>
                <a:gd name="connsiteY72" fmla="*/ 371849 h 566627"/>
                <a:gd name="connsiteX73" fmla="*/ 460384 w 566627"/>
                <a:gd name="connsiteY73" fmla="*/ 364766 h 566627"/>
                <a:gd name="connsiteX74" fmla="*/ 460384 w 566627"/>
                <a:gd name="connsiteY74" fmla="*/ 435595 h 566627"/>
                <a:gd name="connsiteX75" fmla="*/ 416117 w 566627"/>
                <a:gd name="connsiteY75" fmla="*/ 336435 h 566627"/>
                <a:gd name="connsiteX76" fmla="*/ 301021 w 566627"/>
                <a:gd name="connsiteY76" fmla="*/ 221339 h 566627"/>
                <a:gd name="connsiteX77" fmla="*/ 416117 w 566627"/>
                <a:gd name="connsiteY77" fmla="*/ 106243 h 566627"/>
                <a:gd name="connsiteX78" fmla="*/ 531213 w 566627"/>
                <a:gd name="connsiteY78" fmla="*/ 221339 h 566627"/>
                <a:gd name="connsiteX79" fmla="*/ 416117 w 566627"/>
                <a:gd name="connsiteY79" fmla="*/ 336435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6627" h="566627">
                  <a:moveTo>
                    <a:pt x="566627" y="221339"/>
                  </a:moveTo>
                  <a:cubicBezTo>
                    <a:pt x="566627" y="138115"/>
                    <a:pt x="499340" y="70828"/>
                    <a:pt x="416117" y="70828"/>
                  </a:cubicBezTo>
                  <a:cubicBezTo>
                    <a:pt x="404607" y="70828"/>
                    <a:pt x="393983" y="71714"/>
                    <a:pt x="383359" y="74370"/>
                  </a:cubicBezTo>
                  <a:cubicBezTo>
                    <a:pt x="369193" y="30987"/>
                    <a:pt x="328467" y="0"/>
                    <a:pt x="283314" y="0"/>
                  </a:cubicBezTo>
                  <a:cubicBezTo>
                    <a:pt x="231963" y="0"/>
                    <a:pt x="188581" y="38070"/>
                    <a:pt x="178842" y="88535"/>
                  </a:cubicBezTo>
                  <a:cubicBezTo>
                    <a:pt x="119523" y="88535"/>
                    <a:pt x="70828" y="136345"/>
                    <a:pt x="70828" y="193893"/>
                  </a:cubicBezTo>
                  <a:cubicBezTo>
                    <a:pt x="70828" y="239046"/>
                    <a:pt x="89421" y="285970"/>
                    <a:pt x="122179" y="312530"/>
                  </a:cubicBezTo>
                  <a:cubicBezTo>
                    <a:pt x="122179" y="312530"/>
                    <a:pt x="121294" y="313416"/>
                    <a:pt x="121294" y="313416"/>
                  </a:cubicBezTo>
                  <a:cubicBezTo>
                    <a:pt x="115981" y="316072"/>
                    <a:pt x="108013" y="318728"/>
                    <a:pt x="100045" y="321384"/>
                  </a:cubicBezTo>
                  <a:cubicBezTo>
                    <a:pt x="62860" y="333779"/>
                    <a:pt x="0" y="355027"/>
                    <a:pt x="0" y="427626"/>
                  </a:cubicBezTo>
                  <a:lnTo>
                    <a:pt x="0" y="475435"/>
                  </a:lnTo>
                  <a:cubicBezTo>
                    <a:pt x="0" y="485174"/>
                    <a:pt x="7968" y="493143"/>
                    <a:pt x="17707" y="493143"/>
                  </a:cubicBezTo>
                  <a:lnTo>
                    <a:pt x="72599" y="493143"/>
                  </a:lnTo>
                  <a:cubicBezTo>
                    <a:pt x="71714" y="499340"/>
                    <a:pt x="70828" y="506423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cubicBezTo>
                    <a:pt x="495799" y="539181"/>
                    <a:pt x="487830" y="531213"/>
                    <a:pt x="478092" y="531213"/>
                  </a:cubicBez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ubicBezTo>
                    <a:pt x="210714" y="422314"/>
                    <a:pt x="220453" y="418773"/>
                    <a:pt x="229307" y="414346"/>
                  </a:cubicBezTo>
                  <a:cubicBezTo>
                    <a:pt x="237275" y="410805"/>
                    <a:pt x="243473" y="405492"/>
                    <a:pt x="248785" y="399295"/>
                  </a:cubicBezTo>
                  <a:cubicBezTo>
                    <a:pt x="260294" y="404607"/>
                    <a:pt x="271804" y="407263"/>
                    <a:pt x="283314" y="407263"/>
                  </a:cubicBezTo>
                  <a:cubicBezTo>
                    <a:pt x="304562" y="407263"/>
                    <a:pt x="326696" y="398410"/>
                    <a:pt x="345288" y="382473"/>
                  </a:cubicBezTo>
                  <a:lnTo>
                    <a:pt x="345288" y="469238"/>
                  </a:lnTo>
                  <a:cubicBezTo>
                    <a:pt x="345288" y="475435"/>
                    <a:pt x="348830" y="481633"/>
                    <a:pt x="354142" y="484289"/>
                  </a:cubicBezTo>
                  <a:cubicBezTo>
                    <a:pt x="359454" y="487830"/>
                    <a:pt x="366537" y="487830"/>
                    <a:pt x="371849" y="484289"/>
                  </a:cubicBezTo>
                  <a:lnTo>
                    <a:pt x="424970" y="454187"/>
                  </a:lnTo>
                  <a:lnTo>
                    <a:pt x="468353" y="483404"/>
                  </a:lnTo>
                  <a:cubicBezTo>
                    <a:pt x="471009" y="485174"/>
                    <a:pt x="474550" y="486060"/>
                    <a:pt x="478092" y="486060"/>
                  </a:cubicBezTo>
                  <a:cubicBezTo>
                    <a:pt x="480748" y="486060"/>
                    <a:pt x="483404" y="485174"/>
                    <a:pt x="486060" y="484289"/>
                  </a:cubicBezTo>
                  <a:cubicBezTo>
                    <a:pt x="492257" y="481633"/>
                    <a:pt x="495799" y="475435"/>
                    <a:pt x="495799" y="468353"/>
                  </a:cubicBezTo>
                  <a:lnTo>
                    <a:pt x="495799" y="348830"/>
                  </a:lnTo>
                  <a:cubicBezTo>
                    <a:pt x="538296" y="322269"/>
                    <a:pt x="566627" y="275345"/>
                    <a:pt x="566627" y="221339"/>
                  </a:cubicBezTo>
                  <a:close/>
                  <a:moveTo>
                    <a:pt x="283314" y="35414"/>
                  </a:moveTo>
                  <a:cubicBezTo>
                    <a:pt x="313416" y="35414"/>
                    <a:pt x="340862" y="56663"/>
                    <a:pt x="350600" y="85879"/>
                  </a:cubicBezTo>
                  <a:cubicBezTo>
                    <a:pt x="334664" y="93848"/>
                    <a:pt x="319613" y="104472"/>
                    <a:pt x="308103" y="116867"/>
                  </a:cubicBezTo>
                  <a:cubicBezTo>
                    <a:pt x="300135" y="115981"/>
                    <a:pt x="292167" y="115096"/>
                    <a:pt x="283314" y="115096"/>
                  </a:cubicBezTo>
                  <a:cubicBezTo>
                    <a:pt x="273575" y="115096"/>
                    <a:pt x="264721" y="115981"/>
                    <a:pt x="255868" y="118638"/>
                  </a:cubicBezTo>
                  <a:cubicBezTo>
                    <a:pt x="244358" y="108013"/>
                    <a:pt x="230192" y="99160"/>
                    <a:pt x="214256" y="94733"/>
                  </a:cubicBezTo>
                  <a:cubicBezTo>
                    <a:pt x="220453" y="60204"/>
                    <a:pt x="249670" y="35414"/>
                    <a:pt x="283314" y="35414"/>
                  </a:cubicBezTo>
                  <a:close/>
                  <a:moveTo>
                    <a:pt x="106243" y="193893"/>
                  </a:moveTo>
                  <a:cubicBezTo>
                    <a:pt x="106243" y="154937"/>
                    <a:pt x="139001" y="123950"/>
                    <a:pt x="179727" y="123950"/>
                  </a:cubicBezTo>
                  <a:cubicBezTo>
                    <a:pt x="193007" y="123950"/>
                    <a:pt x="206288" y="127491"/>
                    <a:pt x="217797" y="134574"/>
                  </a:cubicBezTo>
                  <a:cubicBezTo>
                    <a:pt x="182383" y="155822"/>
                    <a:pt x="159364" y="194778"/>
                    <a:pt x="159364" y="239046"/>
                  </a:cubicBezTo>
                  <a:cubicBezTo>
                    <a:pt x="159364" y="260294"/>
                    <a:pt x="162905" y="279772"/>
                    <a:pt x="168217" y="298365"/>
                  </a:cubicBezTo>
                  <a:cubicBezTo>
                    <a:pt x="129262" y="286855"/>
                    <a:pt x="106243" y="239046"/>
                    <a:pt x="106243" y="193893"/>
                  </a:cubicBezTo>
                  <a:close/>
                  <a:moveTo>
                    <a:pt x="213370" y="382473"/>
                  </a:moveTo>
                  <a:cubicBezTo>
                    <a:pt x="207173" y="385129"/>
                    <a:pt x="197434" y="388671"/>
                    <a:pt x="186810" y="392212"/>
                  </a:cubicBezTo>
                  <a:cubicBezTo>
                    <a:pt x="154937" y="402836"/>
                    <a:pt x="108013" y="417887"/>
                    <a:pt x="84994" y="457728"/>
                  </a:cubicBezTo>
                  <a:lnTo>
                    <a:pt x="35414" y="457728"/>
                  </a:lnTo>
                  <a:lnTo>
                    <a:pt x="35414" y="427626"/>
                  </a:lnTo>
                  <a:cubicBezTo>
                    <a:pt x="35414" y="384244"/>
                    <a:pt x="68172" y="369193"/>
                    <a:pt x="111555" y="355027"/>
                  </a:cubicBezTo>
                  <a:cubicBezTo>
                    <a:pt x="121294" y="351486"/>
                    <a:pt x="130147" y="348830"/>
                    <a:pt x="137230" y="345288"/>
                  </a:cubicBezTo>
                  <a:cubicBezTo>
                    <a:pt x="144313" y="341747"/>
                    <a:pt x="150510" y="337320"/>
                    <a:pt x="155822" y="331123"/>
                  </a:cubicBezTo>
                  <a:cubicBezTo>
                    <a:pt x="164676" y="333779"/>
                    <a:pt x="174415" y="335549"/>
                    <a:pt x="185039" y="336435"/>
                  </a:cubicBezTo>
                  <a:cubicBezTo>
                    <a:pt x="194778" y="353257"/>
                    <a:pt x="206288" y="368308"/>
                    <a:pt x="218683" y="379817"/>
                  </a:cubicBezTo>
                  <a:cubicBezTo>
                    <a:pt x="216912" y="380703"/>
                    <a:pt x="215141" y="381588"/>
                    <a:pt x="213370" y="382473"/>
                  </a:cubicBezTo>
                  <a:close/>
                  <a:moveTo>
                    <a:pt x="283314" y="371849"/>
                  </a:moveTo>
                  <a:cubicBezTo>
                    <a:pt x="239046" y="371849"/>
                    <a:pt x="194778" y="304562"/>
                    <a:pt x="194778" y="239046"/>
                  </a:cubicBezTo>
                  <a:cubicBezTo>
                    <a:pt x="194778" y="190351"/>
                    <a:pt x="234619" y="150510"/>
                    <a:pt x="283314" y="150510"/>
                  </a:cubicBezTo>
                  <a:cubicBezTo>
                    <a:pt x="283314" y="150510"/>
                    <a:pt x="283314" y="150510"/>
                    <a:pt x="283314" y="150510"/>
                  </a:cubicBezTo>
                  <a:cubicBezTo>
                    <a:pt x="271804" y="171759"/>
                    <a:pt x="265606" y="195663"/>
                    <a:pt x="265606" y="221339"/>
                  </a:cubicBezTo>
                  <a:cubicBezTo>
                    <a:pt x="265606" y="272689"/>
                    <a:pt x="292167" y="318728"/>
                    <a:pt x="332008" y="346174"/>
                  </a:cubicBezTo>
                  <a:cubicBezTo>
                    <a:pt x="316957" y="362110"/>
                    <a:pt x="300135" y="371849"/>
                    <a:pt x="283314" y="371849"/>
                  </a:cubicBezTo>
                  <a:close/>
                  <a:moveTo>
                    <a:pt x="460384" y="435595"/>
                  </a:moveTo>
                  <a:lnTo>
                    <a:pt x="435595" y="418773"/>
                  </a:lnTo>
                  <a:cubicBezTo>
                    <a:pt x="430282" y="415231"/>
                    <a:pt x="423200" y="414346"/>
                    <a:pt x="417002" y="417887"/>
                  </a:cubicBezTo>
                  <a:lnTo>
                    <a:pt x="380703" y="439136"/>
                  </a:lnTo>
                  <a:lnTo>
                    <a:pt x="380703" y="367422"/>
                  </a:lnTo>
                  <a:cubicBezTo>
                    <a:pt x="392212" y="370078"/>
                    <a:pt x="403722" y="371849"/>
                    <a:pt x="416117" y="371849"/>
                  </a:cubicBezTo>
                  <a:cubicBezTo>
                    <a:pt x="431168" y="371849"/>
                    <a:pt x="446219" y="369193"/>
                    <a:pt x="460384" y="364766"/>
                  </a:cubicBezTo>
                  <a:lnTo>
                    <a:pt x="460384" y="435595"/>
                  </a:lnTo>
                  <a:close/>
                  <a:moveTo>
                    <a:pt x="416117" y="336435"/>
                  </a:moveTo>
                  <a:cubicBezTo>
                    <a:pt x="352371" y="336435"/>
                    <a:pt x="301021" y="285084"/>
                    <a:pt x="301021" y="221339"/>
                  </a:cubicBezTo>
                  <a:cubicBezTo>
                    <a:pt x="301021" y="157593"/>
                    <a:pt x="352371" y="106243"/>
                    <a:pt x="416117" y="106243"/>
                  </a:cubicBezTo>
                  <a:cubicBezTo>
                    <a:pt x="479862" y="106243"/>
                    <a:pt x="531213" y="157593"/>
                    <a:pt x="531213" y="221339"/>
                  </a:cubicBezTo>
                  <a:cubicBezTo>
                    <a:pt x="531213" y="285084"/>
                    <a:pt x="479862" y="336435"/>
                    <a:pt x="416117" y="33643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70" name="Graphic 63">
            <a:extLst>
              <a:ext uri="{FF2B5EF4-FFF2-40B4-BE49-F238E27FC236}">
                <a16:creationId xmlns:a16="http://schemas.microsoft.com/office/drawing/2014/main" id="{BB9F2C95-F2E6-4DAD-A958-22D7C2D56F90}"/>
              </a:ext>
            </a:extLst>
          </p:cNvPr>
          <p:cNvSpPr/>
          <p:nvPr/>
        </p:nvSpPr>
        <p:spPr>
          <a:xfrm>
            <a:off x="1173513" y="3941819"/>
            <a:ext cx="379746" cy="379746"/>
          </a:xfrm>
          <a:custGeom>
            <a:avLst/>
            <a:gdLst>
              <a:gd name="connsiteX0" fmla="*/ 433824 w 495798"/>
              <a:gd name="connsiteY0" fmla="*/ 168217 h 495798"/>
              <a:gd name="connsiteX1" fmla="*/ 396639 w 495798"/>
              <a:gd name="connsiteY1" fmla="*/ 168217 h 495798"/>
              <a:gd name="connsiteX2" fmla="*/ 407263 w 495798"/>
              <a:gd name="connsiteY2" fmla="*/ 88535 h 495798"/>
              <a:gd name="connsiteX3" fmla="*/ 327581 w 495798"/>
              <a:gd name="connsiteY3" fmla="*/ 0 h 495798"/>
              <a:gd name="connsiteX4" fmla="*/ 283314 w 495798"/>
              <a:gd name="connsiteY4" fmla="*/ 44268 h 495798"/>
              <a:gd name="connsiteX5" fmla="*/ 159364 w 495798"/>
              <a:gd name="connsiteY5" fmla="*/ 194778 h 495798"/>
              <a:gd name="connsiteX6" fmla="*/ 154937 w 495798"/>
              <a:gd name="connsiteY6" fmla="*/ 195663 h 495798"/>
              <a:gd name="connsiteX7" fmla="*/ 115096 w 495798"/>
              <a:gd name="connsiteY7" fmla="*/ 177071 h 495798"/>
              <a:gd name="connsiteX8" fmla="*/ 53121 w 495798"/>
              <a:gd name="connsiteY8" fmla="*/ 177071 h 495798"/>
              <a:gd name="connsiteX9" fmla="*/ 0 w 495798"/>
              <a:gd name="connsiteY9" fmla="*/ 230192 h 495798"/>
              <a:gd name="connsiteX10" fmla="*/ 0 w 495798"/>
              <a:gd name="connsiteY10" fmla="*/ 442677 h 495798"/>
              <a:gd name="connsiteX11" fmla="*/ 53121 w 495798"/>
              <a:gd name="connsiteY11" fmla="*/ 495799 h 495798"/>
              <a:gd name="connsiteX12" fmla="*/ 115096 w 495798"/>
              <a:gd name="connsiteY12" fmla="*/ 495799 h 495798"/>
              <a:gd name="connsiteX13" fmla="*/ 168217 w 495798"/>
              <a:gd name="connsiteY13" fmla="*/ 442677 h 495798"/>
              <a:gd name="connsiteX14" fmla="*/ 168217 w 495798"/>
              <a:gd name="connsiteY14" fmla="*/ 230192 h 495798"/>
              <a:gd name="connsiteX15" fmla="*/ 168217 w 495798"/>
              <a:gd name="connsiteY15" fmla="*/ 230192 h 495798"/>
              <a:gd name="connsiteX16" fmla="*/ 318728 w 495798"/>
              <a:gd name="connsiteY16" fmla="*/ 44268 h 495798"/>
              <a:gd name="connsiteX17" fmla="*/ 327581 w 495798"/>
              <a:gd name="connsiteY17" fmla="*/ 35414 h 495798"/>
              <a:gd name="connsiteX18" fmla="*/ 371849 w 495798"/>
              <a:gd name="connsiteY18" fmla="*/ 88535 h 495798"/>
              <a:gd name="connsiteX19" fmla="*/ 355913 w 495798"/>
              <a:gd name="connsiteY19" fmla="*/ 177956 h 495798"/>
              <a:gd name="connsiteX20" fmla="*/ 356798 w 495798"/>
              <a:gd name="connsiteY20" fmla="*/ 194778 h 495798"/>
              <a:gd name="connsiteX21" fmla="*/ 371849 w 495798"/>
              <a:gd name="connsiteY21" fmla="*/ 202746 h 495798"/>
              <a:gd name="connsiteX22" fmla="*/ 433824 w 495798"/>
              <a:gd name="connsiteY22" fmla="*/ 202746 h 495798"/>
              <a:gd name="connsiteX23" fmla="*/ 460384 w 495798"/>
              <a:gd name="connsiteY23" fmla="*/ 228422 h 495798"/>
              <a:gd name="connsiteX24" fmla="*/ 327581 w 495798"/>
              <a:gd name="connsiteY24" fmla="*/ 416117 h 495798"/>
              <a:gd name="connsiteX25" fmla="*/ 230192 w 495798"/>
              <a:gd name="connsiteY25" fmla="*/ 416117 h 495798"/>
              <a:gd name="connsiteX26" fmla="*/ 212485 w 495798"/>
              <a:gd name="connsiteY26" fmla="*/ 433824 h 495798"/>
              <a:gd name="connsiteX27" fmla="*/ 230192 w 495798"/>
              <a:gd name="connsiteY27" fmla="*/ 451531 h 495798"/>
              <a:gd name="connsiteX28" fmla="*/ 327581 w 495798"/>
              <a:gd name="connsiteY28" fmla="*/ 451531 h 495798"/>
              <a:gd name="connsiteX29" fmla="*/ 495799 w 495798"/>
              <a:gd name="connsiteY29" fmla="*/ 230192 h 495798"/>
              <a:gd name="connsiteX30" fmla="*/ 433824 w 495798"/>
              <a:gd name="connsiteY30" fmla="*/ 168217 h 495798"/>
              <a:gd name="connsiteX31" fmla="*/ 132803 w 495798"/>
              <a:gd name="connsiteY31" fmla="*/ 442677 h 495798"/>
              <a:gd name="connsiteX32" fmla="*/ 115096 w 495798"/>
              <a:gd name="connsiteY32" fmla="*/ 460384 h 495798"/>
              <a:gd name="connsiteX33" fmla="*/ 53121 w 495798"/>
              <a:gd name="connsiteY33" fmla="*/ 460384 h 495798"/>
              <a:gd name="connsiteX34" fmla="*/ 35414 w 495798"/>
              <a:gd name="connsiteY34" fmla="*/ 442677 h 495798"/>
              <a:gd name="connsiteX35" fmla="*/ 35414 w 495798"/>
              <a:gd name="connsiteY35" fmla="*/ 230192 h 495798"/>
              <a:gd name="connsiteX36" fmla="*/ 53121 w 495798"/>
              <a:gd name="connsiteY36" fmla="*/ 212485 h 495798"/>
              <a:gd name="connsiteX37" fmla="*/ 115096 w 495798"/>
              <a:gd name="connsiteY37" fmla="*/ 212485 h 495798"/>
              <a:gd name="connsiteX38" fmla="*/ 132803 w 495798"/>
              <a:gd name="connsiteY38" fmla="*/ 230192 h 495798"/>
              <a:gd name="connsiteX39" fmla="*/ 132803 w 495798"/>
              <a:gd name="connsiteY39" fmla="*/ 442677 h 49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95798" h="495798">
                <a:moveTo>
                  <a:pt x="433824" y="168217"/>
                </a:moveTo>
                <a:lnTo>
                  <a:pt x="396639" y="168217"/>
                </a:lnTo>
                <a:cubicBezTo>
                  <a:pt x="401951" y="150510"/>
                  <a:pt x="407263" y="123064"/>
                  <a:pt x="407263" y="88535"/>
                </a:cubicBezTo>
                <a:cubicBezTo>
                  <a:pt x="407263" y="36300"/>
                  <a:pt x="365651" y="0"/>
                  <a:pt x="327581" y="0"/>
                </a:cubicBezTo>
                <a:cubicBezTo>
                  <a:pt x="294823" y="0"/>
                  <a:pt x="283314" y="26561"/>
                  <a:pt x="283314" y="44268"/>
                </a:cubicBezTo>
                <a:cubicBezTo>
                  <a:pt x="283314" y="184154"/>
                  <a:pt x="188581" y="194778"/>
                  <a:pt x="159364" y="194778"/>
                </a:cubicBezTo>
                <a:cubicBezTo>
                  <a:pt x="157593" y="194778"/>
                  <a:pt x="156708" y="194778"/>
                  <a:pt x="154937" y="195663"/>
                </a:cubicBezTo>
                <a:cubicBezTo>
                  <a:pt x="145198" y="184154"/>
                  <a:pt x="131032" y="177071"/>
                  <a:pt x="115096" y="177071"/>
                </a:cubicBezTo>
                <a:lnTo>
                  <a:pt x="53121" y="177071"/>
                </a:lnTo>
                <a:cubicBezTo>
                  <a:pt x="23905" y="177071"/>
                  <a:pt x="0" y="200976"/>
                  <a:pt x="0" y="230192"/>
                </a:cubicBezTo>
                <a:lnTo>
                  <a:pt x="0" y="442677"/>
                </a:lnTo>
                <a:cubicBezTo>
                  <a:pt x="0" y="471894"/>
                  <a:pt x="23905" y="495799"/>
                  <a:pt x="53121" y="495799"/>
                </a:cubicBezTo>
                <a:lnTo>
                  <a:pt x="115096" y="495799"/>
                </a:lnTo>
                <a:cubicBezTo>
                  <a:pt x="144313" y="495799"/>
                  <a:pt x="168217" y="471894"/>
                  <a:pt x="168217" y="442677"/>
                </a:cubicBezTo>
                <a:lnTo>
                  <a:pt x="168217" y="230192"/>
                </a:lnTo>
                <a:cubicBezTo>
                  <a:pt x="168217" y="230192"/>
                  <a:pt x="168217" y="230192"/>
                  <a:pt x="168217" y="230192"/>
                </a:cubicBezTo>
                <a:cubicBezTo>
                  <a:pt x="278887" y="224880"/>
                  <a:pt x="318728" y="128376"/>
                  <a:pt x="318728" y="44268"/>
                </a:cubicBezTo>
                <a:cubicBezTo>
                  <a:pt x="318728" y="38070"/>
                  <a:pt x="321384" y="35414"/>
                  <a:pt x="327581" y="35414"/>
                </a:cubicBezTo>
                <a:cubicBezTo>
                  <a:pt x="343518" y="35414"/>
                  <a:pt x="371849" y="53121"/>
                  <a:pt x="371849" y="88535"/>
                </a:cubicBezTo>
                <a:cubicBezTo>
                  <a:pt x="371849" y="145198"/>
                  <a:pt x="355913" y="177956"/>
                  <a:pt x="355913" y="177956"/>
                </a:cubicBezTo>
                <a:cubicBezTo>
                  <a:pt x="353257" y="183268"/>
                  <a:pt x="353257" y="190351"/>
                  <a:pt x="356798" y="194778"/>
                </a:cubicBezTo>
                <a:cubicBezTo>
                  <a:pt x="360339" y="200090"/>
                  <a:pt x="365651" y="202746"/>
                  <a:pt x="371849" y="202746"/>
                </a:cubicBezTo>
                <a:lnTo>
                  <a:pt x="433824" y="202746"/>
                </a:lnTo>
                <a:cubicBezTo>
                  <a:pt x="438251" y="202746"/>
                  <a:pt x="460384" y="203632"/>
                  <a:pt x="460384" y="228422"/>
                </a:cubicBezTo>
                <a:cubicBezTo>
                  <a:pt x="460384" y="231078"/>
                  <a:pt x="450646" y="416117"/>
                  <a:pt x="327581" y="416117"/>
                </a:cubicBezTo>
                <a:lnTo>
                  <a:pt x="230192" y="416117"/>
                </a:lnTo>
                <a:cubicBezTo>
                  <a:pt x="220453" y="416117"/>
                  <a:pt x="212485" y="424085"/>
                  <a:pt x="212485" y="433824"/>
                </a:cubicBezTo>
                <a:cubicBezTo>
                  <a:pt x="212485" y="443563"/>
                  <a:pt x="220453" y="451531"/>
                  <a:pt x="230192" y="451531"/>
                </a:cubicBezTo>
                <a:lnTo>
                  <a:pt x="327581" y="451531"/>
                </a:lnTo>
                <a:cubicBezTo>
                  <a:pt x="453302" y="451531"/>
                  <a:pt x="492257" y="307218"/>
                  <a:pt x="495799" y="230192"/>
                </a:cubicBezTo>
                <a:cubicBezTo>
                  <a:pt x="495799" y="185039"/>
                  <a:pt x="458614" y="168217"/>
                  <a:pt x="433824" y="168217"/>
                </a:cubicBezTo>
                <a:close/>
                <a:moveTo>
                  <a:pt x="132803" y="442677"/>
                </a:moveTo>
                <a:cubicBezTo>
                  <a:pt x="132803" y="452416"/>
                  <a:pt x="124835" y="460384"/>
                  <a:pt x="115096" y="460384"/>
                </a:cubicBezTo>
                <a:lnTo>
                  <a:pt x="53121" y="460384"/>
                </a:lnTo>
                <a:cubicBezTo>
                  <a:pt x="43382" y="460384"/>
                  <a:pt x="35414" y="452416"/>
                  <a:pt x="35414" y="442677"/>
                </a:cubicBezTo>
                <a:lnTo>
                  <a:pt x="35414" y="230192"/>
                </a:lnTo>
                <a:cubicBezTo>
                  <a:pt x="35414" y="220453"/>
                  <a:pt x="43382" y="212485"/>
                  <a:pt x="53121" y="212485"/>
                </a:cubicBezTo>
                <a:lnTo>
                  <a:pt x="115096" y="212485"/>
                </a:lnTo>
                <a:cubicBezTo>
                  <a:pt x="124835" y="212485"/>
                  <a:pt x="132803" y="220453"/>
                  <a:pt x="132803" y="230192"/>
                </a:cubicBezTo>
                <a:lnTo>
                  <a:pt x="132803" y="442677"/>
                </a:ln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71" name="Graphic 65">
            <a:extLst>
              <a:ext uri="{FF2B5EF4-FFF2-40B4-BE49-F238E27FC236}">
                <a16:creationId xmlns:a16="http://schemas.microsoft.com/office/drawing/2014/main" id="{32179205-EF55-4EC1-9A60-744DCBD8EBED}"/>
              </a:ext>
            </a:extLst>
          </p:cNvPr>
          <p:cNvGrpSpPr/>
          <p:nvPr/>
        </p:nvGrpSpPr>
        <p:grpSpPr>
          <a:xfrm>
            <a:off x="6990545" y="3958772"/>
            <a:ext cx="366183" cy="345839"/>
            <a:chOff x="7475887" y="2173905"/>
            <a:chExt cx="478091" cy="451530"/>
          </a:xfrm>
          <a:solidFill>
            <a:srgbClr val="67748E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8650E3B-C4AF-4870-8606-C471AAAED0A7}"/>
                </a:ext>
              </a:extLst>
            </p:cNvPr>
            <p:cNvSpPr/>
            <p:nvPr/>
          </p:nvSpPr>
          <p:spPr>
            <a:xfrm>
              <a:off x="7475887" y="2173905"/>
              <a:ext cx="478091" cy="451530"/>
            </a:xfrm>
            <a:custGeom>
              <a:avLst/>
              <a:gdLst>
                <a:gd name="connsiteX0" fmla="*/ 478092 w 478091"/>
                <a:gd name="connsiteY0" fmla="*/ 150510 h 451530"/>
                <a:gd name="connsiteX1" fmla="*/ 327581 w 478091"/>
                <a:gd name="connsiteY1" fmla="*/ 0 h 451530"/>
                <a:gd name="connsiteX2" fmla="*/ 309874 w 478091"/>
                <a:gd name="connsiteY2" fmla="*/ 17707 h 451530"/>
                <a:gd name="connsiteX3" fmla="*/ 327581 w 478091"/>
                <a:gd name="connsiteY3" fmla="*/ 35414 h 451530"/>
                <a:gd name="connsiteX4" fmla="*/ 442677 w 478091"/>
                <a:gd name="connsiteY4" fmla="*/ 150510 h 451530"/>
                <a:gd name="connsiteX5" fmla="*/ 327581 w 478091"/>
                <a:gd name="connsiteY5" fmla="*/ 265606 h 451530"/>
                <a:gd name="connsiteX6" fmla="*/ 212485 w 478091"/>
                <a:gd name="connsiteY6" fmla="*/ 150510 h 451530"/>
                <a:gd name="connsiteX7" fmla="*/ 239046 w 478091"/>
                <a:gd name="connsiteY7" fmla="*/ 77026 h 451530"/>
                <a:gd name="connsiteX8" fmla="*/ 239046 w 478091"/>
                <a:gd name="connsiteY8" fmla="*/ 97389 h 451530"/>
                <a:gd name="connsiteX9" fmla="*/ 256753 w 478091"/>
                <a:gd name="connsiteY9" fmla="*/ 115096 h 451530"/>
                <a:gd name="connsiteX10" fmla="*/ 274460 w 478091"/>
                <a:gd name="connsiteY10" fmla="*/ 97389 h 451530"/>
                <a:gd name="connsiteX11" fmla="*/ 274460 w 478091"/>
                <a:gd name="connsiteY11" fmla="*/ 35414 h 451530"/>
                <a:gd name="connsiteX12" fmla="*/ 256753 w 478091"/>
                <a:gd name="connsiteY12" fmla="*/ 17707 h 451530"/>
                <a:gd name="connsiteX13" fmla="*/ 194778 w 478091"/>
                <a:gd name="connsiteY13" fmla="*/ 17707 h 451530"/>
                <a:gd name="connsiteX14" fmla="*/ 177071 w 478091"/>
                <a:gd name="connsiteY14" fmla="*/ 35414 h 451530"/>
                <a:gd name="connsiteX15" fmla="*/ 194778 w 478091"/>
                <a:gd name="connsiteY15" fmla="*/ 53121 h 451530"/>
                <a:gd name="connsiteX16" fmla="*/ 213370 w 478091"/>
                <a:gd name="connsiteY16" fmla="*/ 53121 h 451530"/>
                <a:gd name="connsiteX17" fmla="*/ 178842 w 478091"/>
                <a:gd name="connsiteY17" fmla="*/ 132803 h 451530"/>
                <a:gd name="connsiteX18" fmla="*/ 35414 w 478091"/>
                <a:gd name="connsiteY18" fmla="*/ 132803 h 451530"/>
                <a:gd name="connsiteX19" fmla="*/ 35414 w 478091"/>
                <a:gd name="connsiteY19" fmla="*/ 121294 h 451530"/>
                <a:gd name="connsiteX20" fmla="*/ 59319 w 478091"/>
                <a:gd name="connsiteY20" fmla="*/ 97389 h 451530"/>
                <a:gd name="connsiteX21" fmla="*/ 141657 w 478091"/>
                <a:gd name="connsiteY21" fmla="*/ 97389 h 451530"/>
                <a:gd name="connsiteX22" fmla="*/ 159364 w 478091"/>
                <a:gd name="connsiteY22" fmla="*/ 79682 h 451530"/>
                <a:gd name="connsiteX23" fmla="*/ 141657 w 478091"/>
                <a:gd name="connsiteY23" fmla="*/ 61975 h 451530"/>
                <a:gd name="connsiteX24" fmla="*/ 59319 w 478091"/>
                <a:gd name="connsiteY24" fmla="*/ 61975 h 451530"/>
                <a:gd name="connsiteX25" fmla="*/ 0 w 478091"/>
                <a:gd name="connsiteY25" fmla="*/ 121294 h 451530"/>
                <a:gd name="connsiteX26" fmla="*/ 0 w 478091"/>
                <a:gd name="connsiteY26" fmla="*/ 392212 h 451530"/>
                <a:gd name="connsiteX27" fmla="*/ 59319 w 478091"/>
                <a:gd name="connsiteY27" fmla="*/ 451531 h 451530"/>
                <a:gd name="connsiteX28" fmla="*/ 330237 w 478091"/>
                <a:gd name="connsiteY28" fmla="*/ 451531 h 451530"/>
                <a:gd name="connsiteX29" fmla="*/ 389556 w 478091"/>
                <a:gd name="connsiteY29" fmla="*/ 392212 h 451530"/>
                <a:gd name="connsiteX30" fmla="*/ 389556 w 478091"/>
                <a:gd name="connsiteY30" fmla="*/ 287740 h 451530"/>
                <a:gd name="connsiteX31" fmla="*/ 478092 w 478091"/>
                <a:gd name="connsiteY31" fmla="*/ 150510 h 451530"/>
                <a:gd name="connsiteX32" fmla="*/ 354142 w 478091"/>
                <a:gd name="connsiteY32" fmla="*/ 392212 h 451530"/>
                <a:gd name="connsiteX33" fmla="*/ 330237 w 478091"/>
                <a:gd name="connsiteY33" fmla="*/ 416117 h 451530"/>
                <a:gd name="connsiteX34" fmla="*/ 59319 w 478091"/>
                <a:gd name="connsiteY34" fmla="*/ 416117 h 451530"/>
                <a:gd name="connsiteX35" fmla="*/ 35414 w 478091"/>
                <a:gd name="connsiteY35" fmla="*/ 392212 h 451530"/>
                <a:gd name="connsiteX36" fmla="*/ 35414 w 478091"/>
                <a:gd name="connsiteY36" fmla="*/ 168217 h 451530"/>
                <a:gd name="connsiteX37" fmla="*/ 177956 w 478091"/>
                <a:gd name="connsiteY37" fmla="*/ 168217 h 451530"/>
                <a:gd name="connsiteX38" fmla="*/ 230192 w 478091"/>
                <a:gd name="connsiteY38" fmla="*/ 265606 h 451530"/>
                <a:gd name="connsiteX39" fmla="*/ 229307 w 478091"/>
                <a:gd name="connsiteY39" fmla="*/ 265606 h 451530"/>
                <a:gd name="connsiteX40" fmla="*/ 211600 w 478091"/>
                <a:gd name="connsiteY40" fmla="*/ 283314 h 451530"/>
                <a:gd name="connsiteX41" fmla="*/ 211600 w 478091"/>
                <a:gd name="connsiteY41" fmla="*/ 292167 h 451530"/>
                <a:gd name="connsiteX42" fmla="*/ 229307 w 478091"/>
                <a:gd name="connsiteY42" fmla="*/ 309874 h 451530"/>
                <a:gd name="connsiteX43" fmla="*/ 247014 w 478091"/>
                <a:gd name="connsiteY43" fmla="*/ 292167 h 451530"/>
                <a:gd name="connsiteX44" fmla="*/ 247014 w 478091"/>
                <a:gd name="connsiteY44" fmla="*/ 283314 h 451530"/>
                <a:gd name="connsiteX45" fmla="*/ 246129 w 478091"/>
                <a:gd name="connsiteY45" fmla="*/ 277116 h 451530"/>
                <a:gd name="connsiteX46" fmla="*/ 283314 w 478091"/>
                <a:gd name="connsiteY46" fmla="*/ 293938 h 451530"/>
                <a:gd name="connsiteX47" fmla="*/ 301021 w 478091"/>
                <a:gd name="connsiteY47" fmla="*/ 308989 h 451530"/>
                <a:gd name="connsiteX48" fmla="*/ 316957 w 478091"/>
                <a:gd name="connsiteY48" fmla="*/ 299250 h 451530"/>
                <a:gd name="connsiteX49" fmla="*/ 327581 w 478091"/>
                <a:gd name="connsiteY49" fmla="*/ 300135 h 451530"/>
                <a:gd name="connsiteX50" fmla="*/ 354142 w 478091"/>
                <a:gd name="connsiteY50" fmla="*/ 297479 h 451530"/>
                <a:gd name="connsiteX51" fmla="*/ 354142 w 478091"/>
                <a:gd name="connsiteY51" fmla="*/ 392212 h 45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78091" h="451530">
                  <a:moveTo>
                    <a:pt x="478092" y="150510"/>
                  </a:moveTo>
                  <a:cubicBezTo>
                    <a:pt x="478092" y="67287"/>
                    <a:pt x="410805" y="0"/>
                    <a:pt x="327581" y="0"/>
                  </a:cubicBezTo>
                  <a:cubicBezTo>
                    <a:pt x="317842" y="0"/>
                    <a:pt x="309874" y="7968"/>
                    <a:pt x="309874" y="17707"/>
                  </a:cubicBezTo>
                  <a:cubicBezTo>
                    <a:pt x="309874" y="27446"/>
                    <a:pt x="317842" y="35414"/>
                    <a:pt x="327581" y="35414"/>
                  </a:cubicBezTo>
                  <a:cubicBezTo>
                    <a:pt x="391327" y="35414"/>
                    <a:pt x="442677" y="86765"/>
                    <a:pt x="442677" y="150510"/>
                  </a:cubicBezTo>
                  <a:cubicBezTo>
                    <a:pt x="442677" y="214256"/>
                    <a:pt x="391327" y="265606"/>
                    <a:pt x="327581" y="265606"/>
                  </a:cubicBezTo>
                  <a:cubicBezTo>
                    <a:pt x="263836" y="265606"/>
                    <a:pt x="212485" y="214256"/>
                    <a:pt x="212485" y="150510"/>
                  </a:cubicBezTo>
                  <a:cubicBezTo>
                    <a:pt x="212485" y="123064"/>
                    <a:pt x="222224" y="98274"/>
                    <a:pt x="239046" y="77026"/>
                  </a:cubicBezTo>
                  <a:lnTo>
                    <a:pt x="239046" y="97389"/>
                  </a:lnTo>
                  <a:cubicBezTo>
                    <a:pt x="239046" y="107128"/>
                    <a:pt x="247014" y="115096"/>
                    <a:pt x="256753" y="115096"/>
                  </a:cubicBezTo>
                  <a:cubicBezTo>
                    <a:pt x="266492" y="115096"/>
                    <a:pt x="274460" y="107128"/>
                    <a:pt x="274460" y="97389"/>
                  </a:cubicBezTo>
                  <a:lnTo>
                    <a:pt x="274460" y="35414"/>
                  </a:lnTo>
                  <a:cubicBezTo>
                    <a:pt x="274460" y="25675"/>
                    <a:pt x="266492" y="17707"/>
                    <a:pt x="256753" y="17707"/>
                  </a:cubicBezTo>
                  <a:lnTo>
                    <a:pt x="194778" y="17707"/>
                  </a:lnTo>
                  <a:cubicBezTo>
                    <a:pt x="185039" y="17707"/>
                    <a:pt x="177071" y="25675"/>
                    <a:pt x="177071" y="35414"/>
                  </a:cubicBezTo>
                  <a:cubicBezTo>
                    <a:pt x="177071" y="45153"/>
                    <a:pt x="185039" y="53121"/>
                    <a:pt x="194778" y="53121"/>
                  </a:cubicBezTo>
                  <a:lnTo>
                    <a:pt x="213370" y="53121"/>
                  </a:lnTo>
                  <a:cubicBezTo>
                    <a:pt x="193893" y="75255"/>
                    <a:pt x="182383" y="103587"/>
                    <a:pt x="178842" y="132803"/>
                  </a:cubicBezTo>
                  <a:lnTo>
                    <a:pt x="35414" y="132803"/>
                  </a:lnTo>
                  <a:lnTo>
                    <a:pt x="35414" y="121294"/>
                  </a:lnTo>
                  <a:cubicBezTo>
                    <a:pt x="35414" y="108013"/>
                    <a:pt x="46038" y="97389"/>
                    <a:pt x="59319" y="97389"/>
                  </a:cubicBezTo>
                  <a:lnTo>
                    <a:pt x="141657" y="97389"/>
                  </a:lnTo>
                  <a:cubicBezTo>
                    <a:pt x="151396" y="97389"/>
                    <a:pt x="159364" y="89421"/>
                    <a:pt x="159364" y="79682"/>
                  </a:cubicBezTo>
                  <a:cubicBezTo>
                    <a:pt x="159364" y="69943"/>
                    <a:pt x="151396" y="61975"/>
                    <a:pt x="141657" y="61975"/>
                  </a:cubicBezTo>
                  <a:lnTo>
                    <a:pt x="59319" y="61975"/>
                  </a:lnTo>
                  <a:cubicBezTo>
                    <a:pt x="26561" y="61975"/>
                    <a:pt x="0" y="88535"/>
                    <a:pt x="0" y="121294"/>
                  </a:cubicBezTo>
                  <a:lnTo>
                    <a:pt x="0" y="392212"/>
                  </a:lnTo>
                  <a:cubicBezTo>
                    <a:pt x="0" y="424970"/>
                    <a:pt x="26561" y="451531"/>
                    <a:pt x="59319" y="451531"/>
                  </a:cubicBezTo>
                  <a:lnTo>
                    <a:pt x="330237" y="451531"/>
                  </a:lnTo>
                  <a:cubicBezTo>
                    <a:pt x="362995" y="451531"/>
                    <a:pt x="389556" y="424970"/>
                    <a:pt x="389556" y="392212"/>
                  </a:cubicBezTo>
                  <a:lnTo>
                    <a:pt x="389556" y="287740"/>
                  </a:lnTo>
                  <a:cubicBezTo>
                    <a:pt x="441792" y="263836"/>
                    <a:pt x="478092" y="211600"/>
                    <a:pt x="478092" y="150510"/>
                  </a:cubicBezTo>
                  <a:close/>
                  <a:moveTo>
                    <a:pt x="354142" y="392212"/>
                  </a:moveTo>
                  <a:cubicBezTo>
                    <a:pt x="354142" y="405492"/>
                    <a:pt x="343518" y="416117"/>
                    <a:pt x="330237" y="416117"/>
                  </a:cubicBezTo>
                  <a:lnTo>
                    <a:pt x="59319" y="416117"/>
                  </a:lnTo>
                  <a:cubicBezTo>
                    <a:pt x="46038" y="416117"/>
                    <a:pt x="35414" y="405492"/>
                    <a:pt x="35414" y="392212"/>
                  </a:cubicBezTo>
                  <a:lnTo>
                    <a:pt x="35414" y="168217"/>
                  </a:lnTo>
                  <a:lnTo>
                    <a:pt x="177956" y="168217"/>
                  </a:lnTo>
                  <a:cubicBezTo>
                    <a:pt x="182383" y="207173"/>
                    <a:pt x="201861" y="241702"/>
                    <a:pt x="230192" y="265606"/>
                  </a:cubicBezTo>
                  <a:cubicBezTo>
                    <a:pt x="230192" y="265606"/>
                    <a:pt x="229307" y="265606"/>
                    <a:pt x="229307" y="265606"/>
                  </a:cubicBezTo>
                  <a:cubicBezTo>
                    <a:pt x="219568" y="265606"/>
                    <a:pt x="211600" y="273575"/>
                    <a:pt x="211600" y="283314"/>
                  </a:cubicBezTo>
                  <a:lnTo>
                    <a:pt x="211600" y="292167"/>
                  </a:lnTo>
                  <a:cubicBezTo>
                    <a:pt x="211600" y="301906"/>
                    <a:pt x="219568" y="309874"/>
                    <a:pt x="229307" y="309874"/>
                  </a:cubicBezTo>
                  <a:cubicBezTo>
                    <a:pt x="239046" y="309874"/>
                    <a:pt x="247014" y="301906"/>
                    <a:pt x="247014" y="292167"/>
                  </a:cubicBezTo>
                  <a:lnTo>
                    <a:pt x="247014" y="283314"/>
                  </a:lnTo>
                  <a:cubicBezTo>
                    <a:pt x="247014" y="281543"/>
                    <a:pt x="247014" y="278887"/>
                    <a:pt x="246129" y="277116"/>
                  </a:cubicBezTo>
                  <a:cubicBezTo>
                    <a:pt x="257638" y="284199"/>
                    <a:pt x="270033" y="290396"/>
                    <a:pt x="283314" y="293938"/>
                  </a:cubicBezTo>
                  <a:cubicBezTo>
                    <a:pt x="284199" y="302791"/>
                    <a:pt x="292167" y="308989"/>
                    <a:pt x="301021" y="308989"/>
                  </a:cubicBezTo>
                  <a:cubicBezTo>
                    <a:pt x="308103" y="308989"/>
                    <a:pt x="313416" y="305447"/>
                    <a:pt x="316957" y="299250"/>
                  </a:cubicBezTo>
                  <a:cubicBezTo>
                    <a:pt x="320498" y="299250"/>
                    <a:pt x="324040" y="300135"/>
                    <a:pt x="327581" y="300135"/>
                  </a:cubicBezTo>
                  <a:cubicBezTo>
                    <a:pt x="336435" y="300135"/>
                    <a:pt x="345288" y="299250"/>
                    <a:pt x="354142" y="297479"/>
                  </a:cubicBezTo>
                  <a:lnTo>
                    <a:pt x="354142" y="392212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CF3DD422-D59F-45C3-9BB8-F3E567501B9B}"/>
                </a:ext>
              </a:extLst>
            </p:cNvPr>
            <p:cNvSpPr/>
            <p:nvPr/>
          </p:nvSpPr>
          <p:spPr>
            <a:xfrm>
              <a:off x="7546716" y="2368683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AF81CDC3-7B14-499C-B5B2-7D84316E29DA}"/>
                </a:ext>
              </a:extLst>
            </p:cNvPr>
            <p:cNvSpPr/>
            <p:nvPr/>
          </p:nvSpPr>
          <p:spPr>
            <a:xfrm>
              <a:off x="7617544" y="2368683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98DA06D-D4E5-4321-B298-92B7E128F896}"/>
                </a:ext>
              </a:extLst>
            </p:cNvPr>
            <p:cNvSpPr/>
            <p:nvPr/>
          </p:nvSpPr>
          <p:spPr>
            <a:xfrm>
              <a:off x="7546716" y="2439511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A11B4AC-270E-491C-80B0-733D8B1B9049}"/>
                </a:ext>
              </a:extLst>
            </p:cNvPr>
            <p:cNvSpPr/>
            <p:nvPr/>
          </p:nvSpPr>
          <p:spPr>
            <a:xfrm>
              <a:off x="7617544" y="2439511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186094C-0A5A-4DAF-B8CD-30F7FCE13708}"/>
                </a:ext>
              </a:extLst>
            </p:cNvPr>
            <p:cNvSpPr/>
            <p:nvPr/>
          </p:nvSpPr>
          <p:spPr>
            <a:xfrm>
              <a:off x="7546716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470590E-F78F-40F8-A818-88A5DAED9A77}"/>
                </a:ext>
              </a:extLst>
            </p:cNvPr>
            <p:cNvSpPr/>
            <p:nvPr/>
          </p:nvSpPr>
          <p:spPr>
            <a:xfrm>
              <a:off x="7617544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3F31C0D-DF75-4E2D-81CA-DA5F40D704E3}"/>
                </a:ext>
              </a:extLst>
            </p:cNvPr>
            <p:cNvSpPr/>
            <p:nvPr/>
          </p:nvSpPr>
          <p:spPr>
            <a:xfrm>
              <a:off x="7688372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5E23-ED3D-475B-8AC6-6A698904153E}"/>
                </a:ext>
              </a:extLst>
            </p:cNvPr>
            <p:cNvSpPr/>
            <p:nvPr/>
          </p:nvSpPr>
          <p:spPr>
            <a:xfrm>
              <a:off x="7759201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81CDC3B1-724D-4501-BC4B-CD7ED2DAAAC6}"/>
                </a:ext>
              </a:extLst>
            </p:cNvPr>
            <p:cNvSpPr/>
            <p:nvPr/>
          </p:nvSpPr>
          <p:spPr>
            <a:xfrm>
              <a:off x="7785761" y="2227026"/>
              <a:ext cx="88535" cy="115096"/>
            </a:xfrm>
            <a:custGeom>
              <a:avLst/>
              <a:gdLst>
                <a:gd name="connsiteX0" fmla="*/ 17707 w 88535"/>
                <a:gd name="connsiteY0" fmla="*/ 115096 h 115096"/>
                <a:gd name="connsiteX1" fmla="*/ 70828 w 88535"/>
                <a:gd name="connsiteY1" fmla="*/ 115096 h 115096"/>
                <a:gd name="connsiteX2" fmla="*/ 88535 w 88535"/>
                <a:gd name="connsiteY2" fmla="*/ 97389 h 115096"/>
                <a:gd name="connsiteX3" fmla="*/ 70828 w 88535"/>
                <a:gd name="connsiteY3" fmla="*/ 79682 h 115096"/>
                <a:gd name="connsiteX4" fmla="*/ 35414 w 88535"/>
                <a:gd name="connsiteY4" fmla="*/ 79682 h 115096"/>
                <a:gd name="connsiteX5" fmla="*/ 35414 w 88535"/>
                <a:gd name="connsiteY5" fmla="*/ 17707 h 115096"/>
                <a:gd name="connsiteX6" fmla="*/ 17707 w 88535"/>
                <a:gd name="connsiteY6" fmla="*/ 0 h 115096"/>
                <a:gd name="connsiteX7" fmla="*/ 0 w 88535"/>
                <a:gd name="connsiteY7" fmla="*/ 17707 h 115096"/>
                <a:gd name="connsiteX8" fmla="*/ 0 w 88535"/>
                <a:gd name="connsiteY8" fmla="*/ 97389 h 115096"/>
                <a:gd name="connsiteX9" fmla="*/ 17707 w 88535"/>
                <a:gd name="connsiteY9" fmla="*/ 115096 h 1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35" h="115096">
                  <a:moveTo>
                    <a:pt x="17707" y="115096"/>
                  </a:moveTo>
                  <a:lnTo>
                    <a:pt x="70828" y="115096"/>
                  </a:lnTo>
                  <a:cubicBezTo>
                    <a:pt x="80567" y="115096"/>
                    <a:pt x="88535" y="107128"/>
                    <a:pt x="88535" y="97389"/>
                  </a:cubicBezTo>
                  <a:cubicBezTo>
                    <a:pt x="88535" y="87650"/>
                    <a:pt x="80567" y="79682"/>
                    <a:pt x="70828" y="79682"/>
                  </a:cubicBezTo>
                  <a:lnTo>
                    <a:pt x="35414" y="79682"/>
                  </a:ln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ubicBezTo>
                    <a:pt x="7968" y="0"/>
                    <a:pt x="0" y="7968"/>
                    <a:pt x="0" y="17707"/>
                  </a:cubicBezTo>
                  <a:lnTo>
                    <a:pt x="0" y="97389"/>
                  </a:lnTo>
                  <a:cubicBezTo>
                    <a:pt x="0" y="107128"/>
                    <a:pt x="7968" y="115096"/>
                    <a:pt x="17707" y="11509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2" name="Graphic 77">
            <a:extLst>
              <a:ext uri="{FF2B5EF4-FFF2-40B4-BE49-F238E27FC236}">
                <a16:creationId xmlns:a16="http://schemas.microsoft.com/office/drawing/2014/main" id="{EAA7A558-F4C2-4E6F-8698-E7C53D8C4D0B}"/>
              </a:ext>
            </a:extLst>
          </p:cNvPr>
          <p:cNvSpPr/>
          <p:nvPr/>
        </p:nvSpPr>
        <p:spPr>
          <a:xfrm>
            <a:off x="6983763" y="2220741"/>
            <a:ext cx="379746" cy="393308"/>
          </a:xfrm>
          <a:custGeom>
            <a:avLst/>
            <a:gdLst>
              <a:gd name="connsiteX0" fmla="*/ 495799 w 495798"/>
              <a:gd name="connsiteY0" fmla="*/ 150510 h 513505"/>
              <a:gd name="connsiteX1" fmla="*/ 407263 w 495798"/>
              <a:gd name="connsiteY1" fmla="*/ 46038 h 513505"/>
              <a:gd name="connsiteX2" fmla="*/ 354142 w 495798"/>
              <a:gd name="connsiteY2" fmla="*/ 0 h 513505"/>
              <a:gd name="connsiteX3" fmla="*/ 239046 w 495798"/>
              <a:gd name="connsiteY3" fmla="*/ 0 h 513505"/>
              <a:gd name="connsiteX4" fmla="*/ 221339 w 495798"/>
              <a:gd name="connsiteY4" fmla="*/ 17707 h 513505"/>
              <a:gd name="connsiteX5" fmla="*/ 239046 w 495798"/>
              <a:gd name="connsiteY5" fmla="*/ 35414 h 513505"/>
              <a:gd name="connsiteX6" fmla="*/ 354142 w 495798"/>
              <a:gd name="connsiteY6" fmla="*/ 35414 h 513505"/>
              <a:gd name="connsiteX7" fmla="*/ 371849 w 495798"/>
              <a:gd name="connsiteY7" fmla="*/ 53121 h 513505"/>
              <a:gd name="connsiteX8" fmla="*/ 371849 w 495798"/>
              <a:gd name="connsiteY8" fmla="*/ 185924 h 513505"/>
              <a:gd name="connsiteX9" fmla="*/ 247899 w 495798"/>
              <a:gd name="connsiteY9" fmla="*/ 309874 h 513505"/>
              <a:gd name="connsiteX10" fmla="*/ 123950 w 495798"/>
              <a:gd name="connsiteY10" fmla="*/ 185924 h 513505"/>
              <a:gd name="connsiteX11" fmla="*/ 123950 w 495798"/>
              <a:gd name="connsiteY11" fmla="*/ 53121 h 513505"/>
              <a:gd name="connsiteX12" fmla="*/ 141657 w 495798"/>
              <a:gd name="connsiteY12" fmla="*/ 35414 h 513505"/>
              <a:gd name="connsiteX13" fmla="*/ 159364 w 495798"/>
              <a:gd name="connsiteY13" fmla="*/ 17707 h 513505"/>
              <a:gd name="connsiteX14" fmla="*/ 141657 w 495798"/>
              <a:gd name="connsiteY14" fmla="*/ 0 h 513505"/>
              <a:gd name="connsiteX15" fmla="*/ 89421 w 495798"/>
              <a:gd name="connsiteY15" fmla="*/ 46038 h 513505"/>
              <a:gd name="connsiteX16" fmla="*/ 0 w 495798"/>
              <a:gd name="connsiteY16" fmla="*/ 150510 h 513505"/>
              <a:gd name="connsiteX17" fmla="*/ 105357 w 495798"/>
              <a:gd name="connsiteY17" fmla="*/ 256753 h 513505"/>
              <a:gd name="connsiteX18" fmla="*/ 230192 w 495798"/>
              <a:gd name="connsiteY18" fmla="*/ 344403 h 513505"/>
              <a:gd name="connsiteX19" fmla="*/ 230192 w 495798"/>
              <a:gd name="connsiteY19" fmla="*/ 389556 h 513505"/>
              <a:gd name="connsiteX20" fmla="*/ 216912 w 495798"/>
              <a:gd name="connsiteY20" fmla="*/ 389556 h 513505"/>
              <a:gd name="connsiteX21" fmla="*/ 177071 w 495798"/>
              <a:gd name="connsiteY21" fmla="*/ 429397 h 513505"/>
              <a:gd name="connsiteX22" fmla="*/ 177956 w 495798"/>
              <a:gd name="connsiteY22" fmla="*/ 433824 h 513505"/>
              <a:gd name="connsiteX23" fmla="*/ 141657 w 495798"/>
              <a:gd name="connsiteY23" fmla="*/ 473665 h 513505"/>
              <a:gd name="connsiteX24" fmla="*/ 181498 w 495798"/>
              <a:gd name="connsiteY24" fmla="*/ 513506 h 513505"/>
              <a:gd name="connsiteX25" fmla="*/ 315186 w 495798"/>
              <a:gd name="connsiteY25" fmla="*/ 513506 h 513505"/>
              <a:gd name="connsiteX26" fmla="*/ 355027 w 495798"/>
              <a:gd name="connsiteY26" fmla="*/ 473665 h 513505"/>
              <a:gd name="connsiteX27" fmla="*/ 318728 w 495798"/>
              <a:gd name="connsiteY27" fmla="*/ 433824 h 513505"/>
              <a:gd name="connsiteX28" fmla="*/ 319613 w 495798"/>
              <a:gd name="connsiteY28" fmla="*/ 429397 h 513505"/>
              <a:gd name="connsiteX29" fmla="*/ 279772 w 495798"/>
              <a:gd name="connsiteY29" fmla="*/ 389556 h 513505"/>
              <a:gd name="connsiteX30" fmla="*/ 265606 w 495798"/>
              <a:gd name="connsiteY30" fmla="*/ 389556 h 513505"/>
              <a:gd name="connsiteX31" fmla="*/ 265606 w 495798"/>
              <a:gd name="connsiteY31" fmla="*/ 344403 h 513505"/>
              <a:gd name="connsiteX32" fmla="*/ 391327 w 495798"/>
              <a:gd name="connsiteY32" fmla="*/ 256753 h 513505"/>
              <a:gd name="connsiteX33" fmla="*/ 495799 w 495798"/>
              <a:gd name="connsiteY33" fmla="*/ 150510 h 513505"/>
              <a:gd name="connsiteX34" fmla="*/ 35414 w 495798"/>
              <a:gd name="connsiteY34" fmla="*/ 150510 h 513505"/>
              <a:gd name="connsiteX35" fmla="*/ 88535 w 495798"/>
              <a:gd name="connsiteY35" fmla="*/ 82338 h 513505"/>
              <a:gd name="connsiteX36" fmla="*/ 88535 w 495798"/>
              <a:gd name="connsiteY36" fmla="*/ 185924 h 513505"/>
              <a:gd name="connsiteX37" fmla="*/ 92077 w 495798"/>
              <a:gd name="connsiteY37" fmla="*/ 219568 h 513505"/>
              <a:gd name="connsiteX38" fmla="*/ 35414 w 495798"/>
              <a:gd name="connsiteY38" fmla="*/ 150510 h 513505"/>
              <a:gd name="connsiteX39" fmla="*/ 314301 w 495798"/>
              <a:gd name="connsiteY39" fmla="*/ 478092 h 513505"/>
              <a:gd name="connsiteX40" fmla="*/ 181498 w 495798"/>
              <a:gd name="connsiteY40" fmla="*/ 478092 h 513505"/>
              <a:gd name="connsiteX41" fmla="*/ 177071 w 495798"/>
              <a:gd name="connsiteY41" fmla="*/ 473665 h 513505"/>
              <a:gd name="connsiteX42" fmla="*/ 181498 w 495798"/>
              <a:gd name="connsiteY42" fmla="*/ 469238 h 513505"/>
              <a:gd name="connsiteX43" fmla="*/ 216912 w 495798"/>
              <a:gd name="connsiteY43" fmla="*/ 469238 h 513505"/>
              <a:gd name="connsiteX44" fmla="*/ 279772 w 495798"/>
              <a:gd name="connsiteY44" fmla="*/ 469238 h 513505"/>
              <a:gd name="connsiteX45" fmla="*/ 315186 w 495798"/>
              <a:gd name="connsiteY45" fmla="*/ 469238 h 513505"/>
              <a:gd name="connsiteX46" fmla="*/ 319613 w 495798"/>
              <a:gd name="connsiteY46" fmla="*/ 473665 h 513505"/>
              <a:gd name="connsiteX47" fmla="*/ 314301 w 495798"/>
              <a:gd name="connsiteY47" fmla="*/ 478092 h 513505"/>
              <a:gd name="connsiteX48" fmla="*/ 283314 w 495798"/>
              <a:gd name="connsiteY48" fmla="*/ 429397 h 513505"/>
              <a:gd name="connsiteX49" fmla="*/ 278887 w 495798"/>
              <a:gd name="connsiteY49" fmla="*/ 433824 h 513505"/>
              <a:gd name="connsiteX50" fmla="*/ 216027 w 495798"/>
              <a:gd name="connsiteY50" fmla="*/ 433824 h 513505"/>
              <a:gd name="connsiteX51" fmla="*/ 211600 w 495798"/>
              <a:gd name="connsiteY51" fmla="*/ 429397 h 513505"/>
              <a:gd name="connsiteX52" fmla="*/ 216027 w 495798"/>
              <a:gd name="connsiteY52" fmla="*/ 424970 h 513505"/>
              <a:gd name="connsiteX53" fmla="*/ 278887 w 495798"/>
              <a:gd name="connsiteY53" fmla="*/ 424970 h 513505"/>
              <a:gd name="connsiteX54" fmla="*/ 283314 w 495798"/>
              <a:gd name="connsiteY54" fmla="*/ 429397 h 513505"/>
              <a:gd name="connsiteX55" fmla="*/ 403722 w 495798"/>
              <a:gd name="connsiteY55" fmla="*/ 219568 h 513505"/>
              <a:gd name="connsiteX56" fmla="*/ 407263 w 495798"/>
              <a:gd name="connsiteY56" fmla="*/ 185924 h 513505"/>
              <a:gd name="connsiteX57" fmla="*/ 407263 w 495798"/>
              <a:gd name="connsiteY57" fmla="*/ 82338 h 513505"/>
              <a:gd name="connsiteX58" fmla="*/ 460384 w 495798"/>
              <a:gd name="connsiteY58" fmla="*/ 150510 h 513505"/>
              <a:gd name="connsiteX59" fmla="*/ 403722 w 495798"/>
              <a:gd name="connsiteY59" fmla="*/ 219568 h 513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495798" h="513505">
                <a:moveTo>
                  <a:pt x="495799" y="150510"/>
                </a:moveTo>
                <a:cubicBezTo>
                  <a:pt x="495799" y="97389"/>
                  <a:pt x="457728" y="54007"/>
                  <a:pt x="407263" y="46038"/>
                </a:cubicBezTo>
                <a:cubicBezTo>
                  <a:pt x="403722" y="20363"/>
                  <a:pt x="381588" y="0"/>
                  <a:pt x="354142" y="0"/>
                </a:cubicBezTo>
                <a:lnTo>
                  <a:pt x="239046" y="0"/>
                </a:lnTo>
                <a:cubicBezTo>
                  <a:pt x="229307" y="0"/>
                  <a:pt x="221339" y="7968"/>
                  <a:pt x="221339" y="17707"/>
                </a:cubicBezTo>
                <a:cubicBezTo>
                  <a:pt x="221339" y="27446"/>
                  <a:pt x="229307" y="35414"/>
                  <a:pt x="239046" y="35414"/>
                </a:cubicBezTo>
                <a:lnTo>
                  <a:pt x="354142" y="35414"/>
                </a:lnTo>
                <a:cubicBezTo>
                  <a:pt x="363881" y="35414"/>
                  <a:pt x="371849" y="43382"/>
                  <a:pt x="371849" y="53121"/>
                </a:cubicBezTo>
                <a:lnTo>
                  <a:pt x="371849" y="185924"/>
                </a:lnTo>
                <a:cubicBezTo>
                  <a:pt x="371849" y="254097"/>
                  <a:pt x="316072" y="309874"/>
                  <a:pt x="247899" y="309874"/>
                </a:cubicBezTo>
                <a:cubicBezTo>
                  <a:pt x="179727" y="309874"/>
                  <a:pt x="123950" y="254097"/>
                  <a:pt x="123950" y="185924"/>
                </a:cubicBezTo>
                <a:lnTo>
                  <a:pt x="123950" y="53121"/>
                </a:lnTo>
                <a:cubicBezTo>
                  <a:pt x="123950" y="43382"/>
                  <a:pt x="131918" y="35414"/>
                  <a:pt x="141657" y="35414"/>
                </a:cubicBezTo>
                <a:cubicBezTo>
                  <a:pt x="151396" y="35414"/>
                  <a:pt x="159364" y="27446"/>
                  <a:pt x="159364" y="17707"/>
                </a:cubicBezTo>
                <a:cubicBezTo>
                  <a:pt x="159364" y="7968"/>
                  <a:pt x="151396" y="0"/>
                  <a:pt x="141657" y="0"/>
                </a:cubicBezTo>
                <a:cubicBezTo>
                  <a:pt x="115096" y="0"/>
                  <a:pt x="92962" y="20363"/>
                  <a:pt x="89421" y="46038"/>
                </a:cubicBezTo>
                <a:cubicBezTo>
                  <a:pt x="38956" y="54007"/>
                  <a:pt x="0" y="97389"/>
                  <a:pt x="0" y="150510"/>
                </a:cubicBezTo>
                <a:cubicBezTo>
                  <a:pt x="0" y="208944"/>
                  <a:pt x="46924" y="255868"/>
                  <a:pt x="105357" y="256753"/>
                </a:cubicBezTo>
                <a:cubicBezTo>
                  <a:pt x="129262" y="303677"/>
                  <a:pt x="175300" y="338206"/>
                  <a:pt x="230192" y="344403"/>
                </a:cubicBezTo>
                <a:lnTo>
                  <a:pt x="230192" y="389556"/>
                </a:lnTo>
                <a:lnTo>
                  <a:pt x="216912" y="389556"/>
                </a:lnTo>
                <a:cubicBezTo>
                  <a:pt x="194778" y="389556"/>
                  <a:pt x="177071" y="407263"/>
                  <a:pt x="177071" y="429397"/>
                </a:cubicBezTo>
                <a:cubicBezTo>
                  <a:pt x="177071" y="431168"/>
                  <a:pt x="177071" y="432938"/>
                  <a:pt x="177956" y="433824"/>
                </a:cubicBezTo>
                <a:cubicBezTo>
                  <a:pt x="157593" y="435595"/>
                  <a:pt x="141657" y="452416"/>
                  <a:pt x="141657" y="473665"/>
                </a:cubicBezTo>
                <a:cubicBezTo>
                  <a:pt x="141657" y="495799"/>
                  <a:pt x="159364" y="513506"/>
                  <a:pt x="181498" y="513506"/>
                </a:cubicBezTo>
                <a:lnTo>
                  <a:pt x="315186" y="513506"/>
                </a:lnTo>
                <a:cubicBezTo>
                  <a:pt x="337320" y="513506"/>
                  <a:pt x="355027" y="495799"/>
                  <a:pt x="355027" y="473665"/>
                </a:cubicBezTo>
                <a:cubicBezTo>
                  <a:pt x="355027" y="453302"/>
                  <a:pt x="339091" y="436480"/>
                  <a:pt x="318728" y="433824"/>
                </a:cubicBezTo>
                <a:cubicBezTo>
                  <a:pt x="318728" y="432053"/>
                  <a:pt x="319613" y="430282"/>
                  <a:pt x="319613" y="429397"/>
                </a:cubicBezTo>
                <a:cubicBezTo>
                  <a:pt x="319613" y="407263"/>
                  <a:pt x="301906" y="389556"/>
                  <a:pt x="279772" y="389556"/>
                </a:cubicBezTo>
                <a:lnTo>
                  <a:pt x="265606" y="389556"/>
                </a:lnTo>
                <a:lnTo>
                  <a:pt x="265606" y="344403"/>
                </a:lnTo>
                <a:cubicBezTo>
                  <a:pt x="320498" y="338206"/>
                  <a:pt x="367422" y="304562"/>
                  <a:pt x="391327" y="256753"/>
                </a:cubicBezTo>
                <a:cubicBezTo>
                  <a:pt x="448875" y="255868"/>
                  <a:pt x="495799" y="208944"/>
                  <a:pt x="495799" y="150510"/>
                </a:cubicBezTo>
                <a:close/>
                <a:moveTo>
                  <a:pt x="35414" y="150510"/>
                </a:moveTo>
                <a:cubicBezTo>
                  <a:pt x="35414" y="117752"/>
                  <a:pt x="58433" y="90306"/>
                  <a:pt x="88535" y="82338"/>
                </a:cubicBezTo>
                <a:lnTo>
                  <a:pt x="88535" y="185924"/>
                </a:lnTo>
                <a:cubicBezTo>
                  <a:pt x="88535" y="197434"/>
                  <a:pt x="89421" y="208944"/>
                  <a:pt x="92077" y="219568"/>
                </a:cubicBezTo>
                <a:cubicBezTo>
                  <a:pt x="60204" y="213370"/>
                  <a:pt x="35414" y="185039"/>
                  <a:pt x="35414" y="150510"/>
                </a:cubicBezTo>
                <a:close/>
                <a:moveTo>
                  <a:pt x="314301" y="478092"/>
                </a:moveTo>
                <a:lnTo>
                  <a:pt x="181498" y="478092"/>
                </a:lnTo>
                <a:cubicBezTo>
                  <a:pt x="178842" y="478092"/>
                  <a:pt x="177071" y="476321"/>
                  <a:pt x="177071" y="473665"/>
                </a:cubicBezTo>
                <a:cubicBezTo>
                  <a:pt x="177071" y="471009"/>
                  <a:pt x="178842" y="469238"/>
                  <a:pt x="181498" y="469238"/>
                </a:cubicBezTo>
                <a:lnTo>
                  <a:pt x="216912" y="469238"/>
                </a:lnTo>
                <a:lnTo>
                  <a:pt x="279772" y="469238"/>
                </a:lnTo>
                <a:lnTo>
                  <a:pt x="315186" y="469238"/>
                </a:lnTo>
                <a:cubicBezTo>
                  <a:pt x="317842" y="469238"/>
                  <a:pt x="319613" y="471009"/>
                  <a:pt x="319613" y="473665"/>
                </a:cubicBezTo>
                <a:cubicBezTo>
                  <a:pt x="319613" y="476321"/>
                  <a:pt x="316957" y="478092"/>
                  <a:pt x="314301" y="478092"/>
                </a:cubicBezTo>
                <a:close/>
                <a:moveTo>
                  <a:pt x="283314" y="429397"/>
                </a:moveTo>
                <a:cubicBezTo>
                  <a:pt x="283314" y="432053"/>
                  <a:pt x="281543" y="433824"/>
                  <a:pt x="278887" y="433824"/>
                </a:cubicBezTo>
                <a:lnTo>
                  <a:pt x="216027" y="433824"/>
                </a:lnTo>
                <a:cubicBezTo>
                  <a:pt x="213370" y="433824"/>
                  <a:pt x="211600" y="432053"/>
                  <a:pt x="211600" y="429397"/>
                </a:cubicBezTo>
                <a:cubicBezTo>
                  <a:pt x="211600" y="426741"/>
                  <a:pt x="213370" y="424970"/>
                  <a:pt x="216027" y="424970"/>
                </a:cubicBezTo>
                <a:lnTo>
                  <a:pt x="278887" y="424970"/>
                </a:lnTo>
                <a:cubicBezTo>
                  <a:pt x="281543" y="424970"/>
                  <a:pt x="283314" y="426741"/>
                  <a:pt x="283314" y="429397"/>
                </a:cubicBezTo>
                <a:close/>
                <a:moveTo>
                  <a:pt x="403722" y="219568"/>
                </a:moveTo>
                <a:cubicBezTo>
                  <a:pt x="406378" y="208944"/>
                  <a:pt x="407263" y="197434"/>
                  <a:pt x="407263" y="185924"/>
                </a:cubicBezTo>
                <a:lnTo>
                  <a:pt x="407263" y="82338"/>
                </a:lnTo>
                <a:cubicBezTo>
                  <a:pt x="437365" y="90306"/>
                  <a:pt x="460384" y="117752"/>
                  <a:pt x="460384" y="150510"/>
                </a:cubicBezTo>
                <a:cubicBezTo>
                  <a:pt x="460384" y="185039"/>
                  <a:pt x="436480" y="213370"/>
                  <a:pt x="403722" y="219568"/>
                </a:cubicBez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Graphic 79">
            <a:extLst>
              <a:ext uri="{FF2B5EF4-FFF2-40B4-BE49-F238E27FC236}">
                <a16:creationId xmlns:a16="http://schemas.microsoft.com/office/drawing/2014/main" id="{41488B21-C554-4D47-A049-91467521CF38}"/>
              </a:ext>
            </a:extLst>
          </p:cNvPr>
          <p:cNvSpPr/>
          <p:nvPr/>
        </p:nvSpPr>
        <p:spPr>
          <a:xfrm>
            <a:off x="5862138" y="2227522"/>
            <a:ext cx="311934" cy="379746"/>
          </a:xfrm>
          <a:custGeom>
            <a:avLst/>
            <a:gdLst>
              <a:gd name="connsiteX0" fmla="*/ 332008 w 407263"/>
              <a:gd name="connsiteY0" fmla="*/ 150510 h 495798"/>
              <a:gd name="connsiteX1" fmla="*/ 407263 w 407263"/>
              <a:gd name="connsiteY1" fmla="*/ 75255 h 495798"/>
              <a:gd name="connsiteX2" fmla="*/ 332008 w 407263"/>
              <a:gd name="connsiteY2" fmla="*/ 0 h 495798"/>
              <a:gd name="connsiteX3" fmla="*/ 256753 w 407263"/>
              <a:gd name="connsiteY3" fmla="*/ 75255 h 495798"/>
              <a:gd name="connsiteX4" fmla="*/ 268262 w 407263"/>
              <a:gd name="connsiteY4" fmla="*/ 114211 h 495798"/>
              <a:gd name="connsiteX5" fmla="*/ 177956 w 407263"/>
              <a:gd name="connsiteY5" fmla="*/ 204517 h 495798"/>
              <a:gd name="connsiteX6" fmla="*/ 106243 w 407263"/>
              <a:gd name="connsiteY6" fmla="*/ 177071 h 495798"/>
              <a:gd name="connsiteX7" fmla="*/ 0 w 407263"/>
              <a:gd name="connsiteY7" fmla="*/ 283314 h 495798"/>
              <a:gd name="connsiteX8" fmla="*/ 21249 w 407263"/>
              <a:gd name="connsiteY8" fmla="*/ 347059 h 495798"/>
              <a:gd name="connsiteX9" fmla="*/ 46038 w 407263"/>
              <a:gd name="connsiteY9" fmla="*/ 350600 h 495798"/>
              <a:gd name="connsiteX10" fmla="*/ 49580 w 407263"/>
              <a:gd name="connsiteY10" fmla="*/ 325811 h 495798"/>
              <a:gd name="connsiteX11" fmla="*/ 35414 w 407263"/>
              <a:gd name="connsiteY11" fmla="*/ 283314 h 495798"/>
              <a:gd name="connsiteX12" fmla="*/ 106243 w 407263"/>
              <a:gd name="connsiteY12" fmla="*/ 212485 h 495798"/>
              <a:gd name="connsiteX13" fmla="*/ 177071 w 407263"/>
              <a:gd name="connsiteY13" fmla="*/ 283314 h 495798"/>
              <a:gd name="connsiteX14" fmla="*/ 106243 w 407263"/>
              <a:gd name="connsiteY14" fmla="*/ 354142 h 495798"/>
              <a:gd name="connsiteX15" fmla="*/ 88535 w 407263"/>
              <a:gd name="connsiteY15" fmla="*/ 371849 h 495798"/>
              <a:gd name="connsiteX16" fmla="*/ 106243 w 407263"/>
              <a:gd name="connsiteY16" fmla="*/ 389556 h 495798"/>
              <a:gd name="connsiteX17" fmla="*/ 177071 w 407263"/>
              <a:gd name="connsiteY17" fmla="*/ 362110 h 495798"/>
              <a:gd name="connsiteX18" fmla="*/ 211600 w 407263"/>
              <a:gd name="connsiteY18" fmla="*/ 396639 h 495798"/>
              <a:gd name="connsiteX19" fmla="*/ 202746 w 407263"/>
              <a:gd name="connsiteY19" fmla="*/ 429397 h 495798"/>
              <a:gd name="connsiteX20" fmla="*/ 269148 w 407263"/>
              <a:gd name="connsiteY20" fmla="*/ 495799 h 495798"/>
              <a:gd name="connsiteX21" fmla="*/ 335549 w 407263"/>
              <a:gd name="connsiteY21" fmla="*/ 429397 h 495798"/>
              <a:gd name="connsiteX22" fmla="*/ 270033 w 407263"/>
              <a:gd name="connsiteY22" fmla="*/ 362995 h 495798"/>
              <a:gd name="connsiteX23" fmla="*/ 237275 w 407263"/>
              <a:gd name="connsiteY23" fmla="*/ 371849 h 495798"/>
              <a:gd name="connsiteX24" fmla="*/ 199205 w 407263"/>
              <a:gd name="connsiteY24" fmla="*/ 333779 h 495798"/>
              <a:gd name="connsiteX25" fmla="*/ 212485 w 407263"/>
              <a:gd name="connsiteY25" fmla="*/ 283314 h 495798"/>
              <a:gd name="connsiteX26" fmla="*/ 199205 w 407263"/>
              <a:gd name="connsiteY26" fmla="*/ 232848 h 495798"/>
              <a:gd name="connsiteX27" fmla="*/ 292167 w 407263"/>
              <a:gd name="connsiteY27" fmla="*/ 139886 h 495798"/>
              <a:gd name="connsiteX28" fmla="*/ 332008 w 407263"/>
              <a:gd name="connsiteY28" fmla="*/ 150510 h 495798"/>
              <a:gd name="connsiteX29" fmla="*/ 332008 w 407263"/>
              <a:gd name="connsiteY29" fmla="*/ 35414 h 495798"/>
              <a:gd name="connsiteX30" fmla="*/ 371849 w 407263"/>
              <a:gd name="connsiteY30" fmla="*/ 75255 h 495798"/>
              <a:gd name="connsiteX31" fmla="*/ 332008 w 407263"/>
              <a:gd name="connsiteY31" fmla="*/ 115096 h 495798"/>
              <a:gd name="connsiteX32" fmla="*/ 292167 w 407263"/>
              <a:gd name="connsiteY32" fmla="*/ 75255 h 495798"/>
              <a:gd name="connsiteX33" fmla="*/ 332008 w 407263"/>
              <a:gd name="connsiteY33" fmla="*/ 35414 h 495798"/>
              <a:gd name="connsiteX34" fmla="*/ 270033 w 407263"/>
              <a:gd name="connsiteY34" fmla="*/ 398410 h 495798"/>
              <a:gd name="connsiteX35" fmla="*/ 301021 w 407263"/>
              <a:gd name="connsiteY35" fmla="*/ 429397 h 495798"/>
              <a:gd name="connsiteX36" fmla="*/ 270033 w 407263"/>
              <a:gd name="connsiteY36" fmla="*/ 460384 h 495798"/>
              <a:gd name="connsiteX37" fmla="*/ 239046 w 407263"/>
              <a:gd name="connsiteY37" fmla="*/ 429397 h 495798"/>
              <a:gd name="connsiteX38" fmla="*/ 270033 w 407263"/>
              <a:gd name="connsiteY38" fmla="*/ 398410 h 49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407263" h="495798">
                <a:moveTo>
                  <a:pt x="332008" y="150510"/>
                </a:moveTo>
                <a:cubicBezTo>
                  <a:pt x="373620" y="150510"/>
                  <a:pt x="407263" y="116867"/>
                  <a:pt x="407263" y="75255"/>
                </a:cubicBezTo>
                <a:cubicBezTo>
                  <a:pt x="407263" y="33643"/>
                  <a:pt x="373620" y="0"/>
                  <a:pt x="332008" y="0"/>
                </a:cubicBezTo>
                <a:cubicBezTo>
                  <a:pt x="290396" y="0"/>
                  <a:pt x="256753" y="33643"/>
                  <a:pt x="256753" y="75255"/>
                </a:cubicBezTo>
                <a:cubicBezTo>
                  <a:pt x="256753" y="89421"/>
                  <a:pt x="261180" y="102701"/>
                  <a:pt x="268262" y="114211"/>
                </a:cubicBezTo>
                <a:lnTo>
                  <a:pt x="177956" y="204517"/>
                </a:lnTo>
                <a:cubicBezTo>
                  <a:pt x="159364" y="187695"/>
                  <a:pt x="133689" y="177071"/>
                  <a:pt x="106243" y="177071"/>
                </a:cubicBezTo>
                <a:cubicBezTo>
                  <a:pt x="47809" y="177071"/>
                  <a:pt x="0" y="224880"/>
                  <a:pt x="0" y="283314"/>
                </a:cubicBezTo>
                <a:cubicBezTo>
                  <a:pt x="0" y="306333"/>
                  <a:pt x="7083" y="328467"/>
                  <a:pt x="21249" y="347059"/>
                </a:cubicBezTo>
                <a:cubicBezTo>
                  <a:pt x="27446" y="355027"/>
                  <a:pt x="38070" y="356798"/>
                  <a:pt x="46038" y="350600"/>
                </a:cubicBezTo>
                <a:cubicBezTo>
                  <a:pt x="54007" y="344403"/>
                  <a:pt x="55777" y="333779"/>
                  <a:pt x="49580" y="325811"/>
                </a:cubicBezTo>
                <a:cubicBezTo>
                  <a:pt x="40726" y="313416"/>
                  <a:pt x="35414" y="298365"/>
                  <a:pt x="35414" y="283314"/>
                </a:cubicBezTo>
                <a:cubicBezTo>
                  <a:pt x="35414" y="244358"/>
                  <a:pt x="67287" y="212485"/>
                  <a:pt x="106243" y="212485"/>
                </a:cubicBezTo>
                <a:cubicBezTo>
                  <a:pt x="145198" y="212485"/>
                  <a:pt x="177071" y="244358"/>
                  <a:pt x="177071" y="283314"/>
                </a:cubicBezTo>
                <a:cubicBezTo>
                  <a:pt x="177071" y="322269"/>
                  <a:pt x="145198" y="354142"/>
                  <a:pt x="106243" y="354142"/>
                </a:cubicBezTo>
                <a:cubicBezTo>
                  <a:pt x="96504" y="354142"/>
                  <a:pt x="88535" y="362110"/>
                  <a:pt x="88535" y="371849"/>
                </a:cubicBezTo>
                <a:cubicBezTo>
                  <a:pt x="88535" y="381588"/>
                  <a:pt x="96504" y="389556"/>
                  <a:pt x="106243" y="389556"/>
                </a:cubicBezTo>
                <a:cubicBezTo>
                  <a:pt x="133689" y="389556"/>
                  <a:pt x="158478" y="378932"/>
                  <a:pt x="177071" y="362110"/>
                </a:cubicBezTo>
                <a:lnTo>
                  <a:pt x="211600" y="396639"/>
                </a:lnTo>
                <a:cubicBezTo>
                  <a:pt x="206288" y="406378"/>
                  <a:pt x="202746" y="417002"/>
                  <a:pt x="202746" y="429397"/>
                </a:cubicBezTo>
                <a:cubicBezTo>
                  <a:pt x="202746" y="465697"/>
                  <a:pt x="232848" y="495799"/>
                  <a:pt x="269148" y="495799"/>
                </a:cubicBezTo>
                <a:cubicBezTo>
                  <a:pt x="305447" y="495799"/>
                  <a:pt x="335549" y="465697"/>
                  <a:pt x="335549" y="429397"/>
                </a:cubicBezTo>
                <a:cubicBezTo>
                  <a:pt x="335549" y="393098"/>
                  <a:pt x="307218" y="362995"/>
                  <a:pt x="270033" y="362995"/>
                </a:cubicBezTo>
                <a:cubicBezTo>
                  <a:pt x="258524" y="362995"/>
                  <a:pt x="247014" y="366537"/>
                  <a:pt x="237275" y="371849"/>
                </a:cubicBezTo>
                <a:lnTo>
                  <a:pt x="199205" y="333779"/>
                </a:lnTo>
                <a:cubicBezTo>
                  <a:pt x="208058" y="318728"/>
                  <a:pt x="212485" y="301906"/>
                  <a:pt x="212485" y="283314"/>
                </a:cubicBezTo>
                <a:cubicBezTo>
                  <a:pt x="212485" y="264721"/>
                  <a:pt x="208058" y="247899"/>
                  <a:pt x="199205" y="232848"/>
                </a:cubicBezTo>
                <a:lnTo>
                  <a:pt x="292167" y="139886"/>
                </a:lnTo>
                <a:cubicBezTo>
                  <a:pt x="304562" y="146084"/>
                  <a:pt x="317842" y="150510"/>
                  <a:pt x="332008" y="150510"/>
                </a:cubicBezTo>
                <a:close/>
                <a:moveTo>
                  <a:pt x="332008" y="35414"/>
                </a:moveTo>
                <a:cubicBezTo>
                  <a:pt x="354142" y="35414"/>
                  <a:pt x="371849" y="53121"/>
                  <a:pt x="371849" y="75255"/>
                </a:cubicBezTo>
                <a:cubicBezTo>
                  <a:pt x="371849" y="97389"/>
                  <a:pt x="354142" y="115096"/>
                  <a:pt x="332008" y="115096"/>
                </a:cubicBezTo>
                <a:cubicBezTo>
                  <a:pt x="309874" y="115096"/>
                  <a:pt x="292167" y="97389"/>
                  <a:pt x="292167" y="75255"/>
                </a:cubicBezTo>
                <a:cubicBezTo>
                  <a:pt x="292167" y="53121"/>
                  <a:pt x="310759" y="35414"/>
                  <a:pt x="332008" y="35414"/>
                </a:cubicBezTo>
                <a:close/>
                <a:moveTo>
                  <a:pt x="270033" y="398410"/>
                </a:moveTo>
                <a:cubicBezTo>
                  <a:pt x="286855" y="398410"/>
                  <a:pt x="301021" y="412575"/>
                  <a:pt x="301021" y="429397"/>
                </a:cubicBezTo>
                <a:cubicBezTo>
                  <a:pt x="301021" y="446219"/>
                  <a:pt x="287740" y="460384"/>
                  <a:pt x="270033" y="460384"/>
                </a:cubicBezTo>
                <a:cubicBezTo>
                  <a:pt x="252326" y="460384"/>
                  <a:pt x="239046" y="446219"/>
                  <a:pt x="239046" y="429397"/>
                </a:cubicBezTo>
                <a:cubicBezTo>
                  <a:pt x="239046" y="412575"/>
                  <a:pt x="253211" y="398410"/>
                  <a:pt x="270033" y="398410"/>
                </a:cubicBez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84" name="Graphic 81">
            <a:extLst>
              <a:ext uri="{FF2B5EF4-FFF2-40B4-BE49-F238E27FC236}">
                <a16:creationId xmlns:a16="http://schemas.microsoft.com/office/drawing/2014/main" id="{C2892B2A-C3B8-46E6-A343-42061146329C}"/>
              </a:ext>
            </a:extLst>
          </p:cNvPr>
          <p:cNvGrpSpPr/>
          <p:nvPr/>
        </p:nvGrpSpPr>
        <p:grpSpPr>
          <a:xfrm>
            <a:off x="4663373" y="4699979"/>
            <a:ext cx="433995" cy="433995"/>
            <a:chOff x="7386650" y="1095880"/>
            <a:chExt cx="566627" cy="566627"/>
          </a:xfrm>
          <a:solidFill>
            <a:srgbClr val="67748E"/>
          </a:solidFill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1B1C5FD-E2D3-426F-BBF6-0F391A65FDE9}"/>
                </a:ext>
              </a:extLst>
            </p:cNvPr>
            <p:cNvSpPr/>
            <p:nvPr/>
          </p:nvSpPr>
          <p:spPr>
            <a:xfrm>
              <a:off x="7386650" y="1095880"/>
              <a:ext cx="566627" cy="566627"/>
            </a:xfrm>
            <a:custGeom>
              <a:avLst/>
              <a:gdLst>
                <a:gd name="connsiteX0" fmla="*/ 556888 w 566627"/>
                <a:gd name="connsiteY0" fmla="*/ 302791 h 566627"/>
                <a:gd name="connsiteX1" fmla="*/ 538296 w 566627"/>
                <a:gd name="connsiteY1" fmla="*/ 304562 h 566627"/>
                <a:gd name="connsiteX2" fmla="*/ 479862 w 566627"/>
                <a:gd name="connsiteY2" fmla="*/ 348830 h 566627"/>
                <a:gd name="connsiteX3" fmla="*/ 456843 w 566627"/>
                <a:gd name="connsiteY3" fmla="*/ 350600 h 566627"/>
                <a:gd name="connsiteX4" fmla="*/ 456843 w 566627"/>
                <a:gd name="connsiteY4" fmla="*/ 375390 h 566627"/>
                <a:gd name="connsiteX5" fmla="*/ 465697 w 566627"/>
                <a:gd name="connsiteY5" fmla="*/ 384244 h 566627"/>
                <a:gd name="connsiteX6" fmla="*/ 488716 w 566627"/>
                <a:gd name="connsiteY6" fmla="*/ 386015 h 566627"/>
                <a:gd name="connsiteX7" fmla="*/ 531213 w 566627"/>
                <a:gd name="connsiteY7" fmla="*/ 354142 h 566627"/>
                <a:gd name="connsiteX8" fmla="*/ 531213 w 566627"/>
                <a:gd name="connsiteY8" fmla="*/ 513506 h 566627"/>
                <a:gd name="connsiteX9" fmla="*/ 513506 w 566627"/>
                <a:gd name="connsiteY9" fmla="*/ 531213 h 566627"/>
                <a:gd name="connsiteX10" fmla="*/ 460384 w 566627"/>
                <a:gd name="connsiteY10" fmla="*/ 531213 h 566627"/>
                <a:gd name="connsiteX11" fmla="*/ 442677 w 566627"/>
                <a:gd name="connsiteY11" fmla="*/ 531213 h 566627"/>
                <a:gd name="connsiteX12" fmla="*/ 424970 w 566627"/>
                <a:gd name="connsiteY12" fmla="*/ 513506 h 566627"/>
                <a:gd name="connsiteX13" fmla="*/ 424970 w 566627"/>
                <a:gd name="connsiteY13" fmla="*/ 53121 h 566627"/>
                <a:gd name="connsiteX14" fmla="*/ 371849 w 566627"/>
                <a:gd name="connsiteY14" fmla="*/ 0 h 566627"/>
                <a:gd name="connsiteX15" fmla="*/ 53121 w 566627"/>
                <a:gd name="connsiteY15" fmla="*/ 0 h 566627"/>
                <a:gd name="connsiteX16" fmla="*/ 0 w 566627"/>
                <a:gd name="connsiteY16" fmla="*/ 53121 h 566627"/>
                <a:gd name="connsiteX17" fmla="*/ 0 w 566627"/>
                <a:gd name="connsiteY17" fmla="*/ 513506 h 566627"/>
                <a:gd name="connsiteX18" fmla="*/ 53121 w 566627"/>
                <a:gd name="connsiteY18" fmla="*/ 566627 h 566627"/>
                <a:gd name="connsiteX19" fmla="*/ 442677 w 566627"/>
                <a:gd name="connsiteY19" fmla="*/ 566627 h 566627"/>
                <a:gd name="connsiteX20" fmla="*/ 460384 w 566627"/>
                <a:gd name="connsiteY20" fmla="*/ 566627 h 566627"/>
                <a:gd name="connsiteX21" fmla="*/ 513506 w 566627"/>
                <a:gd name="connsiteY21" fmla="*/ 566627 h 566627"/>
                <a:gd name="connsiteX22" fmla="*/ 566627 w 566627"/>
                <a:gd name="connsiteY22" fmla="*/ 513506 h 566627"/>
                <a:gd name="connsiteX23" fmla="*/ 566627 w 566627"/>
                <a:gd name="connsiteY23" fmla="*/ 318728 h 566627"/>
                <a:gd name="connsiteX24" fmla="*/ 556888 w 566627"/>
                <a:gd name="connsiteY24" fmla="*/ 302791 h 566627"/>
                <a:gd name="connsiteX25" fmla="*/ 35414 w 566627"/>
                <a:gd name="connsiteY25" fmla="*/ 513506 h 566627"/>
                <a:gd name="connsiteX26" fmla="*/ 35414 w 566627"/>
                <a:gd name="connsiteY26" fmla="*/ 53121 h 566627"/>
                <a:gd name="connsiteX27" fmla="*/ 53121 w 566627"/>
                <a:gd name="connsiteY27" fmla="*/ 35414 h 566627"/>
                <a:gd name="connsiteX28" fmla="*/ 371849 w 566627"/>
                <a:gd name="connsiteY28" fmla="*/ 35414 h 566627"/>
                <a:gd name="connsiteX29" fmla="*/ 389556 w 566627"/>
                <a:gd name="connsiteY29" fmla="*/ 53121 h 566627"/>
                <a:gd name="connsiteX30" fmla="*/ 389556 w 566627"/>
                <a:gd name="connsiteY30" fmla="*/ 513506 h 566627"/>
                <a:gd name="connsiteX31" fmla="*/ 393098 w 566627"/>
                <a:gd name="connsiteY31" fmla="*/ 531213 h 566627"/>
                <a:gd name="connsiteX32" fmla="*/ 53121 w 566627"/>
                <a:gd name="connsiteY32" fmla="*/ 531213 h 566627"/>
                <a:gd name="connsiteX33" fmla="*/ 35414 w 566627"/>
                <a:gd name="connsiteY33" fmla="*/ 513506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66627" h="566627">
                  <a:moveTo>
                    <a:pt x="556888" y="302791"/>
                  </a:moveTo>
                  <a:cubicBezTo>
                    <a:pt x="550691" y="300135"/>
                    <a:pt x="543608" y="300135"/>
                    <a:pt x="538296" y="304562"/>
                  </a:cubicBezTo>
                  <a:lnTo>
                    <a:pt x="479862" y="348830"/>
                  </a:lnTo>
                  <a:cubicBezTo>
                    <a:pt x="472779" y="343518"/>
                    <a:pt x="463041" y="344403"/>
                    <a:pt x="456843" y="350600"/>
                  </a:cubicBezTo>
                  <a:cubicBezTo>
                    <a:pt x="449760" y="357683"/>
                    <a:pt x="449760" y="368308"/>
                    <a:pt x="456843" y="375390"/>
                  </a:cubicBezTo>
                  <a:lnTo>
                    <a:pt x="465697" y="384244"/>
                  </a:lnTo>
                  <a:cubicBezTo>
                    <a:pt x="471894" y="390441"/>
                    <a:pt x="481633" y="391327"/>
                    <a:pt x="488716" y="386015"/>
                  </a:cubicBezTo>
                  <a:lnTo>
                    <a:pt x="531213" y="354142"/>
                  </a:lnTo>
                  <a:lnTo>
                    <a:pt x="531213" y="513506"/>
                  </a:lnTo>
                  <a:cubicBezTo>
                    <a:pt x="531213" y="523245"/>
                    <a:pt x="523245" y="531213"/>
                    <a:pt x="513506" y="531213"/>
                  </a:cubicBezTo>
                  <a:lnTo>
                    <a:pt x="460384" y="531213"/>
                  </a:lnTo>
                  <a:lnTo>
                    <a:pt x="442677" y="531213"/>
                  </a:lnTo>
                  <a:cubicBezTo>
                    <a:pt x="432938" y="531213"/>
                    <a:pt x="424970" y="523245"/>
                    <a:pt x="424970" y="513506"/>
                  </a:cubicBezTo>
                  <a:lnTo>
                    <a:pt x="424970" y="53121"/>
                  </a:lnTo>
                  <a:cubicBezTo>
                    <a:pt x="424970" y="23905"/>
                    <a:pt x="401066" y="0"/>
                    <a:pt x="371849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442677" y="566627"/>
                  </a:lnTo>
                  <a:lnTo>
                    <a:pt x="460384" y="566627"/>
                  </a:lnTo>
                  <a:lnTo>
                    <a:pt x="513506" y="566627"/>
                  </a:lnTo>
                  <a:cubicBezTo>
                    <a:pt x="542722" y="566627"/>
                    <a:pt x="566627" y="542722"/>
                    <a:pt x="566627" y="513506"/>
                  </a:cubicBezTo>
                  <a:lnTo>
                    <a:pt x="566627" y="318728"/>
                  </a:lnTo>
                  <a:cubicBezTo>
                    <a:pt x="566627" y="311645"/>
                    <a:pt x="563086" y="305447"/>
                    <a:pt x="556888" y="302791"/>
                  </a:cubicBezTo>
                  <a:close/>
                  <a:moveTo>
                    <a:pt x="35414" y="513506"/>
                  </a:move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371849" y="35414"/>
                  </a:lnTo>
                  <a:cubicBezTo>
                    <a:pt x="381588" y="35414"/>
                    <a:pt x="389556" y="43382"/>
                    <a:pt x="389556" y="53121"/>
                  </a:cubicBezTo>
                  <a:lnTo>
                    <a:pt x="389556" y="513506"/>
                  </a:lnTo>
                  <a:cubicBezTo>
                    <a:pt x="389556" y="519703"/>
                    <a:pt x="390441" y="525901"/>
                    <a:pt x="393098" y="531213"/>
                  </a:cubicBez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BA4FFE95-01E9-4611-845B-6839E5D0B889}"/>
                </a:ext>
              </a:extLst>
            </p:cNvPr>
            <p:cNvSpPr/>
            <p:nvPr/>
          </p:nvSpPr>
          <p:spPr>
            <a:xfrm>
              <a:off x="7448624" y="1405754"/>
              <a:ext cx="115096" cy="35414"/>
            </a:xfrm>
            <a:custGeom>
              <a:avLst/>
              <a:gdLst>
                <a:gd name="connsiteX0" fmla="*/ 17707 w 115096"/>
                <a:gd name="connsiteY0" fmla="*/ 35414 h 35414"/>
                <a:gd name="connsiteX1" fmla="*/ 97389 w 115096"/>
                <a:gd name="connsiteY1" fmla="*/ 35414 h 35414"/>
                <a:gd name="connsiteX2" fmla="*/ 115096 w 115096"/>
                <a:gd name="connsiteY2" fmla="*/ 17707 h 35414"/>
                <a:gd name="connsiteX3" fmla="*/ 97389 w 115096"/>
                <a:gd name="connsiteY3" fmla="*/ 0 h 35414"/>
                <a:gd name="connsiteX4" fmla="*/ 17707 w 115096"/>
                <a:gd name="connsiteY4" fmla="*/ 0 h 35414"/>
                <a:gd name="connsiteX5" fmla="*/ 0 w 115096"/>
                <a:gd name="connsiteY5" fmla="*/ 17707 h 35414"/>
                <a:gd name="connsiteX6" fmla="*/ 17707 w 115096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96" h="35414">
                  <a:moveTo>
                    <a:pt x="17707" y="35414"/>
                  </a:moveTo>
                  <a:lnTo>
                    <a:pt x="97389" y="35414"/>
                  </a:lnTo>
                  <a:cubicBezTo>
                    <a:pt x="107128" y="35414"/>
                    <a:pt x="115096" y="27446"/>
                    <a:pt x="115096" y="17707"/>
                  </a:cubicBezTo>
                  <a:cubicBezTo>
                    <a:pt x="115096" y="7968"/>
                    <a:pt x="107128" y="0"/>
                    <a:pt x="97389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0DE88FA4-1858-4922-A66A-54D508CCAC46}"/>
                </a:ext>
              </a:extLst>
            </p:cNvPr>
            <p:cNvSpPr/>
            <p:nvPr/>
          </p:nvSpPr>
          <p:spPr>
            <a:xfrm>
              <a:off x="7448624" y="1476582"/>
              <a:ext cx="301020" cy="35414"/>
            </a:xfrm>
            <a:custGeom>
              <a:avLst/>
              <a:gdLst>
                <a:gd name="connsiteX0" fmla="*/ 283314 w 301020"/>
                <a:gd name="connsiteY0" fmla="*/ 0 h 35414"/>
                <a:gd name="connsiteX1" fmla="*/ 17707 w 301020"/>
                <a:gd name="connsiteY1" fmla="*/ 0 h 35414"/>
                <a:gd name="connsiteX2" fmla="*/ 0 w 301020"/>
                <a:gd name="connsiteY2" fmla="*/ 17707 h 35414"/>
                <a:gd name="connsiteX3" fmla="*/ 17707 w 301020"/>
                <a:gd name="connsiteY3" fmla="*/ 35414 h 35414"/>
                <a:gd name="connsiteX4" fmla="*/ 283314 w 301020"/>
                <a:gd name="connsiteY4" fmla="*/ 35414 h 35414"/>
                <a:gd name="connsiteX5" fmla="*/ 301021 w 301020"/>
                <a:gd name="connsiteY5" fmla="*/ 17707 h 35414"/>
                <a:gd name="connsiteX6" fmla="*/ 283314 w 301020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1020" h="35414">
                  <a:moveTo>
                    <a:pt x="283314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83314" y="35414"/>
                  </a:lnTo>
                  <a:cubicBezTo>
                    <a:pt x="293052" y="35414"/>
                    <a:pt x="301021" y="27446"/>
                    <a:pt x="301021" y="17707"/>
                  </a:cubicBezTo>
                  <a:cubicBezTo>
                    <a:pt x="301021" y="7968"/>
                    <a:pt x="293052" y="0"/>
                    <a:pt x="283314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FE78F056-CF98-4F59-B60F-A3FF2C66FBBD}"/>
                </a:ext>
              </a:extLst>
            </p:cNvPr>
            <p:cNvSpPr/>
            <p:nvPr/>
          </p:nvSpPr>
          <p:spPr>
            <a:xfrm>
              <a:off x="7448624" y="1547410"/>
              <a:ext cx="256752" cy="35414"/>
            </a:xfrm>
            <a:custGeom>
              <a:avLst/>
              <a:gdLst>
                <a:gd name="connsiteX0" fmla="*/ 239046 w 256752"/>
                <a:gd name="connsiteY0" fmla="*/ 0 h 35414"/>
                <a:gd name="connsiteX1" fmla="*/ 17707 w 256752"/>
                <a:gd name="connsiteY1" fmla="*/ 0 h 35414"/>
                <a:gd name="connsiteX2" fmla="*/ 0 w 256752"/>
                <a:gd name="connsiteY2" fmla="*/ 17707 h 35414"/>
                <a:gd name="connsiteX3" fmla="*/ 17707 w 256752"/>
                <a:gd name="connsiteY3" fmla="*/ 35414 h 35414"/>
                <a:gd name="connsiteX4" fmla="*/ 239046 w 256752"/>
                <a:gd name="connsiteY4" fmla="*/ 35414 h 35414"/>
                <a:gd name="connsiteX5" fmla="*/ 256753 w 256752"/>
                <a:gd name="connsiteY5" fmla="*/ 17707 h 35414"/>
                <a:gd name="connsiteX6" fmla="*/ 239046 w 256752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752" h="35414">
                  <a:moveTo>
                    <a:pt x="239046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39046" y="35414"/>
                  </a:lnTo>
                  <a:cubicBezTo>
                    <a:pt x="248785" y="35414"/>
                    <a:pt x="256753" y="27446"/>
                    <a:pt x="256753" y="17707"/>
                  </a:cubicBezTo>
                  <a:cubicBezTo>
                    <a:pt x="256753" y="7968"/>
                    <a:pt x="248785" y="0"/>
                    <a:pt x="239046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543F5B07-4E84-49DF-98FE-1636768725F4}"/>
                </a:ext>
              </a:extLst>
            </p:cNvPr>
            <p:cNvSpPr/>
            <p:nvPr/>
          </p:nvSpPr>
          <p:spPr>
            <a:xfrm>
              <a:off x="7590281" y="1405754"/>
              <a:ext cx="70828" cy="35414"/>
            </a:xfrm>
            <a:custGeom>
              <a:avLst/>
              <a:gdLst>
                <a:gd name="connsiteX0" fmla="*/ 53121 w 70828"/>
                <a:gd name="connsiteY0" fmla="*/ 35414 h 35414"/>
                <a:gd name="connsiteX1" fmla="*/ 70828 w 70828"/>
                <a:gd name="connsiteY1" fmla="*/ 17707 h 35414"/>
                <a:gd name="connsiteX2" fmla="*/ 53121 w 70828"/>
                <a:gd name="connsiteY2" fmla="*/ 0 h 35414"/>
                <a:gd name="connsiteX3" fmla="*/ 17707 w 70828"/>
                <a:gd name="connsiteY3" fmla="*/ 0 h 35414"/>
                <a:gd name="connsiteX4" fmla="*/ 0 w 70828"/>
                <a:gd name="connsiteY4" fmla="*/ 17707 h 35414"/>
                <a:gd name="connsiteX5" fmla="*/ 17707 w 70828"/>
                <a:gd name="connsiteY5" fmla="*/ 35414 h 35414"/>
                <a:gd name="connsiteX6" fmla="*/ 53121 w 70828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828" h="35414">
                  <a:moveTo>
                    <a:pt x="53121" y="35414"/>
                  </a:moveTo>
                  <a:cubicBezTo>
                    <a:pt x="62860" y="35414"/>
                    <a:pt x="70828" y="27446"/>
                    <a:pt x="70828" y="17707"/>
                  </a:cubicBezTo>
                  <a:cubicBezTo>
                    <a:pt x="70828" y="7968"/>
                    <a:pt x="62860" y="0"/>
                    <a:pt x="53121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53121" y="35414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312483BE-8D54-4437-8C04-D098FF8A6846}"/>
                </a:ext>
              </a:extLst>
            </p:cNvPr>
            <p:cNvSpPr/>
            <p:nvPr/>
          </p:nvSpPr>
          <p:spPr>
            <a:xfrm>
              <a:off x="7448907" y="1157854"/>
              <a:ext cx="300738" cy="168217"/>
            </a:xfrm>
            <a:custGeom>
              <a:avLst/>
              <a:gdLst>
                <a:gd name="connsiteX0" fmla="*/ 283031 w 300738"/>
                <a:gd name="connsiteY0" fmla="*/ 0 h 168217"/>
                <a:gd name="connsiteX1" fmla="*/ 185642 w 300738"/>
                <a:gd name="connsiteY1" fmla="*/ 0 h 168217"/>
                <a:gd name="connsiteX2" fmla="*/ 167935 w 300738"/>
                <a:gd name="connsiteY2" fmla="*/ 17707 h 168217"/>
                <a:gd name="connsiteX3" fmla="*/ 185642 w 300738"/>
                <a:gd name="connsiteY3" fmla="*/ 35414 h 168217"/>
                <a:gd name="connsiteX4" fmla="*/ 240534 w 300738"/>
                <a:gd name="connsiteY4" fmla="*/ 35414 h 168217"/>
                <a:gd name="connsiteX5" fmla="*/ 150228 w 300738"/>
                <a:gd name="connsiteY5" fmla="*/ 125720 h 168217"/>
                <a:gd name="connsiteX6" fmla="*/ 91795 w 300738"/>
                <a:gd name="connsiteY6" fmla="*/ 67287 h 168217"/>
                <a:gd name="connsiteX7" fmla="*/ 67890 w 300738"/>
                <a:gd name="connsiteY7" fmla="*/ 66402 h 168217"/>
                <a:gd name="connsiteX8" fmla="*/ 5915 w 300738"/>
                <a:gd name="connsiteY8" fmla="*/ 119523 h 168217"/>
                <a:gd name="connsiteX9" fmla="*/ 4144 w 300738"/>
                <a:gd name="connsiteY9" fmla="*/ 144313 h 168217"/>
                <a:gd name="connsiteX10" fmla="*/ 28934 w 300738"/>
                <a:gd name="connsiteY10" fmla="*/ 146084 h 168217"/>
                <a:gd name="connsiteX11" fmla="*/ 78514 w 300738"/>
                <a:gd name="connsiteY11" fmla="*/ 103587 h 168217"/>
                <a:gd name="connsiteX12" fmla="*/ 137833 w 300738"/>
                <a:gd name="connsiteY12" fmla="*/ 162905 h 168217"/>
                <a:gd name="connsiteX13" fmla="*/ 150228 w 300738"/>
                <a:gd name="connsiteY13" fmla="*/ 168217 h 168217"/>
                <a:gd name="connsiteX14" fmla="*/ 162623 w 300738"/>
                <a:gd name="connsiteY14" fmla="*/ 162905 h 168217"/>
                <a:gd name="connsiteX15" fmla="*/ 265324 w 300738"/>
                <a:gd name="connsiteY15" fmla="*/ 60204 h 168217"/>
                <a:gd name="connsiteX16" fmla="*/ 265324 w 300738"/>
                <a:gd name="connsiteY16" fmla="*/ 115096 h 168217"/>
                <a:gd name="connsiteX17" fmla="*/ 283031 w 300738"/>
                <a:gd name="connsiteY17" fmla="*/ 132803 h 168217"/>
                <a:gd name="connsiteX18" fmla="*/ 300738 w 300738"/>
                <a:gd name="connsiteY18" fmla="*/ 115096 h 168217"/>
                <a:gd name="connsiteX19" fmla="*/ 300738 w 300738"/>
                <a:gd name="connsiteY19" fmla="*/ 17707 h 168217"/>
                <a:gd name="connsiteX20" fmla="*/ 283031 w 300738"/>
                <a:gd name="connsiteY20" fmla="*/ 0 h 16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0738" h="168217">
                  <a:moveTo>
                    <a:pt x="283031" y="0"/>
                  </a:moveTo>
                  <a:lnTo>
                    <a:pt x="185642" y="0"/>
                  </a:lnTo>
                  <a:cubicBezTo>
                    <a:pt x="175903" y="0"/>
                    <a:pt x="167935" y="7968"/>
                    <a:pt x="167935" y="17707"/>
                  </a:cubicBezTo>
                  <a:cubicBezTo>
                    <a:pt x="167935" y="27446"/>
                    <a:pt x="175903" y="35414"/>
                    <a:pt x="185642" y="35414"/>
                  </a:cubicBezTo>
                  <a:lnTo>
                    <a:pt x="240534" y="35414"/>
                  </a:lnTo>
                  <a:lnTo>
                    <a:pt x="150228" y="125720"/>
                  </a:lnTo>
                  <a:lnTo>
                    <a:pt x="91795" y="67287"/>
                  </a:lnTo>
                  <a:cubicBezTo>
                    <a:pt x="85597" y="61089"/>
                    <a:pt x="74973" y="60204"/>
                    <a:pt x="67890" y="66402"/>
                  </a:cubicBezTo>
                  <a:lnTo>
                    <a:pt x="5915" y="119523"/>
                  </a:lnTo>
                  <a:cubicBezTo>
                    <a:pt x="-1168" y="125720"/>
                    <a:pt x="-2053" y="137230"/>
                    <a:pt x="4144" y="144313"/>
                  </a:cubicBezTo>
                  <a:cubicBezTo>
                    <a:pt x="10342" y="151396"/>
                    <a:pt x="21852" y="152281"/>
                    <a:pt x="28934" y="146084"/>
                  </a:cubicBezTo>
                  <a:lnTo>
                    <a:pt x="78514" y="103587"/>
                  </a:lnTo>
                  <a:lnTo>
                    <a:pt x="137833" y="162905"/>
                  </a:lnTo>
                  <a:cubicBezTo>
                    <a:pt x="141374" y="166447"/>
                    <a:pt x="145801" y="168217"/>
                    <a:pt x="150228" y="168217"/>
                  </a:cubicBezTo>
                  <a:cubicBezTo>
                    <a:pt x="154655" y="168217"/>
                    <a:pt x="159082" y="166447"/>
                    <a:pt x="162623" y="162905"/>
                  </a:cubicBezTo>
                  <a:lnTo>
                    <a:pt x="265324" y="60204"/>
                  </a:lnTo>
                  <a:lnTo>
                    <a:pt x="265324" y="115096"/>
                  </a:lnTo>
                  <a:cubicBezTo>
                    <a:pt x="265324" y="124835"/>
                    <a:pt x="273292" y="132803"/>
                    <a:pt x="283031" y="132803"/>
                  </a:cubicBezTo>
                  <a:cubicBezTo>
                    <a:pt x="292770" y="132803"/>
                    <a:pt x="300738" y="124835"/>
                    <a:pt x="300738" y="115096"/>
                  </a:cubicBezTo>
                  <a:lnTo>
                    <a:pt x="300738" y="17707"/>
                  </a:lnTo>
                  <a:cubicBezTo>
                    <a:pt x="300738" y="7968"/>
                    <a:pt x="292770" y="0"/>
                    <a:pt x="283031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1" name="Graphic 101">
            <a:extLst>
              <a:ext uri="{FF2B5EF4-FFF2-40B4-BE49-F238E27FC236}">
                <a16:creationId xmlns:a16="http://schemas.microsoft.com/office/drawing/2014/main" id="{0A79C56C-CF8B-44F3-A229-A44E2CCD5E6A}"/>
              </a:ext>
            </a:extLst>
          </p:cNvPr>
          <p:cNvGrpSpPr/>
          <p:nvPr/>
        </p:nvGrpSpPr>
        <p:grpSpPr>
          <a:xfrm>
            <a:off x="7014279" y="3129437"/>
            <a:ext cx="318715" cy="433316"/>
            <a:chOff x="10632394" y="5195493"/>
            <a:chExt cx="416116" cy="565741"/>
          </a:xfrm>
          <a:solidFill>
            <a:srgbClr val="67748E"/>
          </a:solidFill>
        </p:grpSpPr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3561F64-450B-4EC4-AF89-FB1E552D25FE}"/>
                </a:ext>
              </a:extLst>
            </p:cNvPr>
            <p:cNvSpPr/>
            <p:nvPr/>
          </p:nvSpPr>
          <p:spPr>
            <a:xfrm>
              <a:off x="10755458" y="5362825"/>
              <a:ext cx="284198" cy="398409"/>
            </a:xfrm>
            <a:custGeom>
              <a:avLst/>
              <a:gdLst>
                <a:gd name="connsiteX0" fmla="*/ 238160 w 284198"/>
                <a:gd name="connsiteY0" fmla="*/ 178842 h 398409"/>
                <a:gd name="connsiteX1" fmla="*/ 237275 w 284198"/>
                <a:gd name="connsiteY1" fmla="*/ 178842 h 398409"/>
                <a:gd name="connsiteX2" fmla="*/ 223995 w 284198"/>
                <a:gd name="connsiteY2" fmla="*/ 174415 h 398409"/>
                <a:gd name="connsiteX3" fmla="*/ 194778 w 284198"/>
                <a:gd name="connsiteY3" fmla="*/ 163791 h 398409"/>
                <a:gd name="connsiteX4" fmla="*/ 178842 w 284198"/>
                <a:gd name="connsiteY4" fmla="*/ 166447 h 398409"/>
                <a:gd name="connsiteX5" fmla="*/ 168217 w 284198"/>
                <a:gd name="connsiteY5" fmla="*/ 162905 h 398409"/>
                <a:gd name="connsiteX6" fmla="*/ 167332 w 284198"/>
                <a:gd name="connsiteY6" fmla="*/ 162020 h 398409"/>
                <a:gd name="connsiteX7" fmla="*/ 138115 w 284198"/>
                <a:gd name="connsiteY7" fmla="*/ 149625 h 398409"/>
                <a:gd name="connsiteX8" fmla="*/ 134574 w 284198"/>
                <a:gd name="connsiteY8" fmla="*/ 146084 h 398409"/>
                <a:gd name="connsiteX9" fmla="*/ 134574 w 284198"/>
                <a:gd name="connsiteY9" fmla="*/ 50465 h 398409"/>
                <a:gd name="connsiteX10" fmla="*/ 88535 w 284198"/>
                <a:gd name="connsiteY10" fmla="*/ 0 h 398409"/>
                <a:gd name="connsiteX11" fmla="*/ 42497 w 284198"/>
                <a:gd name="connsiteY11" fmla="*/ 49580 h 398409"/>
                <a:gd name="connsiteX12" fmla="*/ 42497 w 284198"/>
                <a:gd name="connsiteY12" fmla="*/ 182383 h 398409"/>
                <a:gd name="connsiteX13" fmla="*/ 20363 w 284198"/>
                <a:gd name="connsiteY13" fmla="*/ 191237 h 398409"/>
                <a:gd name="connsiteX14" fmla="*/ 9739 w 284198"/>
                <a:gd name="connsiteY14" fmla="*/ 203632 h 398409"/>
                <a:gd name="connsiteX15" fmla="*/ 0 w 284198"/>
                <a:gd name="connsiteY15" fmla="*/ 265606 h 398409"/>
                <a:gd name="connsiteX16" fmla="*/ 0 w 284198"/>
                <a:gd name="connsiteY16" fmla="*/ 269148 h 398409"/>
                <a:gd name="connsiteX17" fmla="*/ 18592 w 284198"/>
                <a:gd name="connsiteY17" fmla="*/ 341747 h 398409"/>
                <a:gd name="connsiteX18" fmla="*/ 19478 w 284198"/>
                <a:gd name="connsiteY18" fmla="*/ 345288 h 398409"/>
                <a:gd name="connsiteX19" fmla="*/ 48695 w 284198"/>
                <a:gd name="connsiteY19" fmla="*/ 389556 h 398409"/>
                <a:gd name="connsiteX20" fmla="*/ 73484 w 284198"/>
                <a:gd name="connsiteY20" fmla="*/ 398410 h 398409"/>
                <a:gd name="connsiteX21" fmla="*/ 202746 w 284198"/>
                <a:gd name="connsiteY21" fmla="*/ 398410 h 398409"/>
                <a:gd name="connsiteX22" fmla="*/ 210714 w 284198"/>
                <a:gd name="connsiteY22" fmla="*/ 396639 h 398409"/>
                <a:gd name="connsiteX23" fmla="*/ 253211 w 284198"/>
                <a:gd name="connsiteY23" fmla="*/ 364766 h 398409"/>
                <a:gd name="connsiteX24" fmla="*/ 252326 w 284198"/>
                <a:gd name="connsiteY24" fmla="*/ 339976 h 398409"/>
                <a:gd name="connsiteX25" fmla="*/ 227536 w 284198"/>
                <a:gd name="connsiteY25" fmla="*/ 340862 h 398409"/>
                <a:gd name="connsiteX26" fmla="*/ 199205 w 284198"/>
                <a:gd name="connsiteY26" fmla="*/ 363881 h 398409"/>
                <a:gd name="connsiteX27" fmla="*/ 75255 w 284198"/>
                <a:gd name="connsiteY27" fmla="*/ 363881 h 398409"/>
                <a:gd name="connsiteX28" fmla="*/ 69058 w 284198"/>
                <a:gd name="connsiteY28" fmla="*/ 360339 h 398409"/>
                <a:gd name="connsiteX29" fmla="*/ 54892 w 284198"/>
                <a:gd name="connsiteY29" fmla="*/ 334664 h 398409"/>
                <a:gd name="connsiteX30" fmla="*/ 54007 w 284198"/>
                <a:gd name="connsiteY30" fmla="*/ 331123 h 398409"/>
                <a:gd name="connsiteX31" fmla="*/ 37185 w 284198"/>
                <a:gd name="connsiteY31" fmla="*/ 263836 h 398409"/>
                <a:gd name="connsiteX32" fmla="*/ 43382 w 284198"/>
                <a:gd name="connsiteY32" fmla="*/ 221339 h 398409"/>
                <a:gd name="connsiteX33" fmla="*/ 67287 w 284198"/>
                <a:gd name="connsiteY33" fmla="*/ 211600 h 398409"/>
                <a:gd name="connsiteX34" fmla="*/ 77911 w 284198"/>
                <a:gd name="connsiteY34" fmla="*/ 194778 h 398409"/>
                <a:gd name="connsiteX35" fmla="*/ 77911 w 284198"/>
                <a:gd name="connsiteY35" fmla="*/ 49580 h 398409"/>
                <a:gd name="connsiteX36" fmla="*/ 88535 w 284198"/>
                <a:gd name="connsiteY36" fmla="*/ 35414 h 398409"/>
                <a:gd name="connsiteX37" fmla="*/ 99160 w 284198"/>
                <a:gd name="connsiteY37" fmla="*/ 50465 h 398409"/>
                <a:gd name="connsiteX38" fmla="*/ 99160 w 284198"/>
                <a:gd name="connsiteY38" fmla="*/ 146084 h 398409"/>
                <a:gd name="connsiteX39" fmla="*/ 138115 w 284198"/>
                <a:gd name="connsiteY39" fmla="*/ 185039 h 398409"/>
                <a:gd name="connsiteX40" fmla="*/ 142542 w 284198"/>
                <a:gd name="connsiteY40" fmla="*/ 186810 h 398409"/>
                <a:gd name="connsiteX41" fmla="*/ 187695 w 284198"/>
                <a:gd name="connsiteY41" fmla="*/ 200976 h 398409"/>
                <a:gd name="connsiteX42" fmla="*/ 194778 w 284198"/>
                <a:gd name="connsiteY42" fmla="*/ 200090 h 398409"/>
                <a:gd name="connsiteX43" fmla="*/ 201861 w 284198"/>
                <a:gd name="connsiteY43" fmla="*/ 202746 h 398409"/>
                <a:gd name="connsiteX44" fmla="*/ 239931 w 284198"/>
                <a:gd name="connsiteY44" fmla="*/ 215141 h 398409"/>
                <a:gd name="connsiteX45" fmla="*/ 248785 w 284198"/>
                <a:gd name="connsiteY45" fmla="*/ 249670 h 398409"/>
                <a:gd name="connsiteX46" fmla="*/ 248785 w 284198"/>
                <a:gd name="connsiteY46" fmla="*/ 284199 h 398409"/>
                <a:gd name="connsiteX47" fmla="*/ 266492 w 284198"/>
                <a:gd name="connsiteY47" fmla="*/ 301906 h 398409"/>
                <a:gd name="connsiteX48" fmla="*/ 284199 w 284198"/>
                <a:gd name="connsiteY48" fmla="*/ 284199 h 398409"/>
                <a:gd name="connsiteX49" fmla="*/ 284199 w 284198"/>
                <a:gd name="connsiteY49" fmla="*/ 248785 h 398409"/>
                <a:gd name="connsiteX50" fmla="*/ 264721 w 284198"/>
                <a:gd name="connsiteY50" fmla="*/ 189466 h 398409"/>
                <a:gd name="connsiteX51" fmla="*/ 238160 w 284198"/>
                <a:gd name="connsiteY51" fmla="*/ 178842 h 398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84198" h="398409">
                  <a:moveTo>
                    <a:pt x="238160" y="178842"/>
                  </a:moveTo>
                  <a:cubicBezTo>
                    <a:pt x="238160" y="178842"/>
                    <a:pt x="237275" y="178842"/>
                    <a:pt x="237275" y="178842"/>
                  </a:cubicBezTo>
                  <a:cubicBezTo>
                    <a:pt x="231963" y="178842"/>
                    <a:pt x="228422" y="177956"/>
                    <a:pt x="223995" y="174415"/>
                  </a:cubicBezTo>
                  <a:cubicBezTo>
                    <a:pt x="215141" y="167332"/>
                    <a:pt x="204517" y="163791"/>
                    <a:pt x="194778" y="163791"/>
                  </a:cubicBezTo>
                  <a:cubicBezTo>
                    <a:pt x="188581" y="163791"/>
                    <a:pt x="183268" y="164676"/>
                    <a:pt x="178842" y="166447"/>
                  </a:cubicBezTo>
                  <a:cubicBezTo>
                    <a:pt x="176186" y="167332"/>
                    <a:pt x="170873" y="166447"/>
                    <a:pt x="168217" y="162905"/>
                  </a:cubicBezTo>
                  <a:cubicBezTo>
                    <a:pt x="168217" y="162905"/>
                    <a:pt x="167332" y="162020"/>
                    <a:pt x="167332" y="162020"/>
                  </a:cubicBezTo>
                  <a:cubicBezTo>
                    <a:pt x="159364" y="154052"/>
                    <a:pt x="149625" y="149625"/>
                    <a:pt x="138115" y="149625"/>
                  </a:cubicBezTo>
                  <a:cubicBezTo>
                    <a:pt x="136345" y="149625"/>
                    <a:pt x="134574" y="147854"/>
                    <a:pt x="134574" y="146084"/>
                  </a:cubicBezTo>
                  <a:lnTo>
                    <a:pt x="134574" y="50465"/>
                  </a:lnTo>
                  <a:cubicBezTo>
                    <a:pt x="134574" y="29217"/>
                    <a:pt x="120408" y="0"/>
                    <a:pt x="88535" y="0"/>
                  </a:cubicBezTo>
                  <a:cubicBezTo>
                    <a:pt x="61089" y="0"/>
                    <a:pt x="42497" y="20363"/>
                    <a:pt x="42497" y="49580"/>
                  </a:cubicBezTo>
                  <a:lnTo>
                    <a:pt x="42497" y="182383"/>
                  </a:lnTo>
                  <a:lnTo>
                    <a:pt x="20363" y="191237"/>
                  </a:lnTo>
                  <a:cubicBezTo>
                    <a:pt x="15051" y="193007"/>
                    <a:pt x="11510" y="198319"/>
                    <a:pt x="9739" y="203632"/>
                  </a:cubicBezTo>
                  <a:cubicBezTo>
                    <a:pt x="9739" y="205402"/>
                    <a:pt x="0" y="242587"/>
                    <a:pt x="0" y="265606"/>
                  </a:cubicBezTo>
                  <a:cubicBezTo>
                    <a:pt x="0" y="266492"/>
                    <a:pt x="0" y="268262"/>
                    <a:pt x="0" y="269148"/>
                  </a:cubicBezTo>
                  <a:cubicBezTo>
                    <a:pt x="0" y="270919"/>
                    <a:pt x="8854" y="315186"/>
                    <a:pt x="18592" y="341747"/>
                  </a:cubicBezTo>
                  <a:lnTo>
                    <a:pt x="19478" y="345288"/>
                  </a:lnTo>
                  <a:cubicBezTo>
                    <a:pt x="24790" y="361225"/>
                    <a:pt x="30102" y="378046"/>
                    <a:pt x="48695" y="389556"/>
                  </a:cubicBezTo>
                  <a:cubicBezTo>
                    <a:pt x="58433" y="395754"/>
                    <a:pt x="66402" y="398410"/>
                    <a:pt x="73484" y="398410"/>
                  </a:cubicBezTo>
                  <a:lnTo>
                    <a:pt x="202746" y="398410"/>
                  </a:lnTo>
                  <a:cubicBezTo>
                    <a:pt x="205402" y="398410"/>
                    <a:pt x="208058" y="397524"/>
                    <a:pt x="210714" y="396639"/>
                  </a:cubicBezTo>
                  <a:cubicBezTo>
                    <a:pt x="226651" y="388671"/>
                    <a:pt x="240816" y="378046"/>
                    <a:pt x="253211" y="364766"/>
                  </a:cubicBezTo>
                  <a:cubicBezTo>
                    <a:pt x="259409" y="357683"/>
                    <a:pt x="259409" y="346174"/>
                    <a:pt x="252326" y="339976"/>
                  </a:cubicBezTo>
                  <a:cubicBezTo>
                    <a:pt x="245243" y="333779"/>
                    <a:pt x="233734" y="333779"/>
                    <a:pt x="227536" y="340862"/>
                  </a:cubicBezTo>
                  <a:cubicBezTo>
                    <a:pt x="218683" y="350600"/>
                    <a:pt x="208944" y="357683"/>
                    <a:pt x="199205" y="363881"/>
                  </a:cubicBezTo>
                  <a:lnTo>
                    <a:pt x="75255" y="363881"/>
                  </a:lnTo>
                  <a:cubicBezTo>
                    <a:pt x="75255" y="363881"/>
                    <a:pt x="73484" y="362995"/>
                    <a:pt x="69058" y="360339"/>
                  </a:cubicBezTo>
                  <a:cubicBezTo>
                    <a:pt x="61975" y="355913"/>
                    <a:pt x="59319" y="348830"/>
                    <a:pt x="54892" y="334664"/>
                  </a:cubicBezTo>
                  <a:lnTo>
                    <a:pt x="54007" y="331123"/>
                  </a:lnTo>
                  <a:cubicBezTo>
                    <a:pt x="46924" y="308989"/>
                    <a:pt x="38956" y="272689"/>
                    <a:pt x="37185" y="263836"/>
                  </a:cubicBezTo>
                  <a:cubicBezTo>
                    <a:pt x="37185" y="251441"/>
                    <a:pt x="40726" y="232848"/>
                    <a:pt x="43382" y="221339"/>
                  </a:cubicBezTo>
                  <a:lnTo>
                    <a:pt x="67287" y="211600"/>
                  </a:lnTo>
                  <a:cubicBezTo>
                    <a:pt x="74370" y="208944"/>
                    <a:pt x="77911" y="202746"/>
                    <a:pt x="77911" y="194778"/>
                  </a:cubicBezTo>
                  <a:lnTo>
                    <a:pt x="77911" y="49580"/>
                  </a:lnTo>
                  <a:cubicBezTo>
                    <a:pt x="77911" y="35414"/>
                    <a:pt x="84994" y="35414"/>
                    <a:pt x="88535" y="35414"/>
                  </a:cubicBezTo>
                  <a:cubicBezTo>
                    <a:pt x="98274" y="35414"/>
                    <a:pt x="99160" y="50465"/>
                    <a:pt x="99160" y="50465"/>
                  </a:cubicBezTo>
                  <a:lnTo>
                    <a:pt x="99160" y="146084"/>
                  </a:lnTo>
                  <a:cubicBezTo>
                    <a:pt x="99160" y="167332"/>
                    <a:pt x="116867" y="185039"/>
                    <a:pt x="138115" y="185039"/>
                  </a:cubicBezTo>
                  <a:cubicBezTo>
                    <a:pt x="139886" y="185039"/>
                    <a:pt x="140771" y="185039"/>
                    <a:pt x="142542" y="186810"/>
                  </a:cubicBezTo>
                  <a:cubicBezTo>
                    <a:pt x="154052" y="199205"/>
                    <a:pt x="172644" y="204517"/>
                    <a:pt x="187695" y="200976"/>
                  </a:cubicBezTo>
                  <a:cubicBezTo>
                    <a:pt x="191237" y="200090"/>
                    <a:pt x="193007" y="200090"/>
                    <a:pt x="194778" y="200090"/>
                  </a:cubicBezTo>
                  <a:cubicBezTo>
                    <a:pt x="196549" y="200090"/>
                    <a:pt x="198319" y="200090"/>
                    <a:pt x="201861" y="202746"/>
                  </a:cubicBezTo>
                  <a:cubicBezTo>
                    <a:pt x="212485" y="212485"/>
                    <a:pt x="225765" y="216027"/>
                    <a:pt x="239931" y="215141"/>
                  </a:cubicBezTo>
                  <a:cubicBezTo>
                    <a:pt x="243473" y="216912"/>
                    <a:pt x="248785" y="233734"/>
                    <a:pt x="248785" y="249670"/>
                  </a:cubicBezTo>
                  <a:lnTo>
                    <a:pt x="248785" y="284199"/>
                  </a:lnTo>
                  <a:cubicBezTo>
                    <a:pt x="248785" y="293938"/>
                    <a:pt x="256753" y="301906"/>
                    <a:pt x="266492" y="301906"/>
                  </a:cubicBezTo>
                  <a:cubicBezTo>
                    <a:pt x="276231" y="301906"/>
                    <a:pt x="284199" y="293938"/>
                    <a:pt x="284199" y="284199"/>
                  </a:cubicBezTo>
                  <a:lnTo>
                    <a:pt x="284199" y="248785"/>
                  </a:lnTo>
                  <a:cubicBezTo>
                    <a:pt x="284199" y="241702"/>
                    <a:pt x="283314" y="207173"/>
                    <a:pt x="264721" y="189466"/>
                  </a:cubicBezTo>
                  <a:cubicBezTo>
                    <a:pt x="257638" y="182383"/>
                    <a:pt x="248785" y="178842"/>
                    <a:pt x="238160" y="178842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99A8A77-C60F-48C6-A810-4864B7110F06}"/>
                </a:ext>
              </a:extLst>
            </p:cNvPr>
            <p:cNvSpPr/>
            <p:nvPr/>
          </p:nvSpPr>
          <p:spPr>
            <a:xfrm>
              <a:off x="10632394" y="5195493"/>
              <a:ext cx="416116" cy="366536"/>
            </a:xfrm>
            <a:custGeom>
              <a:avLst/>
              <a:gdLst>
                <a:gd name="connsiteX0" fmla="*/ 35414 w 416116"/>
                <a:gd name="connsiteY0" fmla="*/ 208058 h 366536"/>
                <a:gd name="connsiteX1" fmla="*/ 62860 w 416116"/>
                <a:gd name="connsiteY1" fmla="*/ 115096 h 366536"/>
                <a:gd name="connsiteX2" fmla="*/ 97389 w 416116"/>
                <a:gd name="connsiteY2" fmla="*/ 79682 h 366536"/>
                <a:gd name="connsiteX3" fmla="*/ 97389 w 416116"/>
                <a:gd name="connsiteY3" fmla="*/ 76141 h 366536"/>
                <a:gd name="connsiteX4" fmla="*/ 208058 w 416116"/>
                <a:gd name="connsiteY4" fmla="*/ 35414 h 366536"/>
                <a:gd name="connsiteX5" fmla="*/ 380703 w 416116"/>
                <a:gd name="connsiteY5" fmla="*/ 208058 h 366536"/>
                <a:gd name="connsiteX6" fmla="*/ 362995 w 416116"/>
                <a:gd name="connsiteY6" fmla="*/ 284199 h 366536"/>
                <a:gd name="connsiteX7" fmla="*/ 370964 w 416116"/>
                <a:gd name="connsiteY7" fmla="*/ 308103 h 366536"/>
                <a:gd name="connsiteX8" fmla="*/ 394868 w 416116"/>
                <a:gd name="connsiteY8" fmla="*/ 300135 h 366536"/>
                <a:gd name="connsiteX9" fmla="*/ 416117 w 416116"/>
                <a:gd name="connsiteY9" fmla="*/ 208058 h 366536"/>
                <a:gd name="connsiteX10" fmla="*/ 208058 w 416116"/>
                <a:gd name="connsiteY10" fmla="*/ 0 h 366536"/>
                <a:gd name="connsiteX11" fmla="*/ 76141 w 416116"/>
                <a:gd name="connsiteY11" fmla="*/ 46924 h 366536"/>
                <a:gd name="connsiteX12" fmla="*/ 61975 w 416116"/>
                <a:gd name="connsiteY12" fmla="*/ 44268 h 366536"/>
                <a:gd name="connsiteX13" fmla="*/ 26561 w 416116"/>
                <a:gd name="connsiteY13" fmla="*/ 79682 h 366536"/>
                <a:gd name="connsiteX14" fmla="*/ 31873 w 416116"/>
                <a:gd name="connsiteY14" fmla="*/ 98274 h 366536"/>
                <a:gd name="connsiteX15" fmla="*/ 0 w 416116"/>
                <a:gd name="connsiteY15" fmla="*/ 208058 h 366536"/>
                <a:gd name="connsiteX16" fmla="*/ 68172 w 416116"/>
                <a:gd name="connsiteY16" fmla="*/ 362110 h 366536"/>
                <a:gd name="connsiteX17" fmla="*/ 79682 w 416116"/>
                <a:gd name="connsiteY17" fmla="*/ 366537 h 366536"/>
                <a:gd name="connsiteX18" fmla="*/ 92962 w 416116"/>
                <a:gd name="connsiteY18" fmla="*/ 360339 h 366536"/>
                <a:gd name="connsiteX19" fmla="*/ 92077 w 416116"/>
                <a:gd name="connsiteY19" fmla="*/ 335549 h 366536"/>
                <a:gd name="connsiteX20" fmla="*/ 35414 w 416116"/>
                <a:gd name="connsiteY20" fmla="*/ 208058 h 366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6116" h="366536">
                  <a:moveTo>
                    <a:pt x="35414" y="208058"/>
                  </a:moveTo>
                  <a:cubicBezTo>
                    <a:pt x="35414" y="173530"/>
                    <a:pt x="45153" y="141657"/>
                    <a:pt x="62860" y="115096"/>
                  </a:cubicBezTo>
                  <a:cubicBezTo>
                    <a:pt x="82338" y="114211"/>
                    <a:pt x="97389" y="99160"/>
                    <a:pt x="97389" y="79682"/>
                  </a:cubicBezTo>
                  <a:cubicBezTo>
                    <a:pt x="97389" y="78797"/>
                    <a:pt x="97389" y="77026"/>
                    <a:pt x="97389" y="76141"/>
                  </a:cubicBezTo>
                  <a:cubicBezTo>
                    <a:pt x="127491" y="50465"/>
                    <a:pt x="165561" y="35414"/>
                    <a:pt x="208058" y="35414"/>
                  </a:cubicBezTo>
                  <a:cubicBezTo>
                    <a:pt x="303677" y="35414"/>
                    <a:pt x="380703" y="112440"/>
                    <a:pt x="380703" y="208058"/>
                  </a:cubicBezTo>
                  <a:cubicBezTo>
                    <a:pt x="380703" y="234619"/>
                    <a:pt x="374505" y="260294"/>
                    <a:pt x="362995" y="284199"/>
                  </a:cubicBezTo>
                  <a:cubicBezTo>
                    <a:pt x="358569" y="293052"/>
                    <a:pt x="362110" y="303677"/>
                    <a:pt x="370964" y="308103"/>
                  </a:cubicBezTo>
                  <a:cubicBezTo>
                    <a:pt x="379817" y="312530"/>
                    <a:pt x="390441" y="308989"/>
                    <a:pt x="394868" y="300135"/>
                  </a:cubicBezTo>
                  <a:cubicBezTo>
                    <a:pt x="409034" y="270919"/>
                    <a:pt x="416117" y="239931"/>
                    <a:pt x="416117" y="208058"/>
                  </a:cubicBezTo>
                  <a:cubicBezTo>
                    <a:pt x="416117" y="92962"/>
                    <a:pt x="323154" y="0"/>
                    <a:pt x="208058" y="0"/>
                  </a:cubicBezTo>
                  <a:cubicBezTo>
                    <a:pt x="158478" y="0"/>
                    <a:pt x="112440" y="17707"/>
                    <a:pt x="76141" y="46924"/>
                  </a:cubicBezTo>
                  <a:cubicBezTo>
                    <a:pt x="71714" y="45153"/>
                    <a:pt x="67287" y="44268"/>
                    <a:pt x="61975" y="44268"/>
                  </a:cubicBezTo>
                  <a:cubicBezTo>
                    <a:pt x="42497" y="44268"/>
                    <a:pt x="26561" y="60204"/>
                    <a:pt x="26561" y="79682"/>
                  </a:cubicBezTo>
                  <a:cubicBezTo>
                    <a:pt x="26561" y="86765"/>
                    <a:pt x="28331" y="92077"/>
                    <a:pt x="31873" y="98274"/>
                  </a:cubicBezTo>
                  <a:cubicBezTo>
                    <a:pt x="11510" y="130147"/>
                    <a:pt x="0" y="167332"/>
                    <a:pt x="0" y="208058"/>
                  </a:cubicBezTo>
                  <a:cubicBezTo>
                    <a:pt x="0" y="266492"/>
                    <a:pt x="24790" y="323154"/>
                    <a:pt x="68172" y="362110"/>
                  </a:cubicBezTo>
                  <a:cubicBezTo>
                    <a:pt x="71714" y="364766"/>
                    <a:pt x="76141" y="366537"/>
                    <a:pt x="79682" y="366537"/>
                  </a:cubicBezTo>
                  <a:cubicBezTo>
                    <a:pt x="84109" y="366537"/>
                    <a:pt x="89421" y="364766"/>
                    <a:pt x="92962" y="360339"/>
                  </a:cubicBezTo>
                  <a:cubicBezTo>
                    <a:pt x="99160" y="353257"/>
                    <a:pt x="99160" y="341747"/>
                    <a:pt x="92077" y="335549"/>
                  </a:cubicBezTo>
                  <a:cubicBezTo>
                    <a:pt x="55777" y="303677"/>
                    <a:pt x="35414" y="256753"/>
                    <a:pt x="35414" y="20805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2E9A4E74-D314-4401-8909-0E6CA717A053}"/>
                </a:ext>
              </a:extLst>
            </p:cNvPr>
            <p:cNvSpPr/>
            <p:nvPr/>
          </p:nvSpPr>
          <p:spPr>
            <a:xfrm>
              <a:off x="10720929" y="5284028"/>
              <a:ext cx="255867" cy="203631"/>
            </a:xfrm>
            <a:custGeom>
              <a:avLst/>
              <a:gdLst>
                <a:gd name="connsiteX0" fmla="*/ 54007 w 255867"/>
                <a:gd name="connsiteY0" fmla="*/ 199205 h 203631"/>
                <a:gd name="connsiteX1" fmla="*/ 55777 w 255867"/>
                <a:gd name="connsiteY1" fmla="*/ 174415 h 203631"/>
                <a:gd name="connsiteX2" fmla="*/ 35414 w 255867"/>
                <a:gd name="connsiteY2" fmla="*/ 119523 h 203631"/>
                <a:gd name="connsiteX3" fmla="*/ 119523 w 255867"/>
                <a:gd name="connsiteY3" fmla="*/ 35414 h 203631"/>
                <a:gd name="connsiteX4" fmla="*/ 192122 w 255867"/>
                <a:gd name="connsiteY4" fmla="*/ 77026 h 203631"/>
                <a:gd name="connsiteX5" fmla="*/ 185924 w 255867"/>
                <a:gd name="connsiteY5" fmla="*/ 97389 h 203631"/>
                <a:gd name="connsiteX6" fmla="*/ 202746 w 255867"/>
                <a:gd name="connsiteY6" fmla="*/ 127491 h 203631"/>
                <a:gd name="connsiteX7" fmla="*/ 199205 w 255867"/>
                <a:gd name="connsiteY7" fmla="*/ 146084 h 203631"/>
                <a:gd name="connsiteX8" fmla="*/ 211600 w 255867"/>
                <a:gd name="connsiteY8" fmla="*/ 168217 h 203631"/>
                <a:gd name="connsiteX9" fmla="*/ 233734 w 255867"/>
                <a:gd name="connsiteY9" fmla="*/ 155822 h 203631"/>
                <a:gd name="connsiteX10" fmla="*/ 238160 w 255867"/>
                <a:gd name="connsiteY10" fmla="*/ 128376 h 203631"/>
                <a:gd name="connsiteX11" fmla="*/ 255868 w 255867"/>
                <a:gd name="connsiteY11" fmla="*/ 97389 h 203631"/>
                <a:gd name="connsiteX12" fmla="*/ 223109 w 255867"/>
                <a:gd name="connsiteY12" fmla="*/ 61975 h 203631"/>
                <a:gd name="connsiteX13" fmla="*/ 118638 w 255867"/>
                <a:gd name="connsiteY13" fmla="*/ 0 h 203631"/>
                <a:gd name="connsiteX14" fmla="*/ 0 w 255867"/>
                <a:gd name="connsiteY14" fmla="*/ 119523 h 203631"/>
                <a:gd name="connsiteX15" fmla="*/ 29217 w 255867"/>
                <a:gd name="connsiteY15" fmla="*/ 197434 h 203631"/>
                <a:gd name="connsiteX16" fmla="*/ 42497 w 255867"/>
                <a:gd name="connsiteY16" fmla="*/ 203632 h 203631"/>
                <a:gd name="connsiteX17" fmla="*/ 54007 w 255867"/>
                <a:gd name="connsiteY17" fmla="*/ 199205 h 203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5867" h="203631">
                  <a:moveTo>
                    <a:pt x="54007" y="199205"/>
                  </a:moveTo>
                  <a:cubicBezTo>
                    <a:pt x="61089" y="193007"/>
                    <a:pt x="61975" y="181498"/>
                    <a:pt x="55777" y="174415"/>
                  </a:cubicBezTo>
                  <a:cubicBezTo>
                    <a:pt x="46038" y="163791"/>
                    <a:pt x="35414" y="145198"/>
                    <a:pt x="35414" y="119523"/>
                  </a:cubicBezTo>
                  <a:cubicBezTo>
                    <a:pt x="35414" y="72599"/>
                    <a:pt x="72599" y="35414"/>
                    <a:pt x="119523" y="35414"/>
                  </a:cubicBezTo>
                  <a:cubicBezTo>
                    <a:pt x="151396" y="35414"/>
                    <a:pt x="177956" y="52236"/>
                    <a:pt x="192122" y="77026"/>
                  </a:cubicBezTo>
                  <a:cubicBezTo>
                    <a:pt x="188581" y="83223"/>
                    <a:pt x="185924" y="89421"/>
                    <a:pt x="185924" y="97389"/>
                  </a:cubicBezTo>
                  <a:cubicBezTo>
                    <a:pt x="185924" y="109784"/>
                    <a:pt x="193007" y="121294"/>
                    <a:pt x="202746" y="127491"/>
                  </a:cubicBezTo>
                  <a:cubicBezTo>
                    <a:pt x="201861" y="133689"/>
                    <a:pt x="200976" y="139001"/>
                    <a:pt x="199205" y="146084"/>
                  </a:cubicBezTo>
                  <a:cubicBezTo>
                    <a:pt x="196549" y="155822"/>
                    <a:pt x="201861" y="165561"/>
                    <a:pt x="211600" y="168217"/>
                  </a:cubicBezTo>
                  <a:cubicBezTo>
                    <a:pt x="221339" y="170873"/>
                    <a:pt x="231078" y="165561"/>
                    <a:pt x="233734" y="155822"/>
                  </a:cubicBezTo>
                  <a:cubicBezTo>
                    <a:pt x="236390" y="146969"/>
                    <a:pt x="238160" y="137230"/>
                    <a:pt x="238160" y="128376"/>
                  </a:cubicBezTo>
                  <a:cubicBezTo>
                    <a:pt x="248785" y="122179"/>
                    <a:pt x="255868" y="110669"/>
                    <a:pt x="255868" y="97389"/>
                  </a:cubicBezTo>
                  <a:cubicBezTo>
                    <a:pt x="255868" y="78797"/>
                    <a:pt x="241702" y="63746"/>
                    <a:pt x="223109" y="61975"/>
                  </a:cubicBezTo>
                  <a:cubicBezTo>
                    <a:pt x="202746" y="24790"/>
                    <a:pt x="163791" y="0"/>
                    <a:pt x="118638" y="0"/>
                  </a:cubicBezTo>
                  <a:cubicBezTo>
                    <a:pt x="54007" y="0"/>
                    <a:pt x="0" y="54007"/>
                    <a:pt x="0" y="119523"/>
                  </a:cubicBezTo>
                  <a:cubicBezTo>
                    <a:pt x="0" y="147854"/>
                    <a:pt x="10624" y="175300"/>
                    <a:pt x="29217" y="197434"/>
                  </a:cubicBezTo>
                  <a:cubicBezTo>
                    <a:pt x="32758" y="201861"/>
                    <a:pt x="38070" y="203632"/>
                    <a:pt x="42497" y="203632"/>
                  </a:cubicBezTo>
                  <a:cubicBezTo>
                    <a:pt x="46924" y="203632"/>
                    <a:pt x="50465" y="201861"/>
                    <a:pt x="54007" y="19920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95" name="Graphic 19">
            <a:extLst>
              <a:ext uri="{FF2B5EF4-FFF2-40B4-BE49-F238E27FC236}">
                <a16:creationId xmlns:a16="http://schemas.microsoft.com/office/drawing/2014/main" id="{41F6EEA4-9323-428A-AAF8-4753AC9BE129}"/>
              </a:ext>
            </a:extLst>
          </p:cNvPr>
          <p:cNvGrpSpPr/>
          <p:nvPr/>
        </p:nvGrpSpPr>
        <p:grpSpPr>
          <a:xfrm>
            <a:off x="2408397" y="1401912"/>
            <a:ext cx="257683" cy="257683"/>
            <a:chOff x="6395481" y="5310589"/>
            <a:chExt cx="336434" cy="336434"/>
          </a:xfrm>
          <a:solidFill>
            <a:srgbClr val="67748E"/>
          </a:solidFill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48F8E8DF-4044-40F3-83E7-60E89131E727}"/>
                </a:ext>
              </a:extLst>
            </p:cNvPr>
            <p:cNvSpPr/>
            <p:nvPr/>
          </p:nvSpPr>
          <p:spPr>
            <a:xfrm>
              <a:off x="6395481" y="5310589"/>
              <a:ext cx="141656" cy="141656"/>
            </a:xfrm>
            <a:custGeom>
              <a:avLst/>
              <a:gdLst>
                <a:gd name="connsiteX0" fmla="*/ 88535 w 141656"/>
                <a:gd name="connsiteY0" fmla="*/ 0 h 141656"/>
                <a:gd name="connsiteX1" fmla="*/ 53121 w 141656"/>
                <a:gd name="connsiteY1" fmla="*/ 0 h 141656"/>
                <a:gd name="connsiteX2" fmla="*/ 0 w 141656"/>
                <a:gd name="connsiteY2" fmla="*/ 53121 h 141656"/>
                <a:gd name="connsiteX3" fmla="*/ 0 w 141656"/>
                <a:gd name="connsiteY3" fmla="*/ 88535 h 141656"/>
                <a:gd name="connsiteX4" fmla="*/ 53121 w 141656"/>
                <a:gd name="connsiteY4" fmla="*/ 141657 h 141656"/>
                <a:gd name="connsiteX5" fmla="*/ 88535 w 141656"/>
                <a:gd name="connsiteY5" fmla="*/ 141657 h 141656"/>
                <a:gd name="connsiteX6" fmla="*/ 141657 w 141656"/>
                <a:gd name="connsiteY6" fmla="*/ 88535 h 141656"/>
                <a:gd name="connsiteX7" fmla="*/ 141657 w 141656"/>
                <a:gd name="connsiteY7" fmla="*/ 53121 h 141656"/>
                <a:gd name="connsiteX8" fmla="*/ 88535 w 141656"/>
                <a:gd name="connsiteY8" fmla="*/ 0 h 141656"/>
                <a:gd name="connsiteX9" fmla="*/ 106243 w 141656"/>
                <a:gd name="connsiteY9" fmla="*/ 88535 h 141656"/>
                <a:gd name="connsiteX10" fmla="*/ 88535 w 141656"/>
                <a:gd name="connsiteY10" fmla="*/ 106243 h 141656"/>
                <a:gd name="connsiteX11" fmla="*/ 53121 w 141656"/>
                <a:gd name="connsiteY11" fmla="*/ 106243 h 141656"/>
                <a:gd name="connsiteX12" fmla="*/ 35414 w 141656"/>
                <a:gd name="connsiteY12" fmla="*/ 88535 h 141656"/>
                <a:gd name="connsiteX13" fmla="*/ 35414 w 141656"/>
                <a:gd name="connsiteY13" fmla="*/ 53121 h 141656"/>
                <a:gd name="connsiteX14" fmla="*/ 53121 w 141656"/>
                <a:gd name="connsiteY14" fmla="*/ 35414 h 141656"/>
                <a:gd name="connsiteX15" fmla="*/ 88535 w 141656"/>
                <a:gd name="connsiteY15" fmla="*/ 35414 h 141656"/>
                <a:gd name="connsiteX16" fmla="*/ 106243 w 141656"/>
                <a:gd name="connsiteY16" fmla="*/ 53121 h 141656"/>
                <a:gd name="connsiteX17" fmla="*/ 106243 w 141656"/>
                <a:gd name="connsiteY17" fmla="*/ 88535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1656" h="141656">
                  <a:moveTo>
                    <a:pt x="88535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88535"/>
                  </a:lnTo>
                  <a:cubicBezTo>
                    <a:pt x="0" y="117752"/>
                    <a:pt x="23905" y="141657"/>
                    <a:pt x="53121" y="141657"/>
                  </a:cubicBezTo>
                  <a:lnTo>
                    <a:pt x="88535" y="141657"/>
                  </a:lnTo>
                  <a:cubicBezTo>
                    <a:pt x="117752" y="141657"/>
                    <a:pt x="141657" y="117752"/>
                    <a:pt x="141657" y="88535"/>
                  </a:cubicBezTo>
                  <a:lnTo>
                    <a:pt x="141657" y="53121"/>
                  </a:lnTo>
                  <a:cubicBezTo>
                    <a:pt x="141657" y="23905"/>
                    <a:pt x="117752" y="0"/>
                    <a:pt x="88535" y="0"/>
                  </a:cubicBezTo>
                  <a:close/>
                  <a:moveTo>
                    <a:pt x="106243" y="88535"/>
                  </a:moveTo>
                  <a:cubicBezTo>
                    <a:pt x="106243" y="98274"/>
                    <a:pt x="98274" y="106243"/>
                    <a:pt x="88535" y="106243"/>
                  </a:cubicBezTo>
                  <a:lnTo>
                    <a:pt x="53121" y="106243"/>
                  </a:lnTo>
                  <a:cubicBezTo>
                    <a:pt x="43382" y="106243"/>
                    <a:pt x="35414" y="98274"/>
                    <a:pt x="35414" y="88535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88535" y="35414"/>
                  </a:lnTo>
                  <a:cubicBezTo>
                    <a:pt x="98274" y="35414"/>
                    <a:pt x="106243" y="43382"/>
                    <a:pt x="106243" y="53121"/>
                  </a:cubicBezTo>
                  <a:lnTo>
                    <a:pt x="106243" y="88535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4136BA9B-C378-4B6E-BC71-8F5E604889C5}"/>
                </a:ext>
              </a:extLst>
            </p:cNvPr>
            <p:cNvSpPr/>
            <p:nvPr/>
          </p:nvSpPr>
          <p:spPr>
            <a:xfrm>
              <a:off x="6590259" y="5310589"/>
              <a:ext cx="141656" cy="141656"/>
            </a:xfrm>
            <a:custGeom>
              <a:avLst/>
              <a:gdLst>
                <a:gd name="connsiteX0" fmla="*/ 88535 w 141656"/>
                <a:gd name="connsiteY0" fmla="*/ 0 h 141656"/>
                <a:gd name="connsiteX1" fmla="*/ 53121 w 141656"/>
                <a:gd name="connsiteY1" fmla="*/ 0 h 141656"/>
                <a:gd name="connsiteX2" fmla="*/ 0 w 141656"/>
                <a:gd name="connsiteY2" fmla="*/ 53121 h 141656"/>
                <a:gd name="connsiteX3" fmla="*/ 0 w 141656"/>
                <a:gd name="connsiteY3" fmla="*/ 88535 h 141656"/>
                <a:gd name="connsiteX4" fmla="*/ 53121 w 141656"/>
                <a:gd name="connsiteY4" fmla="*/ 141657 h 141656"/>
                <a:gd name="connsiteX5" fmla="*/ 88535 w 141656"/>
                <a:gd name="connsiteY5" fmla="*/ 141657 h 141656"/>
                <a:gd name="connsiteX6" fmla="*/ 106243 w 141656"/>
                <a:gd name="connsiteY6" fmla="*/ 123950 h 141656"/>
                <a:gd name="connsiteX7" fmla="*/ 88535 w 141656"/>
                <a:gd name="connsiteY7" fmla="*/ 106243 h 141656"/>
                <a:gd name="connsiteX8" fmla="*/ 53121 w 141656"/>
                <a:gd name="connsiteY8" fmla="*/ 106243 h 141656"/>
                <a:gd name="connsiteX9" fmla="*/ 35414 w 141656"/>
                <a:gd name="connsiteY9" fmla="*/ 88535 h 141656"/>
                <a:gd name="connsiteX10" fmla="*/ 35414 w 141656"/>
                <a:gd name="connsiteY10" fmla="*/ 53121 h 141656"/>
                <a:gd name="connsiteX11" fmla="*/ 53121 w 141656"/>
                <a:gd name="connsiteY11" fmla="*/ 35414 h 141656"/>
                <a:gd name="connsiteX12" fmla="*/ 88535 w 141656"/>
                <a:gd name="connsiteY12" fmla="*/ 35414 h 141656"/>
                <a:gd name="connsiteX13" fmla="*/ 106243 w 141656"/>
                <a:gd name="connsiteY13" fmla="*/ 53121 h 141656"/>
                <a:gd name="connsiteX14" fmla="*/ 106243 w 141656"/>
                <a:gd name="connsiteY14" fmla="*/ 70828 h 141656"/>
                <a:gd name="connsiteX15" fmla="*/ 123950 w 141656"/>
                <a:gd name="connsiteY15" fmla="*/ 88535 h 141656"/>
                <a:gd name="connsiteX16" fmla="*/ 141657 w 141656"/>
                <a:gd name="connsiteY16" fmla="*/ 70828 h 141656"/>
                <a:gd name="connsiteX17" fmla="*/ 141657 w 141656"/>
                <a:gd name="connsiteY17" fmla="*/ 53121 h 141656"/>
                <a:gd name="connsiteX18" fmla="*/ 88535 w 141656"/>
                <a:gd name="connsiteY18" fmla="*/ 0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41656" h="141656">
                  <a:moveTo>
                    <a:pt x="88535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88535"/>
                  </a:lnTo>
                  <a:cubicBezTo>
                    <a:pt x="0" y="117752"/>
                    <a:pt x="23905" y="141657"/>
                    <a:pt x="53121" y="141657"/>
                  </a:cubicBezTo>
                  <a:lnTo>
                    <a:pt x="88535" y="141657"/>
                  </a:lnTo>
                  <a:cubicBezTo>
                    <a:pt x="98274" y="141657"/>
                    <a:pt x="106243" y="133689"/>
                    <a:pt x="106243" y="123950"/>
                  </a:cubicBezTo>
                  <a:cubicBezTo>
                    <a:pt x="106243" y="114211"/>
                    <a:pt x="98274" y="106243"/>
                    <a:pt x="88535" y="106243"/>
                  </a:cubicBezTo>
                  <a:lnTo>
                    <a:pt x="53121" y="106243"/>
                  </a:lnTo>
                  <a:cubicBezTo>
                    <a:pt x="43382" y="106243"/>
                    <a:pt x="35414" y="98274"/>
                    <a:pt x="35414" y="88535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88535" y="35414"/>
                  </a:lnTo>
                  <a:cubicBezTo>
                    <a:pt x="98274" y="35414"/>
                    <a:pt x="106243" y="43382"/>
                    <a:pt x="106243" y="53121"/>
                  </a:cubicBezTo>
                  <a:lnTo>
                    <a:pt x="106243" y="70828"/>
                  </a:lnTo>
                  <a:cubicBezTo>
                    <a:pt x="106243" y="80567"/>
                    <a:pt x="114211" y="88535"/>
                    <a:pt x="123950" y="88535"/>
                  </a:cubicBezTo>
                  <a:cubicBezTo>
                    <a:pt x="133689" y="88535"/>
                    <a:pt x="141657" y="80567"/>
                    <a:pt x="141657" y="70828"/>
                  </a:cubicBezTo>
                  <a:lnTo>
                    <a:pt x="141657" y="53121"/>
                  </a:lnTo>
                  <a:cubicBezTo>
                    <a:pt x="141657" y="23905"/>
                    <a:pt x="117752" y="0"/>
                    <a:pt x="88535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1DE676-3FB4-4F5E-A36C-5148765A079B}"/>
                </a:ext>
              </a:extLst>
            </p:cNvPr>
            <p:cNvSpPr/>
            <p:nvPr/>
          </p:nvSpPr>
          <p:spPr>
            <a:xfrm>
              <a:off x="6395481" y="5505367"/>
              <a:ext cx="141656" cy="141656"/>
            </a:xfrm>
            <a:custGeom>
              <a:avLst/>
              <a:gdLst>
                <a:gd name="connsiteX0" fmla="*/ 88535 w 141656"/>
                <a:gd name="connsiteY0" fmla="*/ 0 h 141656"/>
                <a:gd name="connsiteX1" fmla="*/ 53121 w 141656"/>
                <a:gd name="connsiteY1" fmla="*/ 0 h 141656"/>
                <a:gd name="connsiteX2" fmla="*/ 0 w 141656"/>
                <a:gd name="connsiteY2" fmla="*/ 53121 h 141656"/>
                <a:gd name="connsiteX3" fmla="*/ 0 w 141656"/>
                <a:gd name="connsiteY3" fmla="*/ 88535 h 141656"/>
                <a:gd name="connsiteX4" fmla="*/ 53121 w 141656"/>
                <a:gd name="connsiteY4" fmla="*/ 141657 h 141656"/>
                <a:gd name="connsiteX5" fmla="*/ 88535 w 141656"/>
                <a:gd name="connsiteY5" fmla="*/ 141657 h 141656"/>
                <a:gd name="connsiteX6" fmla="*/ 141657 w 141656"/>
                <a:gd name="connsiteY6" fmla="*/ 88535 h 141656"/>
                <a:gd name="connsiteX7" fmla="*/ 141657 w 141656"/>
                <a:gd name="connsiteY7" fmla="*/ 53121 h 141656"/>
                <a:gd name="connsiteX8" fmla="*/ 88535 w 141656"/>
                <a:gd name="connsiteY8" fmla="*/ 0 h 141656"/>
                <a:gd name="connsiteX9" fmla="*/ 106243 w 141656"/>
                <a:gd name="connsiteY9" fmla="*/ 88535 h 141656"/>
                <a:gd name="connsiteX10" fmla="*/ 88535 w 141656"/>
                <a:gd name="connsiteY10" fmla="*/ 106243 h 141656"/>
                <a:gd name="connsiteX11" fmla="*/ 53121 w 141656"/>
                <a:gd name="connsiteY11" fmla="*/ 106243 h 141656"/>
                <a:gd name="connsiteX12" fmla="*/ 35414 w 141656"/>
                <a:gd name="connsiteY12" fmla="*/ 88535 h 141656"/>
                <a:gd name="connsiteX13" fmla="*/ 35414 w 141656"/>
                <a:gd name="connsiteY13" fmla="*/ 53121 h 141656"/>
                <a:gd name="connsiteX14" fmla="*/ 53121 w 141656"/>
                <a:gd name="connsiteY14" fmla="*/ 35414 h 141656"/>
                <a:gd name="connsiteX15" fmla="*/ 88535 w 141656"/>
                <a:gd name="connsiteY15" fmla="*/ 35414 h 141656"/>
                <a:gd name="connsiteX16" fmla="*/ 106243 w 141656"/>
                <a:gd name="connsiteY16" fmla="*/ 53121 h 141656"/>
                <a:gd name="connsiteX17" fmla="*/ 106243 w 141656"/>
                <a:gd name="connsiteY17" fmla="*/ 88535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1656" h="141656">
                  <a:moveTo>
                    <a:pt x="88535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88535"/>
                  </a:lnTo>
                  <a:cubicBezTo>
                    <a:pt x="0" y="117752"/>
                    <a:pt x="23905" y="141657"/>
                    <a:pt x="53121" y="141657"/>
                  </a:cubicBezTo>
                  <a:lnTo>
                    <a:pt x="88535" y="141657"/>
                  </a:lnTo>
                  <a:cubicBezTo>
                    <a:pt x="117752" y="141657"/>
                    <a:pt x="141657" y="117752"/>
                    <a:pt x="141657" y="88535"/>
                  </a:cubicBezTo>
                  <a:lnTo>
                    <a:pt x="141657" y="53121"/>
                  </a:lnTo>
                  <a:cubicBezTo>
                    <a:pt x="141657" y="23905"/>
                    <a:pt x="117752" y="0"/>
                    <a:pt x="88535" y="0"/>
                  </a:cubicBezTo>
                  <a:close/>
                  <a:moveTo>
                    <a:pt x="106243" y="88535"/>
                  </a:moveTo>
                  <a:cubicBezTo>
                    <a:pt x="106243" y="98274"/>
                    <a:pt x="98274" y="106243"/>
                    <a:pt x="88535" y="106243"/>
                  </a:cubicBezTo>
                  <a:lnTo>
                    <a:pt x="53121" y="106243"/>
                  </a:lnTo>
                  <a:cubicBezTo>
                    <a:pt x="43382" y="106243"/>
                    <a:pt x="35414" y="98274"/>
                    <a:pt x="35414" y="88535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88535" y="35414"/>
                  </a:lnTo>
                  <a:cubicBezTo>
                    <a:pt x="98274" y="35414"/>
                    <a:pt x="106243" y="43382"/>
                    <a:pt x="106243" y="53121"/>
                  </a:cubicBezTo>
                  <a:lnTo>
                    <a:pt x="106243" y="88535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6CD6E8DD-445E-45A7-9F9C-8F1DAC412093}"/>
                </a:ext>
              </a:extLst>
            </p:cNvPr>
            <p:cNvSpPr/>
            <p:nvPr/>
          </p:nvSpPr>
          <p:spPr>
            <a:xfrm>
              <a:off x="6590259" y="5505367"/>
              <a:ext cx="141656" cy="141656"/>
            </a:xfrm>
            <a:custGeom>
              <a:avLst/>
              <a:gdLst>
                <a:gd name="connsiteX0" fmla="*/ 88535 w 141656"/>
                <a:gd name="connsiteY0" fmla="*/ 0 h 141656"/>
                <a:gd name="connsiteX1" fmla="*/ 53121 w 141656"/>
                <a:gd name="connsiteY1" fmla="*/ 0 h 141656"/>
                <a:gd name="connsiteX2" fmla="*/ 0 w 141656"/>
                <a:gd name="connsiteY2" fmla="*/ 53121 h 141656"/>
                <a:gd name="connsiteX3" fmla="*/ 0 w 141656"/>
                <a:gd name="connsiteY3" fmla="*/ 88535 h 141656"/>
                <a:gd name="connsiteX4" fmla="*/ 53121 w 141656"/>
                <a:gd name="connsiteY4" fmla="*/ 141657 h 141656"/>
                <a:gd name="connsiteX5" fmla="*/ 88535 w 141656"/>
                <a:gd name="connsiteY5" fmla="*/ 141657 h 141656"/>
                <a:gd name="connsiteX6" fmla="*/ 141657 w 141656"/>
                <a:gd name="connsiteY6" fmla="*/ 88535 h 141656"/>
                <a:gd name="connsiteX7" fmla="*/ 141657 w 141656"/>
                <a:gd name="connsiteY7" fmla="*/ 53121 h 141656"/>
                <a:gd name="connsiteX8" fmla="*/ 88535 w 141656"/>
                <a:gd name="connsiteY8" fmla="*/ 0 h 141656"/>
                <a:gd name="connsiteX9" fmla="*/ 106243 w 141656"/>
                <a:gd name="connsiteY9" fmla="*/ 88535 h 141656"/>
                <a:gd name="connsiteX10" fmla="*/ 88535 w 141656"/>
                <a:gd name="connsiteY10" fmla="*/ 106243 h 141656"/>
                <a:gd name="connsiteX11" fmla="*/ 53121 w 141656"/>
                <a:gd name="connsiteY11" fmla="*/ 106243 h 141656"/>
                <a:gd name="connsiteX12" fmla="*/ 35414 w 141656"/>
                <a:gd name="connsiteY12" fmla="*/ 88535 h 141656"/>
                <a:gd name="connsiteX13" fmla="*/ 35414 w 141656"/>
                <a:gd name="connsiteY13" fmla="*/ 53121 h 141656"/>
                <a:gd name="connsiteX14" fmla="*/ 53121 w 141656"/>
                <a:gd name="connsiteY14" fmla="*/ 35414 h 141656"/>
                <a:gd name="connsiteX15" fmla="*/ 88535 w 141656"/>
                <a:gd name="connsiteY15" fmla="*/ 35414 h 141656"/>
                <a:gd name="connsiteX16" fmla="*/ 106243 w 141656"/>
                <a:gd name="connsiteY16" fmla="*/ 53121 h 141656"/>
                <a:gd name="connsiteX17" fmla="*/ 106243 w 141656"/>
                <a:gd name="connsiteY17" fmla="*/ 88535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1656" h="141656">
                  <a:moveTo>
                    <a:pt x="88535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88535"/>
                  </a:lnTo>
                  <a:cubicBezTo>
                    <a:pt x="0" y="117752"/>
                    <a:pt x="23905" y="141657"/>
                    <a:pt x="53121" y="141657"/>
                  </a:cubicBezTo>
                  <a:lnTo>
                    <a:pt x="88535" y="141657"/>
                  </a:lnTo>
                  <a:cubicBezTo>
                    <a:pt x="117752" y="141657"/>
                    <a:pt x="141657" y="117752"/>
                    <a:pt x="141657" y="88535"/>
                  </a:cubicBezTo>
                  <a:lnTo>
                    <a:pt x="141657" y="53121"/>
                  </a:lnTo>
                  <a:cubicBezTo>
                    <a:pt x="141657" y="23905"/>
                    <a:pt x="117752" y="0"/>
                    <a:pt x="88535" y="0"/>
                  </a:cubicBezTo>
                  <a:close/>
                  <a:moveTo>
                    <a:pt x="106243" y="88535"/>
                  </a:moveTo>
                  <a:cubicBezTo>
                    <a:pt x="106243" y="98274"/>
                    <a:pt x="98274" y="106243"/>
                    <a:pt x="88535" y="106243"/>
                  </a:cubicBezTo>
                  <a:lnTo>
                    <a:pt x="53121" y="106243"/>
                  </a:lnTo>
                  <a:cubicBezTo>
                    <a:pt x="43382" y="106243"/>
                    <a:pt x="35414" y="98274"/>
                    <a:pt x="35414" y="88535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88535" y="35414"/>
                  </a:lnTo>
                  <a:cubicBezTo>
                    <a:pt x="98274" y="35414"/>
                    <a:pt x="106243" y="43382"/>
                    <a:pt x="106243" y="53121"/>
                  </a:cubicBezTo>
                  <a:lnTo>
                    <a:pt x="106243" y="88535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0" name="Graphic 21">
            <a:extLst>
              <a:ext uri="{FF2B5EF4-FFF2-40B4-BE49-F238E27FC236}">
                <a16:creationId xmlns:a16="http://schemas.microsoft.com/office/drawing/2014/main" id="{495110B1-EB17-449D-A1A6-978EF6D57C63}"/>
              </a:ext>
            </a:extLst>
          </p:cNvPr>
          <p:cNvGrpSpPr/>
          <p:nvPr/>
        </p:nvGrpSpPr>
        <p:grpSpPr>
          <a:xfrm>
            <a:off x="1159951" y="1384958"/>
            <a:ext cx="406870" cy="291590"/>
            <a:chOff x="5227796" y="5284028"/>
            <a:chExt cx="531212" cy="380702"/>
          </a:xfrm>
          <a:solidFill>
            <a:srgbClr val="67748E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EDB02EB-8389-43CC-9922-C767DFED8BE3}"/>
                </a:ext>
              </a:extLst>
            </p:cNvPr>
            <p:cNvSpPr/>
            <p:nvPr/>
          </p:nvSpPr>
          <p:spPr>
            <a:xfrm>
              <a:off x="5227796" y="5284028"/>
              <a:ext cx="531212" cy="97389"/>
            </a:xfrm>
            <a:custGeom>
              <a:avLst/>
              <a:gdLst>
                <a:gd name="connsiteX0" fmla="*/ 48695 w 531212"/>
                <a:gd name="connsiteY0" fmla="*/ 97389 h 97389"/>
                <a:gd name="connsiteX1" fmla="*/ 482518 w 531212"/>
                <a:gd name="connsiteY1" fmla="*/ 97389 h 97389"/>
                <a:gd name="connsiteX2" fmla="*/ 531213 w 531212"/>
                <a:gd name="connsiteY2" fmla="*/ 48695 h 97389"/>
                <a:gd name="connsiteX3" fmla="*/ 482518 w 531212"/>
                <a:gd name="connsiteY3" fmla="*/ 0 h 97389"/>
                <a:gd name="connsiteX4" fmla="*/ 48695 w 531212"/>
                <a:gd name="connsiteY4" fmla="*/ 0 h 97389"/>
                <a:gd name="connsiteX5" fmla="*/ 0 w 531212"/>
                <a:gd name="connsiteY5" fmla="*/ 48695 h 97389"/>
                <a:gd name="connsiteX6" fmla="*/ 48695 w 531212"/>
                <a:gd name="connsiteY6" fmla="*/ 97389 h 97389"/>
                <a:gd name="connsiteX7" fmla="*/ 48695 w 531212"/>
                <a:gd name="connsiteY7" fmla="*/ 35414 h 97389"/>
                <a:gd name="connsiteX8" fmla="*/ 482518 w 531212"/>
                <a:gd name="connsiteY8" fmla="*/ 35414 h 97389"/>
                <a:gd name="connsiteX9" fmla="*/ 495799 w 531212"/>
                <a:gd name="connsiteY9" fmla="*/ 48695 h 97389"/>
                <a:gd name="connsiteX10" fmla="*/ 482518 w 531212"/>
                <a:gd name="connsiteY10" fmla="*/ 61975 h 97389"/>
                <a:gd name="connsiteX11" fmla="*/ 48695 w 531212"/>
                <a:gd name="connsiteY11" fmla="*/ 61975 h 97389"/>
                <a:gd name="connsiteX12" fmla="*/ 35414 w 531212"/>
                <a:gd name="connsiteY12" fmla="*/ 48695 h 97389"/>
                <a:gd name="connsiteX13" fmla="*/ 48695 w 531212"/>
                <a:gd name="connsiteY13" fmla="*/ 35414 h 9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1212" h="97389">
                  <a:moveTo>
                    <a:pt x="48695" y="97389"/>
                  </a:moveTo>
                  <a:lnTo>
                    <a:pt x="482518" y="97389"/>
                  </a:lnTo>
                  <a:cubicBezTo>
                    <a:pt x="509079" y="97389"/>
                    <a:pt x="531213" y="75255"/>
                    <a:pt x="531213" y="48695"/>
                  </a:cubicBezTo>
                  <a:cubicBezTo>
                    <a:pt x="531213" y="22134"/>
                    <a:pt x="509079" y="0"/>
                    <a:pt x="482518" y="0"/>
                  </a:cubicBezTo>
                  <a:lnTo>
                    <a:pt x="48695" y="0"/>
                  </a:lnTo>
                  <a:cubicBezTo>
                    <a:pt x="22134" y="0"/>
                    <a:pt x="0" y="22134"/>
                    <a:pt x="0" y="48695"/>
                  </a:cubicBezTo>
                  <a:cubicBezTo>
                    <a:pt x="0" y="75255"/>
                    <a:pt x="22134" y="97389"/>
                    <a:pt x="48695" y="97389"/>
                  </a:cubicBezTo>
                  <a:close/>
                  <a:moveTo>
                    <a:pt x="48695" y="35414"/>
                  </a:moveTo>
                  <a:lnTo>
                    <a:pt x="482518" y="35414"/>
                  </a:lnTo>
                  <a:cubicBezTo>
                    <a:pt x="489601" y="35414"/>
                    <a:pt x="495799" y="41612"/>
                    <a:pt x="495799" y="48695"/>
                  </a:cubicBezTo>
                  <a:cubicBezTo>
                    <a:pt x="495799" y="55777"/>
                    <a:pt x="489601" y="61975"/>
                    <a:pt x="482518" y="61975"/>
                  </a:cubicBezTo>
                  <a:lnTo>
                    <a:pt x="48695" y="61975"/>
                  </a:lnTo>
                  <a:cubicBezTo>
                    <a:pt x="41612" y="61975"/>
                    <a:pt x="35414" y="55777"/>
                    <a:pt x="35414" y="48695"/>
                  </a:cubicBezTo>
                  <a:cubicBezTo>
                    <a:pt x="35414" y="41612"/>
                    <a:pt x="41612" y="35414"/>
                    <a:pt x="48695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FC22AA8-90B3-4807-8129-FEB6B552D16A}"/>
                </a:ext>
              </a:extLst>
            </p:cNvPr>
            <p:cNvSpPr/>
            <p:nvPr/>
          </p:nvSpPr>
          <p:spPr>
            <a:xfrm>
              <a:off x="5227796" y="5425685"/>
              <a:ext cx="531212" cy="97389"/>
            </a:xfrm>
            <a:custGeom>
              <a:avLst/>
              <a:gdLst>
                <a:gd name="connsiteX0" fmla="*/ 482518 w 531212"/>
                <a:gd name="connsiteY0" fmla="*/ 0 h 97389"/>
                <a:gd name="connsiteX1" fmla="*/ 48695 w 531212"/>
                <a:gd name="connsiteY1" fmla="*/ 0 h 97389"/>
                <a:gd name="connsiteX2" fmla="*/ 0 w 531212"/>
                <a:gd name="connsiteY2" fmla="*/ 48695 h 97389"/>
                <a:gd name="connsiteX3" fmla="*/ 48695 w 531212"/>
                <a:gd name="connsiteY3" fmla="*/ 97389 h 97389"/>
                <a:gd name="connsiteX4" fmla="*/ 482518 w 531212"/>
                <a:gd name="connsiteY4" fmla="*/ 97389 h 97389"/>
                <a:gd name="connsiteX5" fmla="*/ 531213 w 531212"/>
                <a:gd name="connsiteY5" fmla="*/ 48695 h 97389"/>
                <a:gd name="connsiteX6" fmla="*/ 482518 w 531212"/>
                <a:gd name="connsiteY6" fmla="*/ 0 h 97389"/>
                <a:gd name="connsiteX7" fmla="*/ 482518 w 531212"/>
                <a:gd name="connsiteY7" fmla="*/ 61975 h 97389"/>
                <a:gd name="connsiteX8" fmla="*/ 48695 w 531212"/>
                <a:gd name="connsiteY8" fmla="*/ 61975 h 97389"/>
                <a:gd name="connsiteX9" fmla="*/ 35414 w 531212"/>
                <a:gd name="connsiteY9" fmla="*/ 48695 h 97389"/>
                <a:gd name="connsiteX10" fmla="*/ 48695 w 531212"/>
                <a:gd name="connsiteY10" fmla="*/ 35414 h 97389"/>
                <a:gd name="connsiteX11" fmla="*/ 482518 w 531212"/>
                <a:gd name="connsiteY11" fmla="*/ 35414 h 97389"/>
                <a:gd name="connsiteX12" fmla="*/ 495799 w 531212"/>
                <a:gd name="connsiteY12" fmla="*/ 48695 h 97389"/>
                <a:gd name="connsiteX13" fmla="*/ 482518 w 531212"/>
                <a:gd name="connsiteY13" fmla="*/ 61975 h 9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1212" h="97389">
                  <a:moveTo>
                    <a:pt x="482518" y="0"/>
                  </a:moveTo>
                  <a:lnTo>
                    <a:pt x="48695" y="0"/>
                  </a:lnTo>
                  <a:cubicBezTo>
                    <a:pt x="22134" y="0"/>
                    <a:pt x="0" y="22134"/>
                    <a:pt x="0" y="48695"/>
                  </a:cubicBezTo>
                  <a:cubicBezTo>
                    <a:pt x="0" y="75255"/>
                    <a:pt x="22134" y="97389"/>
                    <a:pt x="48695" y="97389"/>
                  </a:cubicBezTo>
                  <a:lnTo>
                    <a:pt x="482518" y="97389"/>
                  </a:lnTo>
                  <a:cubicBezTo>
                    <a:pt x="509079" y="97389"/>
                    <a:pt x="531213" y="75255"/>
                    <a:pt x="531213" y="48695"/>
                  </a:cubicBezTo>
                  <a:cubicBezTo>
                    <a:pt x="531213" y="22134"/>
                    <a:pt x="509079" y="0"/>
                    <a:pt x="482518" y="0"/>
                  </a:cubicBezTo>
                  <a:close/>
                  <a:moveTo>
                    <a:pt x="482518" y="61975"/>
                  </a:moveTo>
                  <a:lnTo>
                    <a:pt x="48695" y="61975"/>
                  </a:lnTo>
                  <a:cubicBezTo>
                    <a:pt x="41612" y="61975"/>
                    <a:pt x="35414" y="55777"/>
                    <a:pt x="35414" y="48695"/>
                  </a:cubicBezTo>
                  <a:cubicBezTo>
                    <a:pt x="35414" y="41612"/>
                    <a:pt x="41612" y="35414"/>
                    <a:pt x="48695" y="35414"/>
                  </a:cubicBezTo>
                  <a:lnTo>
                    <a:pt x="482518" y="35414"/>
                  </a:lnTo>
                  <a:cubicBezTo>
                    <a:pt x="489601" y="35414"/>
                    <a:pt x="495799" y="41612"/>
                    <a:pt x="495799" y="48695"/>
                  </a:cubicBezTo>
                  <a:cubicBezTo>
                    <a:pt x="495799" y="55777"/>
                    <a:pt x="489601" y="61975"/>
                    <a:pt x="482518" y="6197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ED4E282B-9115-483C-8619-4D9EAEC5BDE8}"/>
                </a:ext>
              </a:extLst>
            </p:cNvPr>
            <p:cNvSpPr/>
            <p:nvPr/>
          </p:nvSpPr>
          <p:spPr>
            <a:xfrm>
              <a:off x="5227796" y="5567341"/>
              <a:ext cx="531212" cy="97389"/>
            </a:xfrm>
            <a:custGeom>
              <a:avLst/>
              <a:gdLst>
                <a:gd name="connsiteX0" fmla="*/ 482518 w 531212"/>
                <a:gd name="connsiteY0" fmla="*/ 0 h 97389"/>
                <a:gd name="connsiteX1" fmla="*/ 48695 w 531212"/>
                <a:gd name="connsiteY1" fmla="*/ 0 h 97389"/>
                <a:gd name="connsiteX2" fmla="*/ 0 w 531212"/>
                <a:gd name="connsiteY2" fmla="*/ 48695 h 97389"/>
                <a:gd name="connsiteX3" fmla="*/ 48695 w 531212"/>
                <a:gd name="connsiteY3" fmla="*/ 97389 h 97389"/>
                <a:gd name="connsiteX4" fmla="*/ 398410 w 531212"/>
                <a:gd name="connsiteY4" fmla="*/ 97389 h 97389"/>
                <a:gd name="connsiteX5" fmla="*/ 416117 w 531212"/>
                <a:gd name="connsiteY5" fmla="*/ 79682 h 97389"/>
                <a:gd name="connsiteX6" fmla="*/ 398410 w 531212"/>
                <a:gd name="connsiteY6" fmla="*/ 61975 h 97389"/>
                <a:gd name="connsiteX7" fmla="*/ 48695 w 531212"/>
                <a:gd name="connsiteY7" fmla="*/ 61975 h 97389"/>
                <a:gd name="connsiteX8" fmla="*/ 35414 w 531212"/>
                <a:gd name="connsiteY8" fmla="*/ 48695 h 97389"/>
                <a:gd name="connsiteX9" fmla="*/ 48695 w 531212"/>
                <a:gd name="connsiteY9" fmla="*/ 35414 h 97389"/>
                <a:gd name="connsiteX10" fmla="*/ 482518 w 531212"/>
                <a:gd name="connsiteY10" fmla="*/ 35414 h 97389"/>
                <a:gd name="connsiteX11" fmla="*/ 495799 w 531212"/>
                <a:gd name="connsiteY11" fmla="*/ 48695 h 97389"/>
                <a:gd name="connsiteX12" fmla="*/ 482518 w 531212"/>
                <a:gd name="connsiteY12" fmla="*/ 61975 h 97389"/>
                <a:gd name="connsiteX13" fmla="*/ 464811 w 531212"/>
                <a:gd name="connsiteY13" fmla="*/ 79682 h 97389"/>
                <a:gd name="connsiteX14" fmla="*/ 482518 w 531212"/>
                <a:gd name="connsiteY14" fmla="*/ 97389 h 97389"/>
                <a:gd name="connsiteX15" fmla="*/ 531213 w 531212"/>
                <a:gd name="connsiteY15" fmla="*/ 48695 h 97389"/>
                <a:gd name="connsiteX16" fmla="*/ 482518 w 531212"/>
                <a:gd name="connsiteY16" fmla="*/ 0 h 9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31212" h="97389">
                  <a:moveTo>
                    <a:pt x="482518" y="0"/>
                  </a:moveTo>
                  <a:lnTo>
                    <a:pt x="48695" y="0"/>
                  </a:lnTo>
                  <a:cubicBezTo>
                    <a:pt x="22134" y="0"/>
                    <a:pt x="0" y="22134"/>
                    <a:pt x="0" y="48695"/>
                  </a:cubicBezTo>
                  <a:cubicBezTo>
                    <a:pt x="0" y="75255"/>
                    <a:pt x="22134" y="97389"/>
                    <a:pt x="48695" y="97389"/>
                  </a:cubicBezTo>
                  <a:lnTo>
                    <a:pt x="398410" y="97389"/>
                  </a:lnTo>
                  <a:cubicBezTo>
                    <a:pt x="408149" y="97389"/>
                    <a:pt x="416117" y="89421"/>
                    <a:pt x="416117" y="79682"/>
                  </a:cubicBezTo>
                  <a:cubicBezTo>
                    <a:pt x="416117" y="69943"/>
                    <a:pt x="408149" y="61975"/>
                    <a:pt x="398410" y="61975"/>
                  </a:cubicBezTo>
                  <a:lnTo>
                    <a:pt x="48695" y="61975"/>
                  </a:lnTo>
                  <a:cubicBezTo>
                    <a:pt x="41612" y="61975"/>
                    <a:pt x="35414" y="55777"/>
                    <a:pt x="35414" y="48695"/>
                  </a:cubicBezTo>
                  <a:cubicBezTo>
                    <a:pt x="35414" y="41612"/>
                    <a:pt x="41612" y="35414"/>
                    <a:pt x="48695" y="35414"/>
                  </a:cubicBezTo>
                  <a:lnTo>
                    <a:pt x="482518" y="35414"/>
                  </a:lnTo>
                  <a:cubicBezTo>
                    <a:pt x="489601" y="35414"/>
                    <a:pt x="495799" y="41612"/>
                    <a:pt x="495799" y="48695"/>
                  </a:cubicBezTo>
                  <a:cubicBezTo>
                    <a:pt x="495799" y="55777"/>
                    <a:pt x="489601" y="61975"/>
                    <a:pt x="482518" y="61975"/>
                  </a:cubicBezTo>
                  <a:cubicBezTo>
                    <a:pt x="472779" y="61975"/>
                    <a:pt x="464811" y="69943"/>
                    <a:pt x="464811" y="79682"/>
                  </a:cubicBezTo>
                  <a:cubicBezTo>
                    <a:pt x="464811" y="89421"/>
                    <a:pt x="472779" y="97389"/>
                    <a:pt x="482518" y="97389"/>
                  </a:cubicBezTo>
                  <a:cubicBezTo>
                    <a:pt x="509079" y="97389"/>
                    <a:pt x="531213" y="75255"/>
                    <a:pt x="531213" y="48695"/>
                  </a:cubicBezTo>
                  <a:cubicBezTo>
                    <a:pt x="531213" y="22134"/>
                    <a:pt x="509079" y="0"/>
                    <a:pt x="482518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4" name="Graphic 23">
            <a:extLst>
              <a:ext uri="{FF2B5EF4-FFF2-40B4-BE49-F238E27FC236}">
                <a16:creationId xmlns:a16="http://schemas.microsoft.com/office/drawing/2014/main" id="{F305C1BA-CC0D-4467-BC8D-281DEBBE0CF6}"/>
              </a:ext>
            </a:extLst>
          </p:cNvPr>
          <p:cNvGrpSpPr/>
          <p:nvPr/>
        </p:nvGrpSpPr>
        <p:grpSpPr>
          <a:xfrm>
            <a:off x="4670154" y="5640078"/>
            <a:ext cx="420432" cy="366183"/>
            <a:chOff x="3078352" y="5239760"/>
            <a:chExt cx="548919" cy="478091"/>
          </a:xfrm>
          <a:solidFill>
            <a:srgbClr val="67748E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1C000F7-4E45-4691-A0A3-3154CF2BB1B7}"/>
                </a:ext>
              </a:extLst>
            </p:cNvPr>
            <p:cNvSpPr/>
            <p:nvPr/>
          </p:nvSpPr>
          <p:spPr>
            <a:xfrm>
              <a:off x="3078352" y="5239760"/>
              <a:ext cx="548919" cy="478091"/>
            </a:xfrm>
            <a:custGeom>
              <a:avLst/>
              <a:gdLst>
                <a:gd name="connsiteX0" fmla="*/ 495799 w 548919"/>
                <a:gd name="connsiteY0" fmla="*/ 44268 h 478091"/>
                <a:gd name="connsiteX1" fmla="*/ 486060 w 548919"/>
                <a:gd name="connsiteY1" fmla="*/ 44268 h 478091"/>
                <a:gd name="connsiteX2" fmla="*/ 433824 w 548919"/>
                <a:gd name="connsiteY2" fmla="*/ 0 h 478091"/>
                <a:gd name="connsiteX3" fmla="*/ 115096 w 548919"/>
                <a:gd name="connsiteY3" fmla="*/ 0 h 478091"/>
                <a:gd name="connsiteX4" fmla="*/ 61975 w 548919"/>
                <a:gd name="connsiteY4" fmla="*/ 53121 h 478091"/>
                <a:gd name="connsiteX5" fmla="*/ 61975 w 548919"/>
                <a:gd name="connsiteY5" fmla="*/ 132803 h 478091"/>
                <a:gd name="connsiteX6" fmla="*/ 53121 w 548919"/>
                <a:gd name="connsiteY6" fmla="*/ 132803 h 478091"/>
                <a:gd name="connsiteX7" fmla="*/ 0 w 548919"/>
                <a:gd name="connsiteY7" fmla="*/ 185924 h 478091"/>
                <a:gd name="connsiteX8" fmla="*/ 0 w 548919"/>
                <a:gd name="connsiteY8" fmla="*/ 424970 h 478091"/>
                <a:gd name="connsiteX9" fmla="*/ 53121 w 548919"/>
                <a:gd name="connsiteY9" fmla="*/ 478092 h 478091"/>
                <a:gd name="connsiteX10" fmla="*/ 495799 w 548919"/>
                <a:gd name="connsiteY10" fmla="*/ 478092 h 478091"/>
                <a:gd name="connsiteX11" fmla="*/ 548920 w 548919"/>
                <a:gd name="connsiteY11" fmla="*/ 424970 h 478091"/>
                <a:gd name="connsiteX12" fmla="*/ 548920 w 548919"/>
                <a:gd name="connsiteY12" fmla="*/ 97389 h 478091"/>
                <a:gd name="connsiteX13" fmla="*/ 495799 w 548919"/>
                <a:gd name="connsiteY13" fmla="*/ 44268 h 478091"/>
                <a:gd name="connsiteX14" fmla="*/ 97389 w 548919"/>
                <a:gd name="connsiteY14" fmla="*/ 53121 h 478091"/>
                <a:gd name="connsiteX15" fmla="*/ 115096 w 548919"/>
                <a:gd name="connsiteY15" fmla="*/ 35414 h 478091"/>
                <a:gd name="connsiteX16" fmla="*/ 433824 w 548919"/>
                <a:gd name="connsiteY16" fmla="*/ 35414 h 478091"/>
                <a:gd name="connsiteX17" fmla="*/ 448875 w 548919"/>
                <a:gd name="connsiteY17" fmla="*/ 44268 h 478091"/>
                <a:gd name="connsiteX18" fmla="*/ 360339 w 548919"/>
                <a:gd name="connsiteY18" fmla="*/ 44268 h 478091"/>
                <a:gd name="connsiteX19" fmla="*/ 305447 w 548919"/>
                <a:gd name="connsiteY19" fmla="*/ 65516 h 478091"/>
                <a:gd name="connsiteX20" fmla="*/ 256753 w 548919"/>
                <a:gd name="connsiteY20" fmla="*/ 110669 h 478091"/>
                <a:gd name="connsiteX21" fmla="*/ 200090 w 548919"/>
                <a:gd name="connsiteY21" fmla="*/ 132803 h 478091"/>
                <a:gd name="connsiteX22" fmla="*/ 97389 w 548919"/>
                <a:gd name="connsiteY22" fmla="*/ 132803 h 478091"/>
                <a:gd name="connsiteX23" fmla="*/ 97389 w 548919"/>
                <a:gd name="connsiteY23" fmla="*/ 53121 h 478091"/>
                <a:gd name="connsiteX24" fmla="*/ 513506 w 548919"/>
                <a:gd name="connsiteY24" fmla="*/ 424970 h 478091"/>
                <a:gd name="connsiteX25" fmla="*/ 495799 w 548919"/>
                <a:gd name="connsiteY25" fmla="*/ 442677 h 478091"/>
                <a:gd name="connsiteX26" fmla="*/ 53121 w 548919"/>
                <a:gd name="connsiteY26" fmla="*/ 442677 h 478091"/>
                <a:gd name="connsiteX27" fmla="*/ 35414 w 548919"/>
                <a:gd name="connsiteY27" fmla="*/ 424970 h 478091"/>
                <a:gd name="connsiteX28" fmla="*/ 35414 w 548919"/>
                <a:gd name="connsiteY28" fmla="*/ 185924 h 478091"/>
                <a:gd name="connsiteX29" fmla="*/ 53121 w 548919"/>
                <a:gd name="connsiteY29" fmla="*/ 168217 h 478091"/>
                <a:gd name="connsiteX30" fmla="*/ 199205 w 548919"/>
                <a:gd name="connsiteY30" fmla="*/ 168217 h 478091"/>
                <a:gd name="connsiteX31" fmla="*/ 279772 w 548919"/>
                <a:gd name="connsiteY31" fmla="*/ 137230 h 478091"/>
                <a:gd name="connsiteX32" fmla="*/ 329352 w 548919"/>
                <a:gd name="connsiteY32" fmla="*/ 92077 h 478091"/>
                <a:gd name="connsiteX33" fmla="*/ 360339 w 548919"/>
                <a:gd name="connsiteY33" fmla="*/ 80567 h 478091"/>
                <a:gd name="connsiteX34" fmla="*/ 495799 w 548919"/>
                <a:gd name="connsiteY34" fmla="*/ 80567 h 478091"/>
                <a:gd name="connsiteX35" fmla="*/ 513506 w 548919"/>
                <a:gd name="connsiteY35" fmla="*/ 98274 h 478091"/>
                <a:gd name="connsiteX36" fmla="*/ 513506 w 548919"/>
                <a:gd name="connsiteY36" fmla="*/ 424970 h 47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48919" h="478091">
                  <a:moveTo>
                    <a:pt x="495799" y="44268"/>
                  </a:moveTo>
                  <a:lnTo>
                    <a:pt x="486060" y="44268"/>
                  </a:lnTo>
                  <a:cubicBezTo>
                    <a:pt x="481633" y="19478"/>
                    <a:pt x="460384" y="0"/>
                    <a:pt x="433824" y="0"/>
                  </a:cubicBezTo>
                  <a:lnTo>
                    <a:pt x="115096" y="0"/>
                  </a:lnTo>
                  <a:cubicBezTo>
                    <a:pt x="85879" y="0"/>
                    <a:pt x="61975" y="23905"/>
                    <a:pt x="61975" y="53121"/>
                  </a:cubicBezTo>
                  <a:lnTo>
                    <a:pt x="61975" y="132803"/>
                  </a:lnTo>
                  <a:lnTo>
                    <a:pt x="53121" y="132803"/>
                  </a:lnTo>
                  <a:cubicBezTo>
                    <a:pt x="23905" y="132803"/>
                    <a:pt x="0" y="156708"/>
                    <a:pt x="0" y="185924"/>
                  </a:cubicBezTo>
                  <a:lnTo>
                    <a:pt x="0" y="424970"/>
                  </a:lnTo>
                  <a:cubicBezTo>
                    <a:pt x="0" y="454187"/>
                    <a:pt x="23905" y="478092"/>
                    <a:pt x="53121" y="478092"/>
                  </a:cubicBezTo>
                  <a:lnTo>
                    <a:pt x="495799" y="478092"/>
                  </a:lnTo>
                  <a:cubicBezTo>
                    <a:pt x="525015" y="478092"/>
                    <a:pt x="548920" y="454187"/>
                    <a:pt x="548920" y="424970"/>
                  </a:cubicBezTo>
                  <a:lnTo>
                    <a:pt x="548920" y="97389"/>
                  </a:lnTo>
                  <a:cubicBezTo>
                    <a:pt x="548920" y="68172"/>
                    <a:pt x="525015" y="44268"/>
                    <a:pt x="495799" y="44268"/>
                  </a:cubicBezTo>
                  <a:close/>
                  <a:moveTo>
                    <a:pt x="97389" y="53121"/>
                  </a:moveTo>
                  <a:cubicBezTo>
                    <a:pt x="97389" y="43382"/>
                    <a:pt x="105357" y="35414"/>
                    <a:pt x="115096" y="35414"/>
                  </a:cubicBezTo>
                  <a:lnTo>
                    <a:pt x="433824" y="35414"/>
                  </a:lnTo>
                  <a:cubicBezTo>
                    <a:pt x="440021" y="35414"/>
                    <a:pt x="446219" y="38956"/>
                    <a:pt x="448875" y="44268"/>
                  </a:cubicBezTo>
                  <a:lnTo>
                    <a:pt x="360339" y="44268"/>
                  </a:lnTo>
                  <a:cubicBezTo>
                    <a:pt x="339976" y="44268"/>
                    <a:pt x="320498" y="51351"/>
                    <a:pt x="305447" y="65516"/>
                  </a:cubicBezTo>
                  <a:lnTo>
                    <a:pt x="256753" y="110669"/>
                  </a:lnTo>
                  <a:cubicBezTo>
                    <a:pt x="240816" y="124835"/>
                    <a:pt x="221339" y="132803"/>
                    <a:pt x="200090" y="132803"/>
                  </a:cubicBezTo>
                  <a:lnTo>
                    <a:pt x="97389" y="132803"/>
                  </a:lnTo>
                  <a:lnTo>
                    <a:pt x="97389" y="53121"/>
                  </a:lnTo>
                  <a:close/>
                  <a:moveTo>
                    <a:pt x="513506" y="424970"/>
                  </a:moveTo>
                  <a:cubicBezTo>
                    <a:pt x="513506" y="434709"/>
                    <a:pt x="505538" y="442677"/>
                    <a:pt x="495799" y="442677"/>
                  </a:cubicBezTo>
                  <a:lnTo>
                    <a:pt x="53121" y="442677"/>
                  </a:lnTo>
                  <a:cubicBezTo>
                    <a:pt x="43382" y="442677"/>
                    <a:pt x="35414" y="434709"/>
                    <a:pt x="35414" y="424970"/>
                  </a:cubicBezTo>
                  <a:lnTo>
                    <a:pt x="35414" y="185924"/>
                  </a:lnTo>
                  <a:cubicBezTo>
                    <a:pt x="35414" y="176186"/>
                    <a:pt x="43382" y="168217"/>
                    <a:pt x="53121" y="168217"/>
                  </a:cubicBezTo>
                  <a:lnTo>
                    <a:pt x="199205" y="168217"/>
                  </a:lnTo>
                  <a:cubicBezTo>
                    <a:pt x="229307" y="168217"/>
                    <a:pt x="257638" y="156708"/>
                    <a:pt x="279772" y="137230"/>
                  </a:cubicBezTo>
                  <a:lnTo>
                    <a:pt x="329352" y="92077"/>
                  </a:lnTo>
                  <a:cubicBezTo>
                    <a:pt x="338206" y="84109"/>
                    <a:pt x="348830" y="80567"/>
                    <a:pt x="360339" y="80567"/>
                  </a:cubicBezTo>
                  <a:lnTo>
                    <a:pt x="495799" y="80567"/>
                  </a:lnTo>
                  <a:cubicBezTo>
                    <a:pt x="505538" y="80567"/>
                    <a:pt x="513506" y="88535"/>
                    <a:pt x="513506" y="98274"/>
                  </a:cubicBezTo>
                  <a:lnTo>
                    <a:pt x="513506" y="42497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5FB63FDC-D100-4D92-8EEF-8E04F4C117C8}"/>
                </a:ext>
              </a:extLst>
            </p:cNvPr>
            <p:cNvSpPr/>
            <p:nvPr/>
          </p:nvSpPr>
          <p:spPr>
            <a:xfrm>
              <a:off x="3159805" y="5540781"/>
              <a:ext cx="95618" cy="35414"/>
            </a:xfrm>
            <a:custGeom>
              <a:avLst/>
              <a:gdLst>
                <a:gd name="connsiteX0" fmla="*/ 17707 w 95618"/>
                <a:gd name="connsiteY0" fmla="*/ 35414 h 35414"/>
                <a:gd name="connsiteX1" fmla="*/ 77911 w 95618"/>
                <a:gd name="connsiteY1" fmla="*/ 35414 h 35414"/>
                <a:gd name="connsiteX2" fmla="*/ 95618 w 95618"/>
                <a:gd name="connsiteY2" fmla="*/ 17707 h 35414"/>
                <a:gd name="connsiteX3" fmla="*/ 77911 w 95618"/>
                <a:gd name="connsiteY3" fmla="*/ 0 h 35414"/>
                <a:gd name="connsiteX4" fmla="*/ 17707 w 95618"/>
                <a:gd name="connsiteY4" fmla="*/ 0 h 35414"/>
                <a:gd name="connsiteX5" fmla="*/ 0 w 95618"/>
                <a:gd name="connsiteY5" fmla="*/ 17707 h 35414"/>
                <a:gd name="connsiteX6" fmla="*/ 17707 w 95618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618" h="35414">
                  <a:moveTo>
                    <a:pt x="17707" y="35414"/>
                  </a:moveTo>
                  <a:lnTo>
                    <a:pt x="77911" y="35414"/>
                  </a:lnTo>
                  <a:cubicBezTo>
                    <a:pt x="87650" y="35414"/>
                    <a:pt x="95618" y="27446"/>
                    <a:pt x="95618" y="17707"/>
                  </a:cubicBezTo>
                  <a:cubicBezTo>
                    <a:pt x="95618" y="7968"/>
                    <a:pt x="87650" y="0"/>
                    <a:pt x="77911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B43DC62-A543-4B52-B7DE-6813B2991ED2}"/>
                </a:ext>
              </a:extLst>
            </p:cNvPr>
            <p:cNvSpPr/>
            <p:nvPr/>
          </p:nvSpPr>
          <p:spPr>
            <a:xfrm>
              <a:off x="3159805" y="5611609"/>
              <a:ext cx="131032" cy="35414"/>
            </a:xfrm>
            <a:custGeom>
              <a:avLst/>
              <a:gdLst>
                <a:gd name="connsiteX0" fmla="*/ 113325 w 131032"/>
                <a:gd name="connsiteY0" fmla="*/ 0 h 35414"/>
                <a:gd name="connsiteX1" fmla="*/ 17707 w 131032"/>
                <a:gd name="connsiteY1" fmla="*/ 0 h 35414"/>
                <a:gd name="connsiteX2" fmla="*/ 0 w 131032"/>
                <a:gd name="connsiteY2" fmla="*/ 17707 h 35414"/>
                <a:gd name="connsiteX3" fmla="*/ 17707 w 131032"/>
                <a:gd name="connsiteY3" fmla="*/ 35414 h 35414"/>
                <a:gd name="connsiteX4" fmla="*/ 113325 w 131032"/>
                <a:gd name="connsiteY4" fmla="*/ 35414 h 35414"/>
                <a:gd name="connsiteX5" fmla="*/ 131032 w 131032"/>
                <a:gd name="connsiteY5" fmla="*/ 17707 h 35414"/>
                <a:gd name="connsiteX6" fmla="*/ 113325 w 131032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032" h="35414">
                  <a:moveTo>
                    <a:pt x="113325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13325" y="35414"/>
                  </a:lnTo>
                  <a:cubicBezTo>
                    <a:pt x="123064" y="35414"/>
                    <a:pt x="131032" y="27446"/>
                    <a:pt x="131032" y="17707"/>
                  </a:cubicBezTo>
                  <a:cubicBezTo>
                    <a:pt x="131032" y="7968"/>
                    <a:pt x="123064" y="0"/>
                    <a:pt x="113325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482FCBFD-4210-4B10-BDCD-11A5FB9F53ED}"/>
                </a:ext>
              </a:extLst>
            </p:cNvPr>
            <p:cNvSpPr/>
            <p:nvPr/>
          </p:nvSpPr>
          <p:spPr>
            <a:xfrm>
              <a:off x="3281984" y="5540781"/>
              <a:ext cx="53121" cy="35414"/>
            </a:xfrm>
            <a:custGeom>
              <a:avLst/>
              <a:gdLst>
                <a:gd name="connsiteX0" fmla="*/ 35414 w 53121"/>
                <a:gd name="connsiteY0" fmla="*/ 0 h 35414"/>
                <a:gd name="connsiteX1" fmla="*/ 17707 w 53121"/>
                <a:gd name="connsiteY1" fmla="*/ 0 h 35414"/>
                <a:gd name="connsiteX2" fmla="*/ 0 w 53121"/>
                <a:gd name="connsiteY2" fmla="*/ 17707 h 35414"/>
                <a:gd name="connsiteX3" fmla="*/ 17707 w 53121"/>
                <a:gd name="connsiteY3" fmla="*/ 35414 h 35414"/>
                <a:gd name="connsiteX4" fmla="*/ 35414 w 53121"/>
                <a:gd name="connsiteY4" fmla="*/ 35414 h 35414"/>
                <a:gd name="connsiteX5" fmla="*/ 53121 w 53121"/>
                <a:gd name="connsiteY5" fmla="*/ 17707 h 35414"/>
                <a:gd name="connsiteX6" fmla="*/ 35414 w 53121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121" h="35414">
                  <a:moveTo>
                    <a:pt x="35414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35414" y="35414"/>
                  </a:lnTo>
                  <a:cubicBezTo>
                    <a:pt x="45153" y="35414"/>
                    <a:pt x="53121" y="27446"/>
                    <a:pt x="53121" y="17707"/>
                  </a:cubicBezTo>
                  <a:cubicBezTo>
                    <a:pt x="53121" y="7968"/>
                    <a:pt x="45153" y="0"/>
                    <a:pt x="35414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9" name="Graphic 25">
            <a:extLst>
              <a:ext uri="{FF2B5EF4-FFF2-40B4-BE49-F238E27FC236}">
                <a16:creationId xmlns:a16="http://schemas.microsoft.com/office/drawing/2014/main" id="{E204068D-1B53-4BAA-B01D-E79C87736AFB}"/>
              </a:ext>
            </a:extLst>
          </p:cNvPr>
          <p:cNvGrpSpPr/>
          <p:nvPr/>
        </p:nvGrpSpPr>
        <p:grpSpPr>
          <a:xfrm>
            <a:off x="2347365" y="4699979"/>
            <a:ext cx="379746" cy="433995"/>
            <a:chOff x="2070031" y="5195493"/>
            <a:chExt cx="495798" cy="566627"/>
          </a:xfrm>
          <a:solidFill>
            <a:srgbClr val="67748E"/>
          </a:solidFill>
        </p:grpSpPr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CB0123F2-EFB3-481C-BDF5-CCA6EE47EA74}"/>
                </a:ext>
              </a:extLst>
            </p:cNvPr>
            <p:cNvSpPr/>
            <p:nvPr/>
          </p:nvSpPr>
          <p:spPr>
            <a:xfrm>
              <a:off x="2132006" y="5363710"/>
              <a:ext cx="97389" cy="35414"/>
            </a:xfrm>
            <a:custGeom>
              <a:avLst/>
              <a:gdLst>
                <a:gd name="connsiteX0" fmla="*/ 17707 w 97389"/>
                <a:gd name="connsiteY0" fmla="*/ 35414 h 35414"/>
                <a:gd name="connsiteX1" fmla="*/ 79682 w 97389"/>
                <a:gd name="connsiteY1" fmla="*/ 35414 h 35414"/>
                <a:gd name="connsiteX2" fmla="*/ 97389 w 97389"/>
                <a:gd name="connsiteY2" fmla="*/ 17707 h 35414"/>
                <a:gd name="connsiteX3" fmla="*/ 79682 w 97389"/>
                <a:gd name="connsiteY3" fmla="*/ 0 h 35414"/>
                <a:gd name="connsiteX4" fmla="*/ 17707 w 97389"/>
                <a:gd name="connsiteY4" fmla="*/ 0 h 35414"/>
                <a:gd name="connsiteX5" fmla="*/ 0 w 97389"/>
                <a:gd name="connsiteY5" fmla="*/ 17707 h 35414"/>
                <a:gd name="connsiteX6" fmla="*/ 17707 w 9738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389" h="35414">
                  <a:moveTo>
                    <a:pt x="17707" y="35414"/>
                  </a:moveTo>
                  <a:lnTo>
                    <a:pt x="79682" y="35414"/>
                  </a:lnTo>
                  <a:cubicBezTo>
                    <a:pt x="89421" y="35414"/>
                    <a:pt x="97389" y="27446"/>
                    <a:pt x="97389" y="17707"/>
                  </a:cubicBezTo>
                  <a:cubicBezTo>
                    <a:pt x="97389" y="7968"/>
                    <a:pt x="89421" y="0"/>
                    <a:pt x="79682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51586C92-E02E-444F-9B74-C14D10E4006C}"/>
                </a:ext>
              </a:extLst>
            </p:cNvPr>
            <p:cNvSpPr/>
            <p:nvPr/>
          </p:nvSpPr>
          <p:spPr>
            <a:xfrm>
              <a:off x="2132006" y="5505367"/>
              <a:ext cx="61974" cy="35414"/>
            </a:xfrm>
            <a:custGeom>
              <a:avLst/>
              <a:gdLst>
                <a:gd name="connsiteX0" fmla="*/ 17707 w 61974"/>
                <a:gd name="connsiteY0" fmla="*/ 35414 h 35414"/>
                <a:gd name="connsiteX1" fmla="*/ 44268 w 61974"/>
                <a:gd name="connsiteY1" fmla="*/ 35414 h 35414"/>
                <a:gd name="connsiteX2" fmla="*/ 61975 w 61974"/>
                <a:gd name="connsiteY2" fmla="*/ 17707 h 35414"/>
                <a:gd name="connsiteX3" fmla="*/ 44268 w 61974"/>
                <a:gd name="connsiteY3" fmla="*/ 0 h 35414"/>
                <a:gd name="connsiteX4" fmla="*/ 17707 w 61974"/>
                <a:gd name="connsiteY4" fmla="*/ 0 h 35414"/>
                <a:gd name="connsiteX5" fmla="*/ 0 w 61974"/>
                <a:gd name="connsiteY5" fmla="*/ 17707 h 35414"/>
                <a:gd name="connsiteX6" fmla="*/ 17707 w 61974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74" h="35414">
                  <a:moveTo>
                    <a:pt x="17707" y="35414"/>
                  </a:moveTo>
                  <a:lnTo>
                    <a:pt x="44268" y="35414"/>
                  </a:lnTo>
                  <a:cubicBezTo>
                    <a:pt x="54007" y="35414"/>
                    <a:pt x="61975" y="27446"/>
                    <a:pt x="61975" y="17707"/>
                  </a:cubicBezTo>
                  <a:cubicBezTo>
                    <a:pt x="61975" y="7968"/>
                    <a:pt x="54007" y="0"/>
                    <a:pt x="44268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37B9E4D-46AC-471F-8120-99D3439A94D2}"/>
                </a:ext>
              </a:extLst>
            </p:cNvPr>
            <p:cNvSpPr/>
            <p:nvPr/>
          </p:nvSpPr>
          <p:spPr>
            <a:xfrm>
              <a:off x="2255955" y="5363710"/>
              <a:ext cx="53121" cy="35414"/>
            </a:xfrm>
            <a:custGeom>
              <a:avLst/>
              <a:gdLst>
                <a:gd name="connsiteX0" fmla="*/ 35414 w 53121"/>
                <a:gd name="connsiteY0" fmla="*/ 35414 h 35414"/>
                <a:gd name="connsiteX1" fmla="*/ 53121 w 53121"/>
                <a:gd name="connsiteY1" fmla="*/ 17707 h 35414"/>
                <a:gd name="connsiteX2" fmla="*/ 35414 w 53121"/>
                <a:gd name="connsiteY2" fmla="*/ 0 h 35414"/>
                <a:gd name="connsiteX3" fmla="*/ 17707 w 53121"/>
                <a:gd name="connsiteY3" fmla="*/ 0 h 35414"/>
                <a:gd name="connsiteX4" fmla="*/ 0 w 53121"/>
                <a:gd name="connsiteY4" fmla="*/ 17707 h 35414"/>
                <a:gd name="connsiteX5" fmla="*/ 17707 w 53121"/>
                <a:gd name="connsiteY5" fmla="*/ 35414 h 35414"/>
                <a:gd name="connsiteX6" fmla="*/ 35414 w 53121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121" h="35414">
                  <a:moveTo>
                    <a:pt x="35414" y="35414"/>
                  </a:moveTo>
                  <a:cubicBezTo>
                    <a:pt x="45153" y="35414"/>
                    <a:pt x="53121" y="27446"/>
                    <a:pt x="53121" y="17707"/>
                  </a:cubicBez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35414" y="35414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A679F9D-2BE8-43B3-A5DF-6C019376507A}"/>
                </a:ext>
              </a:extLst>
            </p:cNvPr>
            <p:cNvSpPr/>
            <p:nvPr/>
          </p:nvSpPr>
          <p:spPr>
            <a:xfrm>
              <a:off x="2132006" y="5638170"/>
              <a:ext cx="123949" cy="35414"/>
            </a:xfrm>
            <a:custGeom>
              <a:avLst/>
              <a:gdLst>
                <a:gd name="connsiteX0" fmla="*/ 17707 w 123949"/>
                <a:gd name="connsiteY0" fmla="*/ 35414 h 35414"/>
                <a:gd name="connsiteX1" fmla="*/ 106243 w 123949"/>
                <a:gd name="connsiteY1" fmla="*/ 35414 h 35414"/>
                <a:gd name="connsiteX2" fmla="*/ 123950 w 123949"/>
                <a:gd name="connsiteY2" fmla="*/ 17707 h 35414"/>
                <a:gd name="connsiteX3" fmla="*/ 106243 w 123949"/>
                <a:gd name="connsiteY3" fmla="*/ 0 h 35414"/>
                <a:gd name="connsiteX4" fmla="*/ 17707 w 123949"/>
                <a:gd name="connsiteY4" fmla="*/ 0 h 35414"/>
                <a:gd name="connsiteX5" fmla="*/ 0 w 123949"/>
                <a:gd name="connsiteY5" fmla="*/ 17707 h 35414"/>
                <a:gd name="connsiteX6" fmla="*/ 17707 w 12394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17707" y="35414"/>
                  </a:move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F22D42D-2B72-4955-BFDD-A78872F007CC}"/>
                </a:ext>
              </a:extLst>
            </p:cNvPr>
            <p:cNvSpPr/>
            <p:nvPr/>
          </p:nvSpPr>
          <p:spPr>
            <a:xfrm>
              <a:off x="2070031" y="5195493"/>
              <a:ext cx="495798" cy="566627"/>
            </a:xfrm>
            <a:custGeom>
              <a:avLst/>
              <a:gdLst>
                <a:gd name="connsiteX0" fmla="*/ 490487 w 495798"/>
                <a:gd name="connsiteY0" fmla="*/ 483404 h 566627"/>
                <a:gd name="connsiteX1" fmla="*/ 424970 w 495798"/>
                <a:gd name="connsiteY1" fmla="*/ 417887 h 566627"/>
                <a:gd name="connsiteX2" fmla="*/ 450646 w 495798"/>
                <a:gd name="connsiteY2" fmla="*/ 340862 h 566627"/>
                <a:gd name="connsiteX3" fmla="*/ 424085 w 495798"/>
                <a:gd name="connsiteY3" fmla="*/ 262950 h 566627"/>
                <a:gd name="connsiteX4" fmla="*/ 424085 w 495798"/>
                <a:gd name="connsiteY4" fmla="*/ 97389 h 566627"/>
                <a:gd name="connsiteX5" fmla="*/ 370964 w 495798"/>
                <a:gd name="connsiteY5" fmla="*/ 44268 h 566627"/>
                <a:gd name="connsiteX6" fmla="*/ 325811 w 495798"/>
                <a:gd name="connsiteY6" fmla="*/ 44268 h 566627"/>
                <a:gd name="connsiteX7" fmla="*/ 274460 w 495798"/>
                <a:gd name="connsiteY7" fmla="*/ 0 h 566627"/>
                <a:gd name="connsiteX8" fmla="*/ 150510 w 495798"/>
                <a:gd name="connsiteY8" fmla="*/ 0 h 566627"/>
                <a:gd name="connsiteX9" fmla="*/ 98274 w 495798"/>
                <a:gd name="connsiteY9" fmla="*/ 44268 h 566627"/>
                <a:gd name="connsiteX10" fmla="*/ 53121 w 495798"/>
                <a:gd name="connsiteY10" fmla="*/ 44268 h 566627"/>
                <a:gd name="connsiteX11" fmla="*/ 0 w 495798"/>
                <a:gd name="connsiteY11" fmla="*/ 97389 h 566627"/>
                <a:gd name="connsiteX12" fmla="*/ 0 w 495798"/>
                <a:gd name="connsiteY12" fmla="*/ 513506 h 566627"/>
                <a:gd name="connsiteX13" fmla="*/ 53121 w 495798"/>
                <a:gd name="connsiteY13" fmla="*/ 566627 h 566627"/>
                <a:gd name="connsiteX14" fmla="*/ 371849 w 495798"/>
                <a:gd name="connsiteY14" fmla="*/ 566627 h 566627"/>
                <a:gd name="connsiteX15" fmla="*/ 424970 w 495798"/>
                <a:gd name="connsiteY15" fmla="*/ 513506 h 566627"/>
                <a:gd name="connsiteX16" fmla="*/ 407263 w 495798"/>
                <a:gd name="connsiteY16" fmla="*/ 495799 h 566627"/>
                <a:gd name="connsiteX17" fmla="*/ 389556 w 495798"/>
                <a:gd name="connsiteY17" fmla="*/ 513506 h 566627"/>
                <a:gd name="connsiteX18" fmla="*/ 371849 w 495798"/>
                <a:gd name="connsiteY18" fmla="*/ 531213 h 566627"/>
                <a:gd name="connsiteX19" fmla="*/ 53121 w 495798"/>
                <a:gd name="connsiteY19" fmla="*/ 531213 h 566627"/>
                <a:gd name="connsiteX20" fmla="*/ 35414 w 495798"/>
                <a:gd name="connsiteY20" fmla="*/ 513506 h 566627"/>
                <a:gd name="connsiteX21" fmla="*/ 35414 w 495798"/>
                <a:gd name="connsiteY21" fmla="*/ 97389 h 566627"/>
                <a:gd name="connsiteX22" fmla="*/ 53121 w 495798"/>
                <a:gd name="connsiteY22" fmla="*/ 79682 h 566627"/>
                <a:gd name="connsiteX23" fmla="*/ 97389 w 495798"/>
                <a:gd name="connsiteY23" fmla="*/ 79682 h 566627"/>
                <a:gd name="connsiteX24" fmla="*/ 150510 w 495798"/>
                <a:gd name="connsiteY24" fmla="*/ 132803 h 566627"/>
                <a:gd name="connsiteX25" fmla="*/ 274460 w 495798"/>
                <a:gd name="connsiteY25" fmla="*/ 132803 h 566627"/>
                <a:gd name="connsiteX26" fmla="*/ 327581 w 495798"/>
                <a:gd name="connsiteY26" fmla="*/ 79682 h 566627"/>
                <a:gd name="connsiteX27" fmla="*/ 371849 w 495798"/>
                <a:gd name="connsiteY27" fmla="*/ 79682 h 566627"/>
                <a:gd name="connsiteX28" fmla="*/ 389556 w 495798"/>
                <a:gd name="connsiteY28" fmla="*/ 97389 h 566627"/>
                <a:gd name="connsiteX29" fmla="*/ 389556 w 495798"/>
                <a:gd name="connsiteY29" fmla="*/ 231078 h 566627"/>
                <a:gd name="connsiteX30" fmla="*/ 323154 w 495798"/>
                <a:gd name="connsiteY30" fmla="*/ 212485 h 566627"/>
                <a:gd name="connsiteX31" fmla="*/ 243473 w 495798"/>
                <a:gd name="connsiteY31" fmla="*/ 239931 h 566627"/>
                <a:gd name="connsiteX32" fmla="*/ 237275 w 495798"/>
                <a:gd name="connsiteY32" fmla="*/ 239046 h 566627"/>
                <a:gd name="connsiteX33" fmla="*/ 79682 w 495798"/>
                <a:gd name="connsiteY33" fmla="*/ 239046 h 566627"/>
                <a:gd name="connsiteX34" fmla="*/ 61975 w 495798"/>
                <a:gd name="connsiteY34" fmla="*/ 256753 h 566627"/>
                <a:gd name="connsiteX35" fmla="*/ 79682 w 495798"/>
                <a:gd name="connsiteY35" fmla="*/ 274460 h 566627"/>
                <a:gd name="connsiteX36" fmla="*/ 213370 w 495798"/>
                <a:gd name="connsiteY36" fmla="*/ 274460 h 566627"/>
                <a:gd name="connsiteX37" fmla="*/ 194778 w 495798"/>
                <a:gd name="connsiteY37" fmla="*/ 340862 h 566627"/>
                <a:gd name="connsiteX38" fmla="*/ 323154 w 495798"/>
                <a:gd name="connsiteY38" fmla="*/ 469238 h 566627"/>
                <a:gd name="connsiteX39" fmla="*/ 400180 w 495798"/>
                <a:gd name="connsiteY39" fmla="*/ 443563 h 566627"/>
                <a:gd name="connsiteX40" fmla="*/ 465697 w 495798"/>
                <a:gd name="connsiteY40" fmla="*/ 509079 h 566627"/>
                <a:gd name="connsiteX41" fmla="*/ 478092 w 495798"/>
                <a:gd name="connsiteY41" fmla="*/ 513506 h 566627"/>
                <a:gd name="connsiteX42" fmla="*/ 490487 w 495798"/>
                <a:gd name="connsiteY42" fmla="*/ 508194 h 566627"/>
                <a:gd name="connsiteX43" fmla="*/ 490487 w 495798"/>
                <a:gd name="connsiteY43" fmla="*/ 483404 h 566627"/>
                <a:gd name="connsiteX44" fmla="*/ 292167 w 495798"/>
                <a:gd name="connsiteY44" fmla="*/ 79682 h 566627"/>
                <a:gd name="connsiteX45" fmla="*/ 274460 w 495798"/>
                <a:gd name="connsiteY45" fmla="*/ 97389 h 566627"/>
                <a:gd name="connsiteX46" fmla="*/ 150510 w 495798"/>
                <a:gd name="connsiteY46" fmla="*/ 97389 h 566627"/>
                <a:gd name="connsiteX47" fmla="*/ 132803 w 495798"/>
                <a:gd name="connsiteY47" fmla="*/ 79682 h 566627"/>
                <a:gd name="connsiteX48" fmla="*/ 132803 w 495798"/>
                <a:gd name="connsiteY48" fmla="*/ 53121 h 566627"/>
                <a:gd name="connsiteX49" fmla="*/ 150510 w 495798"/>
                <a:gd name="connsiteY49" fmla="*/ 35414 h 566627"/>
                <a:gd name="connsiteX50" fmla="*/ 274460 w 495798"/>
                <a:gd name="connsiteY50" fmla="*/ 35414 h 566627"/>
                <a:gd name="connsiteX51" fmla="*/ 292167 w 495798"/>
                <a:gd name="connsiteY51" fmla="*/ 53121 h 566627"/>
                <a:gd name="connsiteX52" fmla="*/ 292167 w 495798"/>
                <a:gd name="connsiteY52" fmla="*/ 79682 h 566627"/>
                <a:gd name="connsiteX53" fmla="*/ 230192 w 495798"/>
                <a:gd name="connsiteY53" fmla="*/ 340862 h 566627"/>
                <a:gd name="connsiteX54" fmla="*/ 323154 w 495798"/>
                <a:gd name="connsiteY54" fmla="*/ 247899 h 566627"/>
                <a:gd name="connsiteX55" fmla="*/ 416117 w 495798"/>
                <a:gd name="connsiteY55" fmla="*/ 340862 h 566627"/>
                <a:gd name="connsiteX56" fmla="*/ 323154 w 495798"/>
                <a:gd name="connsiteY56" fmla="*/ 433824 h 566627"/>
                <a:gd name="connsiteX57" fmla="*/ 230192 w 495798"/>
                <a:gd name="connsiteY57" fmla="*/ 340862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95798" h="566627">
                  <a:moveTo>
                    <a:pt x="490487" y="483404"/>
                  </a:moveTo>
                  <a:lnTo>
                    <a:pt x="424970" y="417887"/>
                  </a:lnTo>
                  <a:cubicBezTo>
                    <a:pt x="440907" y="396639"/>
                    <a:pt x="450646" y="370078"/>
                    <a:pt x="450646" y="340862"/>
                  </a:cubicBezTo>
                  <a:cubicBezTo>
                    <a:pt x="450646" y="311645"/>
                    <a:pt x="440907" y="284199"/>
                    <a:pt x="424085" y="262950"/>
                  </a:cubicBezTo>
                  <a:lnTo>
                    <a:pt x="424085" y="97389"/>
                  </a:lnTo>
                  <a:cubicBezTo>
                    <a:pt x="424085" y="68172"/>
                    <a:pt x="400180" y="44268"/>
                    <a:pt x="370964" y="44268"/>
                  </a:cubicBezTo>
                  <a:lnTo>
                    <a:pt x="325811" y="44268"/>
                  </a:lnTo>
                  <a:cubicBezTo>
                    <a:pt x="322269" y="19478"/>
                    <a:pt x="301021" y="0"/>
                    <a:pt x="274460" y="0"/>
                  </a:cubicBezTo>
                  <a:lnTo>
                    <a:pt x="150510" y="0"/>
                  </a:lnTo>
                  <a:cubicBezTo>
                    <a:pt x="123950" y="0"/>
                    <a:pt x="102701" y="19478"/>
                    <a:pt x="98274" y="44268"/>
                  </a:cubicBezTo>
                  <a:lnTo>
                    <a:pt x="53121" y="44268"/>
                  </a:lnTo>
                  <a:cubicBezTo>
                    <a:pt x="23905" y="44268"/>
                    <a:pt x="0" y="68172"/>
                    <a:pt x="0" y="97389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371849" y="566627"/>
                  </a:lnTo>
                  <a:cubicBezTo>
                    <a:pt x="401066" y="566627"/>
                    <a:pt x="424970" y="542722"/>
                    <a:pt x="424970" y="513506"/>
                  </a:cubicBezTo>
                  <a:cubicBezTo>
                    <a:pt x="424970" y="503767"/>
                    <a:pt x="417002" y="495799"/>
                    <a:pt x="407263" y="495799"/>
                  </a:cubicBezTo>
                  <a:cubicBezTo>
                    <a:pt x="397524" y="495799"/>
                    <a:pt x="389556" y="503767"/>
                    <a:pt x="389556" y="513506"/>
                  </a:cubicBezTo>
                  <a:cubicBezTo>
                    <a:pt x="389556" y="523245"/>
                    <a:pt x="381588" y="531213"/>
                    <a:pt x="371849" y="531213"/>
                  </a:cubicBez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lnTo>
                    <a:pt x="35414" y="97389"/>
                  </a:lnTo>
                  <a:cubicBezTo>
                    <a:pt x="35414" y="87650"/>
                    <a:pt x="43382" y="79682"/>
                    <a:pt x="53121" y="79682"/>
                  </a:cubicBezTo>
                  <a:lnTo>
                    <a:pt x="97389" y="79682"/>
                  </a:lnTo>
                  <a:cubicBezTo>
                    <a:pt x="97389" y="108899"/>
                    <a:pt x="121294" y="132803"/>
                    <a:pt x="150510" y="132803"/>
                  </a:cubicBezTo>
                  <a:lnTo>
                    <a:pt x="274460" y="132803"/>
                  </a:lnTo>
                  <a:cubicBezTo>
                    <a:pt x="303677" y="132803"/>
                    <a:pt x="327581" y="108899"/>
                    <a:pt x="327581" y="79682"/>
                  </a:cubicBezTo>
                  <a:lnTo>
                    <a:pt x="371849" y="79682"/>
                  </a:lnTo>
                  <a:cubicBezTo>
                    <a:pt x="381588" y="79682"/>
                    <a:pt x="389556" y="87650"/>
                    <a:pt x="389556" y="97389"/>
                  </a:cubicBezTo>
                  <a:lnTo>
                    <a:pt x="389556" y="231078"/>
                  </a:lnTo>
                  <a:cubicBezTo>
                    <a:pt x="370078" y="219568"/>
                    <a:pt x="347059" y="212485"/>
                    <a:pt x="323154" y="212485"/>
                  </a:cubicBezTo>
                  <a:cubicBezTo>
                    <a:pt x="293052" y="212485"/>
                    <a:pt x="265606" y="223109"/>
                    <a:pt x="243473" y="239931"/>
                  </a:cubicBezTo>
                  <a:cubicBezTo>
                    <a:pt x="241702" y="239046"/>
                    <a:pt x="239046" y="239046"/>
                    <a:pt x="237275" y="239046"/>
                  </a:cubicBezTo>
                  <a:lnTo>
                    <a:pt x="79682" y="239046"/>
                  </a:lnTo>
                  <a:cubicBezTo>
                    <a:pt x="69943" y="239046"/>
                    <a:pt x="61975" y="247014"/>
                    <a:pt x="61975" y="256753"/>
                  </a:cubicBezTo>
                  <a:cubicBezTo>
                    <a:pt x="61975" y="266492"/>
                    <a:pt x="69943" y="274460"/>
                    <a:pt x="79682" y="274460"/>
                  </a:cubicBezTo>
                  <a:lnTo>
                    <a:pt x="213370" y="274460"/>
                  </a:lnTo>
                  <a:cubicBezTo>
                    <a:pt x="201861" y="293938"/>
                    <a:pt x="194778" y="316957"/>
                    <a:pt x="194778" y="340862"/>
                  </a:cubicBezTo>
                  <a:cubicBezTo>
                    <a:pt x="194778" y="411690"/>
                    <a:pt x="252326" y="469238"/>
                    <a:pt x="323154" y="469238"/>
                  </a:cubicBezTo>
                  <a:cubicBezTo>
                    <a:pt x="352371" y="469238"/>
                    <a:pt x="378932" y="459499"/>
                    <a:pt x="400180" y="443563"/>
                  </a:cubicBezTo>
                  <a:lnTo>
                    <a:pt x="465697" y="509079"/>
                  </a:lnTo>
                  <a:cubicBezTo>
                    <a:pt x="469238" y="511735"/>
                    <a:pt x="473665" y="513506"/>
                    <a:pt x="478092" y="513506"/>
                  </a:cubicBezTo>
                  <a:cubicBezTo>
                    <a:pt x="482518" y="513506"/>
                    <a:pt x="486945" y="511735"/>
                    <a:pt x="490487" y="508194"/>
                  </a:cubicBezTo>
                  <a:cubicBezTo>
                    <a:pt x="497569" y="501111"/>
                    <a:pt x="497569" y="490487"/>
                    <a:pt x="490487" y="483404"/>
                  </a:cubicBezTo>
                  <a:close/>
                  <a:moveTo>
                    <a:pt x="292167" y="79682"/>
                  </a:moveTo>
                  <a:cubicBezTo>
                    <a:pt x="292167" y="89421"/>
                    <a:pt x="284199" y="97389"/>
                    <a:pt x="274460" y="97389"/>
                  </a:cubicBezTo>
                  <a:lnTo>
                    <a:pt x="150510" y="97389"/>
                  </a:lnTo>
                  <a:cubicBezTo>
                    <a:pt x="140771" y="97389"/>
                    <a:pt x="132803" y="89421"/>
                    <a:pt x="132803" y="79682"/>
                  </a:cubicBezTo>
                  <a:lnTo>
                    <a:pt x="132803" y="53121"/>
                  </a:lnTo>
                  <a:cubicBezTo>
                    <a:pt x="132803" y="43382"/>
                    <a:pt x="140771" y="35414"/>
                    <a:pt x="150510" y="35414"/>
                  </a:cubicBezTo>
                  <a:lnTo>
                    <a:pt x="274460" y="35414"/>
                  </a:lnTo>
                  <a:cubicBezTo>
                    <a:pt x="284199" y="35414"/>
                    <a:pt x="292167" y="43382"/>
                    <a:pt x="292167" y="53121"/>
                  </a:cubicBezTo>
                  <a:lnTo>
                    <a:pt x="292167" y="79682"/>
                  </a:lnTo>
                  <a:close/>
                  <a:moveTo>
                    <a:pt x="230192" y="340862"/>
                  </a:moveTo>
                  <a:cubicBezTo>
                    <a:pt x="230192" y="289511"/>
                    <a:pt x="271804" y="247899"/>
                    <a:pt x="323154" y="247899"/>
                  </a:cubicBezTo>
                  <a:cubicBezTo>
                    <a:pt x="374505" y="247899"/>
                    <a:pt x="416117" y="289511"/>
                    <a:pt x="416117" y="340862"/>
                  </a:cubicBezTo>
                  <a:cubicBezTo>
                    <a:pt x="416117" y="392212"/>
                    <a:pt x="374505" y="433824"/>
                    <a:pt x="323154" y="433824"/>
                  </a:cubicBezTo>
                  <a:cubicBezTo>
                    <a:pt x="271804" y="433824"/>
                    <a:pt x="230192" y="392212"/>
                    <a:pt x="230192" y="340862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5" name="Graphic 29">
            <a:extLst>
              <a:ext uri="{FF2B5EF4-FFF2-40B4-BE49-F238E27FC236}">
                <a16:creationId xmlns:a16="http://schemas.microsoft.com/office/drawing/2014/main" id="{1228EBFD-0587-4910-B694-70C7B50ED550}"/>
              </a:ext>
            </a:extLst>
          </p:cNvPr>
          <p:cNvGrpSpPr/>
          <p:nvPr/>
        </p:nvGrpSpPr>
        <p:grpSpPr>
          <a:xfrm>
            <a:off x="5858748" y="5673983"/>
            <a:ext cx="318715" cy="298372"/>
            <a:chOff x="4228329" y="5284028"/>
            <a:chExt cx="416116" cy="389556"/>
          </a:xfrm>
          <a:solidFill>
            <a:srgbClr val="67748E"/>
          </a:solidFill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CFB2DAA-B08D-4660-87D3-72ED80CF16DE}"/>
                </a:ext>
              </a:extLst>
            </p:cNvPr>
            <p:cNvSpPr/>
            <p:nvPr/>
          </p:nvSpPr>
          <p:spPr>
            <a:xfrm>
              <a:off x="4228329" y="5284028"/>
              <a:ext cx="389556" cy="389556"/>
            </a:xfrm>
            <a:custGeom>
              <a:avLst/>
              <a:gdLst>
                <a:gd name="connsiteX0" fmla="*/ 371849 w 389556"/>
                <a:gd name="connsiteY0" fmla="*/ 198319 h 389556"/>
                <a:gd name="connsiteX1" fmla="*/ 354142 w 389556"/>
                <a:gd name="connsiteY1" fmla="*/ 216027 h 389556"/>
                <a:gd name="connsiteX2" fmla="*/ 354142 w 389556"/>
                <a:gd name="connsiteY2" fmla="*/ 330237 h 389556"/>
                <a:gd name="connsiteX3" fmla="*/ 330237 w 389556"/>
                <a:gd name="connsiteY3" fmla="*/ 354142 h 389556"/>
                <a:gd name="connsiteX4" fmla="*/ 59319 w 389556"/>
                <a:gd name="connsiteY4" fmla="*/ 354142 h 389556"/>
                <a:gd name="connsiteX5" fmla="*/ 35414 w 389556"/>
                <a:gd name="connsiteY5" fmla="*/ 330237 h 389556"/>
                <a:gd name="connsiteX6" fmla="*/ 35414 w 389556"/>
                <a:gd name="connsiteY6" fmla="*/ 59319 h 389556"/>
                <a:gd name="connsiteX7" fmla="*/ 59319 w 389556"/>
                <a:gd name="connsiteY7" fmla="*/ 35414 h 389556"/>
                <a:gd name="connsiteX8" fmla="*/ 247014 w 389556"/>
                <a:gd name="connsiteY8" fmla="*/ 35414 h 389556"/>
                <a:gd name="connsiteX9" fmla="*/ 264721 w 389556"/>
                <a:gd name="connsiteY9" fmla="*/ 17707 h 389556"/>
                <a:gd name="connsiteX10" fmla="*/ 247014 w 389556"/>
                <a:gd name="connsiteY10" fmla="*/ 0 h 389556"/>
                <a:gd name="connsiteX11" fmla="*/ 59319 w 389556"/>
                <a:gd name="connsiteY11" fmla="*/ 0 h 389556"/>
                <a:gd name="connsiteX12" fmla="*/ 0 w 389556"/>
                <a:gd name="connsiteY12" fmla="*/ 59319 h 389556"/>
                <a:gd name="connsiteX13" fmla="*/ 0 w 389556"/>
                <a:gd name="connsiteY13" fmla="*/ 330237 h 389556"/>
                <a:gd name="connsiteX14" fmla="*/ 59319 w 389556"/>
                <a:gd name="connsiteY14" fmla="*/ 389556 h 389556"/>
                <a:gd name="connsiteX15" fmla="*/ 330237 w 389556"/>
                <a:gd name="connsiteY15" fmla="*/ 389556 h 389556"/>
                <a:gd name="connsiteX16" fmla="*/ 389556 w 389556"/>
                <a:gd name="connsiteY16" fmla="*/ 330237 h 389556"/>
                <a:gd name="connsiteX17" fmla="*/ 389556 w 389556"/>
                <a:gd name="connsiteY17" fmla="*/ 216027 h 389556"/>
                <a:gd name="connsiteX18" fmla="*/ 371849 w 389556"/>
                <a:gd name="connsiteY18" fmla="*/ 198319 h 38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9556" h="389556">
                  <a:moveTo>
                    <a:pt x="371849" y="198319"/>
                  </a:moveTo>
                  <a:cubicBezTo>
                    <a:pt x="362110" y="198319"/>
                    <a:pt x="354142" y="206288"/>
                    <a:pt x="354142" y="216027"/>
                  </a:cubicBezTo>
                  <a:lnTo>
                    <a:pt x="354142" y="330237"/>
                  </a:lnTo>
                  <a:cubicBezTo>
                    <a:pt x="354142" y="343518"/>
                    <a:pt x="343518" y="354142"/>
                    <a:pt x="330237" y="354142"/>
                  </a:cubicBezTo>
                  <a:lnTo>
                    <a:pt x="59319" y="354142"/>
                  </a:lnTo>
                  <a:cubicBezTo>
                    <a:pt x="46038" y="354142"/>
                    <a:pt x="35414" y="343518"/>
                    <a:pt x="35414" y="330237"/>
                  </a:cubicBezTo>
                  <a:lnTo>
                    <a:pt x="35414" y="59319"/>
                  </a:lnTo>
                  <a:cubicBezTo>
                    <a:pt x="35414" y="46038"/>
                    <a:pt x="46038" y="35414"/>
                    <a:pt x="59319" y="35414"/>
                  </a:cubicBezTo>
                  <a:lnTo>
                    <a:pt x="247014" y="35414"/>
                  </a:lnTo>
                  <a:cubicBezTo>
                    <a:pt x="256753" y="35414"/>
                    <a:pt x="264721" y="27446"/>
                    <a:pt x="264721" y="17707"/>
                  </a:cubicBezTo>
                  <a:cubicBezTo>
                    <a:pt x="264721" y="7968"/>
                    <a:pt x="256753" y="0"/>
                    <a:pt x="247014" y="0"/>
                  </a:cubicBezTo>
                  <a:lnTo>
                    <a:pt x="59319" y="0"/>
                  </a:lnTo>
                  <a:cubicBezTo>
                    <a:pt x="26561" y="0"/>
                    <a:pt x="0" y="26561"/>
                    <a:pt x="0" y="59319"/>
                  </a:cubicBezTo>
                  <a:lnTo>
                    <a:pt x="0" y="330237"/>
                  </a:lnTo>
                  <a:cubicBezTo>
                    <a:pt x="0" y="362995"/>
                    <a:pt x="26561" y="389556"/>
                    <a:pt x="59319" y="389556"/>
                  </a:cubicBezTo>
                  <a:lnTo>
                    <a:pt x="330237" y="389556"/>
                  </a:lnTo>
                  <a:cubicBezTo>
                    <a:pt x="362995" y="389556"/>
                    <a:pt x="389556" y="362995"/>
                    <a:pt x="389556" y="330237"/>
                  </a:cubicBezTo>
                  <a:lnTo>
                    <a:pt x="389556" y="216027"/>
                  </a:lnTo>
                  <a:cubicBezTo>
                    <a:pt x="389556" y="206288"/>
                    <a:pt x="381588" y="198319"/>
                    <a:pt x="371849" y="198319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40C6C4D-946A-4498-ADBF-5B26A290AB5C}"/>
                </a:ext>
              </a:extLst>
            </p:cNvPr>
            <p:cNvSpPr/>
            <p:nvPr/>
          </p:nvSpPr>
          <p:spPr>
            <a:xfrm>
              <a:off x="4405400" y="5284028"/>
              <a:ext cx="239045" cy="212485"/>
            </a:xfrm>
            <a:custGeom>
              <a:avLst/>
              <a:gdLst>
                <a:gd name="connsiteX0" fmla="*/ 233734 w 239045"/>
                <a:gd name="connsiteY0" fmla="*/ 84994 h 212485"/>
                <a:gd name="connsiteX1" fmla="*/ 154052 w 239045"/>
                <a:gd name="connsiteY1" fmla="*/ 5312 h 212485"/>
                <a:gd name="connsiteX2" fmla="*/ 129262 w 239045"/>
                <a:gd name="connsiteY2" fmla="*/ 5312 h 212485"/>
                <a:gd name="connsiteX3" fmla="*/ 129262 w 239045"/>
                <a:gd name="connsiteY3" fmla="*/ 30102 h 212485"/>
                <a:gd name="connsiteX4" fmla="*/ 178842 w 239045"/>
                <a:gd name="connsiteY4" fmla="*/ 79682 h 212485"/>
                <a:gd name="connsiteX5" fmla="*/ 106243 w 239045"/>
                <a:gd name="connsiteY5" fmla="*/ 79682 h 212485"/>
                <a:gd name="connsiteX6" fmla="*/ 0 w 239045"/>
                <a:gd name="connsiteY6" fmla="*/ 185924 h 212485"/>
                <a:gd name="connsiteX7" fmla="*/ 0 w 239045"/>
                <a:gd name="connsiteY7" fmla="*/ 194778 h 212485"/>
                <a:gd name="connsiteX8" fmla="*/ 17707 w 239045"/>
                <a:gd name="connsiteY8" fmla="*/ 212485 h 212485"/>
                <a:gd name="connsiteX9" fmla="*/ 35414 w 239045"/>
                <a:gd name="connsiteY9" fmla="*/ 194778 h 212485"/>
                <a:gd name="connsiteX10" fmla="*/ 35414 w 239045"/>
                <a:gd name="connsiteY10" fmla="*/ 185924 h 212485"/>
                <a:gd name="connsiteX11" fmla="*/ 106243 w 239045"/>
                <a:gd name="connsiteY11" fmla="*/ 115096 h 212485"/>
                <a:gd name="connsiteX12" fmla="*/ 178842 w 239045"/>
                <a:gd name="connsiteY12" fmla="*/ 115096 h 212485"/>
                <a:gd name="connsiteX13" fmla="*/ 129262 w 239045"/>
                <a:gd name="connsiteY13" fmla="*/ 164676 h 212485"/>
                <a:gd name="connsiteX14" fmla="*/ 129262 w 239045"/>
                <a:gd name="connsiteY14" fmla="*/ 189466 h 212485"/>
                <a:gd name="connsiteX15" fmla="*/ 141657 w 239045"/>
                <a:gd name="connsiteY15" fmla="*/ 194778 h 212485"/>
                <a:gd name="connsiteX16" fmla="*/ 154052 w 239045"/>
                <a:gd name="connsiteY16" fmla="*/ 189466 h 212485"/>
                <a:gd name="connsiteX17" fmla="*/ 233734 w 239045"/>
                <a:gd name="connsiteY17" fmla="*/ 109784 h 212485"/>
                <a:gd name="connsiteX18" fmla="*/ 233734 w 239045"/>
                <a:gd name="connsiteY18" fmla="*/ 84994 h 212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9045" h="212485">
                  <a:moveTo>
                    <a:pt x="233734" y="84994"/>
                  </a:moveTo>
                  <a:lnTo>
                    <a:pt x="154052" y="5312"/>
                  </a:lnTo>
                  <a:cubicBezTo>
                    <a:pt x="146969" y="-1771"/>
                    <a:pt x="136345" y="-1771"/>
                    <a:pt x="129262" y="5312"/>
                  </a:cubicBezTo>
                  <a:cubicBezTo>
                    <a:pt x="122179" y="12395"/>
                    <a:pt x="122179" y="23019"/>
                    <a:pt x="129262" y="30102"/>
                  </a:cubicBezTo>
                  <a:lnTo>
                    <a:pt x="178842" y="79682"/>
                  </a:lnTo>
                  <a:lnTo>
                    <a:pt x="106243" y="79682"/>
                  </a:lnTo>
                  <a:cubicBezTo>
                    <a:pt x="47809" y="79682"/>
                    <a:pt x="0" y="127491"/>
                    <a:pt x="0" y="185924"/>
                  </a:cubicBezTo>
                  <a:lnTo>
                    <a:pt x="0" y="194778"/>
                  </a:lnTo>
                  <a:cubicBezTo>
                    <a:pt x="0" y="204517"/>
                    <a:pt x="7968" y="212485"/>
                    <a:pt x="17707" y="212485"/>
                  </a:cubicBezTo>
                  <a:cubicBezTo>
                    <a:pt x="27446" y="212485"/>
                    <a:pt x="35414" y="204517"/>
                    <a:pt x="35414" y="194778"/>
                  </a:cubicBezTo>
                  <a:lnTo>
                    <a:pt x="35414" y="185924"/>
                  </a:lnTo>
                  <a:cubicBezTo>
                    <a:pt x="35414" y="146969"/>
                    <a:pt x="67287" y="115096"/>
                    <a:pt x="106243" y="115096"/>
                  </a:cubicBezTo>
                  <a:lnTo>
                    <a:pt x="178842" y="115096"/>
                  </a:lnTo>
                  <a:lnTo>
                    <a:pt x="129262" y="164676"/>
                  </a:lnTo>
                  <a:cubicBezTo>
                    <a:pt x="122179" y="171759"/>
                    <a:pt x="122179" y="182383"/>
                    <a:pt x="129262" y="189466"/>
                  </a:cubicBezTo>
                  <a:cubicBezTo>
                    <a:pt x="132803" y="193007"/>
                    <a:pt x="137230" y="194778"/>
                    <a:pt x="141657" y="194778"/>
                  </a:cubicBezTo>
                  <a:cubicBezTo>
                    <a:pt x="146084" y="194778"/>
                    <a:pt x="150510" y="193007"/>
                    <a:pt x="154052" y="189466"/>
                  </a:cubicBezTo>
                  <a:lnTo>
                    <a:pt x="233734" y="109784"/>
                  </a:lnTo>
                  <a:cubicBezTo>
                    <a:pt x="240816" y="102701"/>
                    <a:pt x="240816" y="92077"/>
                    <a:pt x="233734" y="8499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8" name="Graphic 35">
            <a:extLst>
              <a:ext uri="{FF2B5EF4-FFF2-40B4-BE49-F238E27FC236}">
                <a16:creationId xmlns:a16="http://schemas.microsoft.com/office/drawing/2014/main" id="{DF45CDF8-66F9-420F-9327-9C258318A484}"/>
              </a:ext>
            </a:extLst>
          </p:cNvPr>
          <p:cNvGrpSpPr/>
          <p:nvPr/>
        </p:nvGrpSpPr>
        <p:grpSpPr>
          <a:xfrm>
            <a:off x="9365915" y="4733886"/>
            <a:ext cx="433995" cy="366183"/>
            <a:chOff x="6317858" y="4223712"/>
            <a:chExt cx="566627" cy="478091"/>
          </a:xfrm>
          <a:solidFill>
            <a:srgbClr val="67748E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3BA0CDD-EF5E-41B2-8E7B-AEEA53FEC4F8}"/>
                </a:ext>
              </a:extLst>
            </p:cNvPr>
            <p:cNvSpPr/>
            <p:nvPr/>
          </p:nvSpPr>
          <p:spPr>
            <a:xfrm>
              <a:off x="6317858" y="4223712"/>
              <a:ext cx="566627" cy="478091"/>
            </a:xfrm>
            <a:custGeom>
              <a:avLst/>
              <a:gdLst>
                <a:gd name="connsiteX0" fmla="*/ 513506 w 566627"/>
                <a:gd name="connsiteY0" fmla="*/ 79682 h 478091"/>
                <a:gd name="connsiteX1" fmla="*/ 486945 w 566627"/>
                <a:gd name="connsiteY1" fmla="*/ 79682 h 478091"/>
                <a:gd name="connsiteX2" fmla="*/ 486945 w 566627"/>
                <a:gd name="connsiteY2" fmla="*/ 53121 h 478091"/>
                <a:gd name="connsiteX3" fmla="*/ 433824 w 566627"/>
                <a:gd name="connsiteY3" fmla="*/ 0 h 478091"/>
                <a:gd name="connsiteX4" fmla="*/ 53121 w 566627"/>
                <a:gd name="connsiteY4" fmla="*/ 0 h 478091"/>
                <a:gd name="connsiteX5" fmla="*/ 0 w 566627"/>
                <a:gd name="connsiteY5" fmla="*/ 53121 h 478091"/>
                <a:gd name="connsiteX6" fmla="*/ 0 w 566627"/>
                <a:gd name="connsiteY6" fmla="*/ 265606 h 478091"/>
                <a:gd name="connsiteX7" fmla="*/ 53121 w 566627"/>
                <a:gd name="connsiteY7" fmla="*/ 318728 h 478091"/>
                <a:gd name="connsiteX8" fmla="*/ 79682 w 566627"/>
                <a:gd name="connsiteY8" fmla="*/ 318728 h 478091"/>
                <a:gd name="connsiteX9" fmla="*/ 79682 w 566627"/>
                <a:gd name="connsiteY9" fmla="*/ 380703 h 478091"/>
                <a:gd name="connsiteX10" fmla="*/ 80567 w 566627"/>
                <a:gd name="connsiteY10" fmla="*/ 385129 h 478091"/>
                <a:gd name="connsiteX11" fmla="*/ 80567 w 566627"/>
                <a:gd name="connsiteY11" fmla="*/ 386015 h 478091"/>
                <a:gd name="connsiteX12" fmla="*/ 82338 w 566627"/>
                <a:gd name="connsiteY12" fmla="*/ 390441 h 478091"/>
                <a:gd name="connsiteX13" fmla="*/ 82338 w 566627"/>
                <a:gd name="connsiteY13" fmla="*/ 390441 h 478091"/>
                <a:gd name="connsiteX14" fmla="*/ 84994 w 566627"/>
                <a:gd name="connsiteY14" fmla="*/ 393983 h 478091"/>
                <a:gd name="connsiteX15" fmla="*/ 85879 w 566627"/>
                <a:gd name="connsiteY15" fmla="*/ 394868 h 478091"/>
                <a:gd name="connsiteX16" fmla="*/ 90306 w 566627"/>
                <a:gd name="connsiteY16" fmla="*/ 397524 h 478091"/>
                <a:gd name="connsiteX17" fmla="*/ 90306 w 566627"/>
                <a:gd name="connsiteY17" fmla="*/ 397524 h 478091"/>
                <a:gd name="connsiteX18" fmla="*/ 91192 w 566627"/>
                <a:gd name="connsiteY18" fmla="*/ 397524 h 478091"/>
                <a:gd name="connsiteX19" fmla="*/ 93848 w 566627"/>
                <a:gd name="connsiteY19" fmla="*/ 398410 h 478091"/>
                <a:gd name="connsiteX20" fmla="*/ 97389 w 566627"/>
                <a:gd name="connsiteY20" fmla="*/ 398410 h 478091"/>
                <a:gd name="connsiteX21" fmla="*/ 382473 w 566627"/>
                <a:gd name="connsiteY21" fmla="*/ 398410 h 478091"/>
                <a:gd name="connsiteX22" fmla="*/ 456843 w 566627"/>
                <a:gd name="connsiteY22" fmla="*/ 472779 h 478091"/>
                <a:gd name="connsiteX23" fmla="*/ 469238 w 566627"/>
                <a:gd name="connsiteY23" fmla="*/ 478092 h 478091"/>
                <a:gd name="connsiteX24" fmla="*/ 476321 w 566627"/>
                <a:gd name="connsiteY24" fmla="*/ 476321 h 478091"/>
                <a:gd name="connsiteX25" fmla="*/ 486945 w 566627"/>
                <a:gd name="connsiteY25" fmla="*/ 460384 h 478091"/>
                <a:gd name="connsiteX26" fmla="*/ 486945 w 566627"/>
                <a:gd name="connsiteY26" fmla="*/ 398410 h 478091"/>
                <a:gd name="connsiteX27" fmla="*/ 513506 w 566627"/>
                <a:gd name="connsiteY27" fmla="*/ 398410 h 478091"/>
                <a:gd name="connsiteX28" fmla="*/ 566627 w 566627"/>
                <a:gd name="connsiteY28" fmla="*/ 345288 h 478091"/>
                <a:gd name="connsiteX29" fmla="*/ 566627 w 566627"/>
                <a:gd name="connsiteY29" fmla="*/ 132803 h 478091"/>
                <a:gd name="connsiteX30" fmla="*/ 513506 w 566627"/>
                <a:gd name="connsiteY30" fmla="*/ 79682 h 478091"/>
                <a:gd name="connsiteX31" fmla="*/ 531213 w 566627"/>
                <a:gd name="connsiteY31" fmla="*/ 345288 h 478091"/>
                <a:gd name="connsiteX32" fmla="*/ 513506 w 566627"/>
                <a:gd name="connsiteY32" fmla="*/ 362995 h 478091"/>
                <a:gd name="connsiteX33" fmla="*/ 469238 w 566627"/>
                <a:gd name="connsiteY33" fmla="*/ 362995 h 478091"/>
                <a:gd name="connsiteX34" fmla="*/ 451531 w 566627"/>
                <a:gd name="connsiteY34" fmla="*/ 380703 h 478091"/>
                <a:gd name="connsiteX35" fmla="*/ 451531 w 566627"/>
                <a:gd name="connsiteY35" fmla="*/ 417887 h 478091"/>
                <a:gd name="connsiteX36" fmla="*/ 401951 w 566627"/>
                <a:gd name="connsiteY36" fmla="*/ 368308 h 478091"/>
                <a:gd name="connsiteX37" fmla="*/ 389556 w 566627"/>
                <a:gd name="connsiteY37" fmla="*/ 362995 h 478091"/>
                <a:gd name="connsiteX38" fmla="*/ 139886 w 566627"/>
                <a:gd name="connsiteY38" fmla="*/ 362995 h 478091"/>
                <a:gd name="connsiteX39" fmla="*/ 184154 w 566627"/>
                <a:gd name="connsiteY39" fmla="*/ 318728 h 478091"/>
                <a:gd name="connsiteX40" fmla="*/ 433824 w 566627"/>
                <a:gd name="connsiteY40" fmla="*/ 318728 h 478091"/>
                <a:gd name="connsiteX41" fmla="*/ 486945 w 566627"/>
                <a:gd name="connsiteY41" fmla="*/ 265606 h 478091"/>
                <a:gd name="connsiteX42" fmla="*/ 486945 w 566627"/>
                <a:gd name="connsiteY42" fmla="*/ 177071 h 478091"/>
                <a:gd name="connsiteX43" fmla="*/ 469238 w 566627"/>
                <a:gd name="connsiteY43" fmla="*/ 159364 h 478091"/>
                <a:gd name="connsiteX44" fmla="*/ 451531 w 566627"/>
                <a:gd name="connsiteY44" fmla="*/ 177071 h 478091"/>
                <a:gd name="connsiteX45" fmla="*/ 451531 w 566627"/>
                <a:gd name="connsiteY45" fmla="*/ 265606 h 478091"/>
                <a:gd name="connsiteX46" fmla="*/ 433824 w 566627"/>
                <a:gd name="connsiteY46" fmla="*/ 283314 h 478091"/>
                <a:gd name="connsiteX47" fmla="*/ 177071 w 566627"/>
                <a:gd name="connsiteY47" fmla="*/ 283314 h 478091"/>
                <a:gd name="connsiteX48" fmla="*/ 164676 w 566627"/>
                <a:gd name="connsiteY48" fmla="*/ 288626 h 478091"/>
                <a:gd name="connsiteX49" fmla="*/ 115096 w 566627"/>
                <a:gd name="connsiteY49" fmla="*/ 338206 h 478091"/>
                <a:gd name="connsiteX50" fmla="*/ 115096 w 566627"/>
                <a:gd name="connsiteY50" fmla="*/ 301021 h 478091"/>
                <a:gd name="connsiteX51" fmla="*/ 97389 w 566627"/>
                <a:gd name="connsiteY51" fmla="*/ 283314 h 478091"/>
                <a:gd name="connsiteX52" fmla="*/ 53121 w 566627"/>
                <a:gd name="connsiteY52" fmla="*/ 283314 h 478091"/>
                <a:gd name="connsiteX53" fmla="*/ 35414 w 566627"/>
                <a:gd name="connsiteY53" fmla="*/ 265606 h 478091"/>
                <a:gd name="connsiteX54" fmla="*/ 35414 w 566627"/>
                <a:gd name="connsiteY54" fmla="*/ 53121 h 478091"/>
                <a:gd name="connsiteX55" fmla="*/ 53121 w 566627"/>
                <a:gd name="connsiteY55" fmla="*/ 35414 h 478091"/>
                <a:gd name="connsiteX56" fmla="*/ 433824 w 566627"/>
                <a:gd name="connsiteY56" fmla="*/ 35414 h 478091"/>
                <a:gd name="connsiteX57" fmla="*/ 451531 w 566627"/>
                <a:gd name="connsiteY57" fmla="*/ 53121 h 478091"/>
                <a:gd name="connsiteX58" fmla="*/ 451531 w 566627"/>
                <a:gd name="connsiteY58" fmla="*/ 97389 h 478091"/>
                <a:gd name="connsiteX59" fmla="*/ 469238 w 566627"/>
                <a:gd name="connsiteY59" fmla="*/ 115096 h 478091"/>
                <a:gd name="connsiteX60" fmla="*/ 513506 w 566627"/>
                <a:gd name="connsiteY60" fmla="*/ 115096 h 478091"/>
                <a:gd name="connsiteX61" fmla="*/ 531213 w 566627"/>
                <a:gd name="connsiteY61" fmla="*/ 132803 h 478091"/>
                <a:gd name="connsiteX62" fmla="*/ 531213 w 566627"/>
                <a:gd name="connsiteY62" fmla="*/ 345288 h 47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66627" h="478091">
                  <a:moveTo>
                    <a:pt x="513506" y="79682"/>
                  </a:moveTo>
                  <a:lnTo>
                    <a:pt x="486945" y="79682"/>
                  </a:lnTo>
                  <a:lnTo>
                    <a:pt x="486945" y="53121"/>
                  </a:lnTo>
                  <a:cubicBezTo>
                    <a:pt x="486945" y="23905"/>
                    <a:pt x="463041" y="0"/>
                    <a:pt x="433824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265606"/>
                  </a:lnTo>
                  <a:cubicBezTo>
                    <a:pt x="0" y="294823"/>
                    <a:pt x="23905" y="318728"/>
                    <a:pt x="53121" y="318728"/>
                  </a:cubicBezTo>
                  <a:lnTo>
                    <a:pt x="79682" y="318728"/>
                  </a:lnTo>
                  <a:lnTo>
                    <a:pt x="79682" y="380703"/>
                  </a:lnTo>
                  <a:cubicBezTo>
                    <a:pt x="79682" y="382473"/>
                    <a:pt x="79682" y="384244"/>
                    <a:pt x="80567" y="385129"/>
                  </a:cubicBezTo>
                  <a:cubicBezTo>
                    <a:pt x="80567" y="385129"/>
                    <a:pt x="80567" y="386015"/>
                    <a:pt x="80567" y="386015"/>
                  </a:cubicBezTo>
                  <a:cubicBezTo>
                    <a:pt x="81453" y="387785"/>
                    <a:pt x="81453" y="388671"/>
                    <a:pt x="82338" y="390441"/>
                  </a:cubicBezTo>
                  <a:cubicBezTo>
                    <a:pt x="82338" y="390441"/>
                    <a:pt x="82338" y="390441"/>
                    <a:pt x="82338" y="390441"/>
                  </a:cubicBezTo>
                  <a:cubicBezTo>
                    <a:pt x="83223" y="391327"/>
                    <a:pt x="84109" y="393098"/>
                    <a:pt x="84994" y="393983"/>
                  </a:cubicBezTo>
                  <a:cubicBezTo>
                    <a:pt x="84994" y="393983"/>
                    <a:pt x="85879" y="394868"/>
                    <a:pt x="85879" y="394868"/>
                  </a:cubicBezTo>
                  <a:cubicBezTo>
                    <a:pt x="86765" y="395754"/>
                    <a:pt x="88535" y="396639"/>
                    <a:pt x="90306" y="397524"/>
                  </a:cubicBezTo>
                  <a:cubicBezTo>
                    <a:pt x="90306" y="397524"/>
                    <a:pt x="90306" y="397524"/>
                    <a:pt x="90306" y="397524"/>
                  </a:cubicBezTo>
                  <a:cubicBezTo>
                    <a:pt x="90306" y="397524"/>
                    <a:pt x="91192" y="397524"/>
                    <a:pt x="91192" y="397524"/>
                  </a:cubicBezTo>
                  <a:cubicBezTo>
                    <a:pt x="92077" y="397524"/>
                    <a:pt x="92962" y="398410"/>
                    <a:pt x="93848" y="398410"/>
                  </a:cubicBezTo>
                  <a:cubicBezTo>
                    <a:pt x="94733" y="398410"/>
                    <a:pt x="96504" y="398410"/>
                    <a:pt x="97389" y="398410"/>
                  </a:cubicBezTo>
                  <a:lnTo>
                    <a:pt x="382473" y="398410"/>
                  </a:lnTo>
                  <a:lnTo>
                    <a:pt x="456843" y="472779"/>
                  </a:lnTo>
                  <a:cubicBezTo>
                    <a:pt x="460384" y="476321"/>
                    <a:pt x="464811" y="478092"/>
                    <a:pt x="469238" y="478092"/>
                  </a:cubicBezTo>
                  <a:cubicBezTo>
                    <a:pt x="471894" y="478092"/>
                    <a:pt x="473665" y="478092"/>
                    <a:pt x="476321" y="476321"/>
                  </a:cubicBezTo>
                  <a:cubicBezTo>
                    <a:pt x="482518" y="473665"/>
                    <a:pt x="486945" y="467467"/>
                    <a:pt x="486945" y="460384"/>
                  </a:cubicBezTo>
                  <a:lnTo>
                    <a:pt x="486945" y="398410"/>
                  </a:lnTo>
                  <a:lnTo>
                    <a:pt x="513506" y="398410"/>
                  </a:lnTo>
                  <a:cubicBezTo>
                    <a:pt x="542722" y="398410"/>
                    <a:pt x="566627" y="374505"/>
                    <a:pt x="566627" y="345288"/>
                  </a:cubicBezTo>
                  <a:lnTo>
                    <a:pt x="566627" y="132803"/>
                  </a:lnTo>
                  <a:cubicBezTo>
                    <a:pt x="566627" y="103587"/>
                    <a:pt x="542722" y="79682"/>
                    <a:pt x="513506" y="79682"/>
                  </a:cubicBezTo>
                  <a:close/>
                  <a:moveTo>
                    <a:pt x="531213" y="345288"/>
                  </a:moveTo>
                  <a:cubicBezTo>
                    <a:pt x="531213" y="355027"/>
                    <a:pt x="523245" y="362995"/>
                    <a:pt x="513506" y="362995"/>
                  </a:cubicBezTo>
                  <a:lnTo>
                    <a:pt x="469238" y="362995"/>
                  </a:lnTo>
                  <a:cubicBezTo>
                    <a:pt x="459499" y="362995"/>
                    <a:pt x="451531" y="370964"/>
                    <a:pt x="451531" y="380703"/>
                  </a:cubicBezTo>
                  <a:lnTo>
                    <a:pt x="451531" y="417887"/>
                  </a:lnTo>
                  <a:lnTo>
                    <a:pt x="401951" y="368308"/>
                  </a:lnTo>
                  <a:cubicBezTo>
                    <a:pt x="398410" y="364766"/>
                    <a:pt x="393983" y="362995"/>
                    <a:pt x="389556" y="362995"/>
                  </a:cubicBezTo>
                  <a:lnTo>
                    <a:pt x="139886" y="362995"/>
                  </a:lnTo>
                  <a:lnTo>
                    <a:pt x="184154" y="318728"/>
                  </a:lnTo>
                  <a:lnTo>
                    <a:pt x="433824" y="318728"/>
                  </a:lnTo>
                  <a:cubicBezTo>
                    <a:pt x="463041" y="318728"/>
                    <a:pt x="486945" y="294823"/>
                    <a:pt x="486945" y="265606"/>
                  </a:cubicBezTo>
                  <a:lnTo>
                    <a:pt x="486945" y="177071"/>
                  </a:lnTo>
                  <a:cubicBezTo>
                    <a:pt x="486945" y="167332"/>
                    <a:pt x="478977" y="159364"/>
                    <a:pt x="469238" y="159364"/>
                  </a:cubicBezTo>
                  <a:cubicBezTo>
                    <a:pt x="459499" y="159364"/>
                    <a:pt x="451531" y="167332"/>
                    <a:pt x="451531" y="177071"/>
                  </a:cubicBezTo>
                  <a:lnTo>
                    <a:pt x="451531" y="265606"/>
                  </a:lnTo>
                  <a:cubicBezTo>
                    <a:pt x="451531" y="275345"/>
                    <a:pt x="443563" y="283314"/>
                    <a:pt x="433824" y="283314"/>
                  </a:cubicBezTo>
                  <a:lnTo>
                    <a:pt x="177071" y="283314"/>
                  </a:lnTo>
                  <a:cubicBezTo>
                    <a:pt x="172644" y="283314"/>
                    <a:pt x="168217" y="285084"/>
                    <a:pt x="164676" y="288626"/>
                  </a:cubicBezTo>
                  <a:lnTo>
                    <a:pt x="115096" y="338206"/>
                  </a:lnTo>
                  <a:lnTo>
                    <a:pt x="115096" y="301021"/>
                  </a:lnTo>
                  <a:cubicBezTo>
                    <a:pt x="115096" y="291282"/>
                    <a:pt x="107128" y="283314"/>
                    <a:pt x="97389" y="283314"/>
                  </a:cubicBezTo>
                  <a:lnTo>
                    <a:pt x="53121" y="283314"/>
                  </a:lnTo>
                  <a:cubicBezTo>
                    <a:pt x="43382" y="283314"/>
                    <a:pt x="35414" y="275345"/>
                    <a:pt x="35414" y="265606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433824" y="35414"/>
                  </a:lnTo>
                  <a:cubicBezTo>
                    <a:pt x="443563" y="35414"/>
                    <a:pt x="451531" y="43382"/>
                    <a:pt x="451531" y="53121"/>
                  </a:cubicBezTo>
                  <a:lnTo>
                    <a:pt x="451531" y="97389"/>
                  </a:lnTo>
                  <a:cubicBezTo>
                    <a:pt x="451531" y="107128"/>
                    <a:pt x="459499" y="115096"/>
                    <a:pt x="469238" y="115096"/>
                  </a:cubicBezTo>
                  <a:lnTo>
                    <a:pt x="513506" y="115096"/>
                  </a:lnTo>
                  <a:cubicBezTo>
                    <a:pt x="523245" y="115096"/>
                    <a:pt x="531213" y="123064"/>
                    <a:pt x="531213" y="132803"/>
                  </a:cubicBezTo>
                  <a:lnTo>
                    <a:pt x="531213" y="34528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C5BDE035-E6BC-4F15-A1D6-8A4811B83969}"/>
                </a:ext>
              </a:extLst>
            </p:cNvPr>
            <p:cNvSpPr/>
            <p:nvPr/>
          </p:nvSpPr>
          <p:spPr>
            <a:xfrm>
              <a:off x="6397539" y="4303394"/>
              <a:ext cx="123949" cy="35414"/>
            </a:xfrm>
            <a:custGeom>
              <a:avLst/>
              <a:gdLst>
                <a:gd name="connsiteX0" fmla="*/ 17707 w 123949"/>
                <a:gd name="connsiteY0" fmla="*/ 35414 h 35414"/>
                <a:gd name="connsiteX1" fmla="*/ 106243 w 123949"/>
                <a:gd name="connsiteY1" fmla="*/ 35414 h 35414"/>
                <a:gd name="connsiteX2" fmla="*/ 123950 w 123949"/>
                <a:gd name="connsiteY2" fmla="*/ 17707 h 35414"/>
                <a:gd name="connsiteX3" fmla="*/ 106243 w 123949"/>
                <a:gd name="connsiteY3" fmla="*/ 0 h 35414"/>
                <a:gd name="connsiteX4" fmla="*/ 17707 w 123949"/>
                <a:gd name="connsiteY4" fmla="*/ 0 h 35414"/>
                <a:gd name="connsiteX5" fmla="*/ 0 w 123949"/>
                <a:gd name="connsiteY5" fmla="*/ 17707 h 35414"/>
                <a:gd name="connsiteX6" fmla="*/ 17707 w 12394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17707" y="35414"/>
                  </a:move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04AD2529-1AD1-4DC7-A5F5-EFEDC4619001}"/>
                </a:ext>
              </a:extLst>
            </p:cNvPr>
            <p:cNvSpPr/>
            <p:nvPr/>
          </p:nvSpPr>
          <p:spPr>
            <a:xfrm>
              <a:off x="6397539" y="4365369"/>
              <a:ext cx="318727" cy="35414"/>
            </a:xfrm>
            <a:custGeom>
              <a:avLst/>
              <a:gdLst>
                <a:gd name="connsiteX0" fmla="*/ 301021 w 318727"/>
                <a:gd name="connsiteY0" fmla="*/ 0 h 35414"/>
                <a:gd name="connsiteX1" fmla="*/ 17707 w 318727"/>
                <a:gd name="connsiteY1" fmla="*/ 0 h 35414"/>
                <a:gd name="connsiteX2" fmla="*/ 0 w 318727"/>
                <a:gd name="connsiteY2" fmla="*/ 17707 h 35414"/>
                <a:gd name="connsiteX3" fmla="*/ 17707 w 318727"/>
                <a:gd name="connsiteY3" fmla="*/ 35414 h 35414"/>
                <a:gd name="connsiteX4" fmla="*/ 301021 w 318727"/>
                <a:gd name="connsiteY4" fmla="*/ 35414 h 35414"/>
                <a:gd name="connsiteX5" fmla="*/ 318728 w 318727"/>
                <a:gd name="connsiteY5" fmla="*/ 17707 h 35414"/>
                <a:gd name="connsiteX6" fmla="*/ 301021 w 318727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727" h="35414">
                  <a:moveTo>
                    <a:pt x="301021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301021" y="35414"/>
                  </a:lnTo>
                  <a:cubicBezTo>
                    <a:pt x="310759" y="35414"/>
                    <a:pt x="318728" y="27446"/>
                    <a:pt x="318728" y="17707"/>
                  </a:cubicBezTo>
                  <a:cubicBezTo>
                    <a:pt x="318728" y="7968"/>
                    <a:pt x="310759" y="0"/>
                    <a:pt x="301021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399751E-4A88-4D5D-A2DA-DB0AEFB33B4B}"/>
                </a:ext>
              </a:extLst>
            </p:cNvPr>
            <p:cNvSpPr/>
            <p:nvPr/>
          </p:nvSpPr>
          <p:spPr>
            <a:xfrm>
              <a:off x="6397539" y="4427343"/>
              <a:ext cx="247899" cy="35414"/>
            </a:xfrm>
            <a:custGeom>
              <a:avLst/>
              <a:gdLst>
                <a:gd name="connsiteX0" fmla="*/ 230192 w 247899"/>
                <a:gd name="connsiteY0" fmla="*/ 0 h 35414"/>
                <a:gd name="connsiteX1" fmla="*/ 17707 w 247899"/>
                <a:gd name="connsiteY1" fmla="*/ 0 h 35414"/>
                <a:gd name="connsiteX2" fmla="*/ 0 w 247899"/>
                <a:gd name="connsiteY2" fmla="*/ 17707 h 35414"/>
                <a:gd name="connsiteX3" fmla="*/ 17707 w 247899"/>
                <a:gd name="connsiteY3" fmla="*/ 35414 h 35414"/>
                <a:gd name="connsiteX4" fmla="*/ 230192 w 247899"/>
                <a:gd name="connsiteY4" fmla="*/ 35414 h 35414"/>
                <a:gd name="connsiteX5" fmla="*/ 247899 w 247899"/>
                <a:gd name="connsiteY5" fmla="*/ 17707 h 35414"/>
                <a:gd name="connsiteX6" fmla="*/ 230192 w 247899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99" h="35414">
                  <a:moveTo>
                    <a:pt x="230192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30192" y="35414"/>
                  </a:lnTo>
                  <a:cubicBezTo>
                    <a:pt x="239931" y="35414"/>
                    <a:pt x="247899" y="27446"/>
                    <a:pt x="247899" y="17707"/>
                  </a:cubicBezTo>
                  <a:cubicBezTo>
                    <a:pt x="247899" y="7968"/>
                    <a:pt x="239931" y="0"/>
                    <a:pt x="230192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3" name="Graphic 37">
            <a:extLst>
              <a:ext uri="{FF2B5EF4-FFF2-40B4-BE49-F238E27FC236}">
                <a16:creationId xmlns:a16="http://schemas.microsoft.com/office/drawing/2014/main" id="{949F4416-470A-41DC-A786-8042E22B2B0B}"/>
              </a:ext>
            </a:extLst>
          </p:cNvPr>
          <p:cNvGrpSpPr/>
          <p:nvPr/>
        </p:nvGrpSpPr>
        <p:grpSpPr>
          <a:xfrm>
            <a:off x="6956639" y="4699640"/>
            <a:ext cx="433995" cy="434673"/>
            <a:chOff x="5240068" y="4169705"/>
            <a:chExt cx="566627" cy="567512"/>
          </a:xfrm>
          <a:solidFill>
            <a:srgbClr val="67748E"/>
          </a:solidFill>
        </p:grpSpPr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9C381D0-30F7-4129-BF07-74BE9896E334}"/>
                </a:ext>
              </a:extLst>
            </p:cNvPr>
            <p:cNvSpPr/>
            <p:nvPr/>
          </p:nvSpPr>
          <p:spPr>
            <a:xfrm>
              <a:off x="5240068" y="4169705"/>
              <a:ext cx="566627" cy="567512"/>
            </a:xfrm>
            <a:custGeom>
              <a:avLst/>
              <a:gdLst>
                <a:gd name="connsiteX0" fmla="*/ 548920 w 566627"/>
                <a:gd name="connsiteY0" fmla="*/ 142542 h 567512"/>
                <a:gd name="connsiteX1" fmla="*/ 531213 w 566627"/>
                <a:gd name="connsiteY1" fmla="*/ 160249 h 567512"/>
                <a:gd name="connsiteX2" fmla="*/ 531213 w 566627"/>
                <a:gd name="connsiteY2" fmla="*/ 408149 h 567512"/>
                <a:gd name="connsiteX3" fmla="*/ 513506 w 566627"/>
                <a:gd name="connsiteY3" fmla="*/ 425856 h 567512"/>
                <a:gd name="connsiteX4" fmla="*/ 53121 w 566627"/>
                <a:gd name="connsiteY4" fmla="*/ 425856 h 567512"/>
                <a:gd name="connsiteX5" fmla="*/ 35414 w 566627"/>
                <a:gd name="connsiteY5" fmla="*/ 408149 h 567512"/>
                <a:gd name="connsiteX6" fmla="*/ 35414 w 566627"/>
                <a:gd name="connsiteY6" fmla="*/ 115981 h 567512"/>
                <a:gd name="connsiteX7" fmla="*/ 53121 w 566627"/>
                <a:gd name="connsiteY7" fmla="*/ 98274 h 567512"/>
                <a:gd name="connsiteX8" fmla="*/ 406378 w 566627"/>
                <a:gd name="connsiteY8" fmla="*/ 98274 h 567512"/>
                <a:gd name="connsiteX9" fmla="*/ 340862 w 566627"/>
                <a:gd name="connsiteY9" fmla="*/ 163791 h 567512"/>
                <a:gd name="connsiteX10" fmla="*/ 336435 w 566627"/>
                <a:gd name="connsiteY10" fmla="*/ 171759 h 567512"/>
                <a:gd name="connsiteX11" fmla="*/ 325811 w 566627"/>
                <a:gd name="connsiteY11" fmla="*/ 213370 h 567512"/>
                <a:gd name="connsiteX12" fmla="*/ 106243 w 566627"/>
                <a:gd name="connsiteY12" fmla="*/ 213370 h 567512"/>
                <a:gd name="connsiteX13" fmla="*/ 88535 w 566627"/>
                <a:gd name="connsiteY13" fmla="*/ 231078 h 567512"/>
                <a:gd name="connsiteX14" fmla="*/ 106243 w 566627"/>
                <a:gd name="connsiteY14" fmla="*/ 248785 h 567512"/>
                <a:gd name="connsiteX15" fmla="*/ 336435 w 566627"/>
                <a:gd name="connsiteY15" fmla="*/ 248785 h 567512"/>
                <a:gd name="connsiteX16" fmla="*/ 349715 w 566627"/>
                <a:gd name="connsiteY16" fmla="*/ 242587 h 567512"/>
                <a:gd name="connsiteX17" fmla="*/ 395754 w 566627"/>
                <a:gd name="connsiteY17" fmla="*/ 231078 h 567512"/>
                <a:gd name="connsiteX18" fmla="*/ 403722 w 566627"/>
                <a:gd name="connsiteY18" fmla="*/ 226651 h 567512"/>
                <a:gd name="connsiteX19" fmla="*/ 552461 w 566627"/>
                <a:gd name="connsiteY19" fmla="*/ 76141 h 567512"/>
                <a:gd name="connsiteX20" fmla="*/ 566627 w 566627"/>
                <a:gd name="connsiteY20" fmla="*/ 45153 h 567512"/>
                <a:gd name="connsiteX21" fmla="*/ 554232 w 566627"/>
                <a:gd name="connsiteY21" fmla="*/ 13280 h 567512"/>
                <a:gd name="connsiteX22" fmla="*/ 524130 w 566627"/>
                <a:gd name="connsiteY22" fmla="*/ 0 h 567512"/>
                <a:gd name="connsiteX23" fmla="*/ 491372 w 566627"/>
                <a:gd name="connsiteY23" fmla="*/ 13280 h 567512"/>
                <a:gd name="connsiteX24" fmla="*/ 441792 w 566627"/>
                <a:gd name="connsiteY24" fmla="*/ 62860 h 567512"/>
                <a:gd name="connsiteX25" fmla="*/ 53121 w 566627"/>
                <a:gd name="connsiteY25" fmla="*/ 62860 h 567512"/>
                <a:gd name="connsiteX26" fmla="*/ 0 w 566627"/>
                <a:gd name="connsiteY26" fmla="*/ 115981 h 567512"/>
                <a:gd name="connsiteX27" fmla="*/ 0 w 566627"/>
                <a:gd name="connsiteY27" fmla="*/ 408149 h 567512"/>
                <a:gd name="connsiteX28" fmla="*/ 53121 w 566627"/>
                <a:gd name="connsiteY28" fmla="*/ 461270 h 567512"/>
                <a:gd name="connsiteX29" fmla="*/ 212485 w 566627"/>
                <a:gd name="connsiteY29" fmla="*/ 461270 h 567512"/>
                <a:gd name="connsiteX30" fmla="*/ 212485 w 566627"/>
                <a:gd name="connsiteY30" fmla="*/ 496684 h 567512"/>
                <a:gd name="connsiteX31" fmla="*/ 168217 w 566627"/>
                <a:gd name="connsiteY31" fmla="*/ 532098 h 567512"/>
                <a:gd name="connsiteX32" fmla="*/ 150510 w 566627"/>
                <a:gd name="connsiteY32" fmla="*/ 549805 h 567512"/>
                <a:gd name="connsiteX33" fmla="*/ 168217 w 566627"/>
                <a:gd name="connsiteY33" fmla="*/ 567512 h 567512"/>
                <a:gd name="connsiteX34" fmla="*/ 398410 w 566627"/>
                <a:gd name="connsiteY34" fmla="*/ 567512 h 567512"/>
                <a:gd name="connsiteX35" fmla="*/ 416117 w 566627"/>
                <a:gd name="connsiteY35" fmla="*/ 549805 h 567512"/>
                <a:gd name="connsiteX36" fmla="*/ 398410 w 566627"/>
                <a:gd name="connsiteY36" fmla="*/ 532098 h 567512"/>
                <a:gd name="connsiteX37" fmla="*/ 354142 w 566627"/>
                <a:gd name="connsiteY37" fmla="*/ 496684 h 567512"/>
                <a:gd name="connsiteX38" fmla="*/ 354142 w 566627"/>
                <a:gd name="connsiteY38" fmla="*/ 461270 h 567512"/>
                <a:gd name="connsiteX39" fmla="*/ 513506 w 566627"/>
                <a:gd name="connsiteY39" fmla="*/ 461270 h 567512"/>
                <a:gd name="connsiteX40" fmla="*/ 566627 w 566627"/>
                <a:gd name="connsiteY40" fmla="*/ 408149 h 567512"/>
                <a:gd name="connsiteX41" fmla="*/ 566627 w 566627"/>
                <a:gd name="connsiteY41" fmla="*/ 160249 h 567512"/>
                <a:gd name="connsiteX42" fmla="*/ 548920 w 566627"/>
                <a:gd name="connsiteY42" fmla="*/ 142542 h 567512"/>
                <a:gd name="connsiteX43" fmla="*/ 516162 w 566627"/>
                <a:gd name="connsiteY43" fmla="*/ 38070 h 567512"/>
                <a:gd name="connsiteX44" fmla="*/ 522359 w 566627"/>
                <a:gd name="connsiteY44" fmla="*/ 35414 h 567512"/>
                <a:gd name="connsiteX45" fmla="*/ 527671 w 566627"/>
                <a:gd name="connsiteY45" fmla="*/ 38070 h 567512"/>
                <a:gd name="connsiteX46" fmla="*/ 531213 w 566627"/>
                <a:gd name="connsiteY46" fmla="*/ 45153 h 567512"/>
                <a:gd name="connsiteX47" fmla="*/ 528557 w 566627"/>
                <a:gd name="connsiteY47" fmla="*/ 50465 h 567512"/>
                <a:gd name="connsiteX48" fmla="*/ 382473 w 566627"/>
                <a:gd name="connsiteY48" fmla="*/ 198319 h 567512"/>
                <a:gd name="connsiteX49" fmla="*/ 365651 w 566627"/>
                <a:gd name="connsiteY49" fmla="*/ 202746 h 567512"/>
                <a:gd name="connsiteX50" fmla="*/ 370078 w 566627"/>
                <a:gd name="connsiteY50" fmla="*/ 185039 h 567512"/>
                <a:gd name="connsiteX51" fmla="*/ 516162 w 566627"/>
                <a:gd name="connsiteY51" fmla="*/ 38070 h 567512"/>
                <a:gd name="connsiteX52" fmla="*/ 329352 w 566627"/>
                <a:gd name="connsiteY52" fmla="*/ 532098 h 567512"/>
                <a:gd name="connsiteX53" fmla="*/ 237275 w 566627"/>
                <a:gd name="connsiteY53" fmla="*/ 532098 h 567512"/>
                <a:gd name="connsiteX54" fmla="*/ 247899 w 566627"/>
                <a:gd name="connsiteY54" fmla="*/ 496684 h 567512"/>
                <a:gd name="connsiteX55" fmla="*/ 247899 w 566627"/>
                <a:gd name="connsiteY55" fmla="*/ 461270 h 567512"/>
                <a:gd name="connsiteX56" fmla="*/ 318728 w 566627"/>
                <a:gd name="connsiteY56" fmla="*/ 461270 h 567512"/>
                <a:gd name="connsiteX57" fmla="*/ 318728 w 566627"/>
                <a:gd name="connsiteY57" fmla="*/ 496684 h 567512"/>
                <a:gd name="connsiteX58" fmla="*/ 329352 w 566627"/>
                <a:gd name="connsiteY58" fmla="*/ 532098 h 56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66627" h="567512">
                  <a:moveTo>
                    <a:pt x="548920" y="142542"/>
                  </a:moveTo>
                  <a:cubicBezTo>
                    <a:pt x="539181" y="142542"/>
                    <a:pt x="531213" y="150510"/>
                    <a:pt x="531213" y="160249"/>
                  </a:cubicBezTo>
                  <a:lnTo>
                    <a:pt x="531213" y="408149"/>
                  </a:lnTo>
                  <a:cubicBezTo>
                    <a:pt x="531213" y="417887"/>
                    <a:pt x="523245" y="425856"/>
                    <a:pt x="513506" y="425856"/>
                  </a:cubicBezTo>
                  <a:lnTo>
                    <a:pt x="53121" y="425856"/>
                  </a:lnTo>
                  <a:cubicBezTo>
                    <a:pt x="43382" y="425856"/>
                    <a:pt x="35414" y="417887"/>
                    <a:pt x="35414" y="408149"/>
                  </a:cubicBezTo>
                  <a:lnTo>
                    <a:pt x="35414" y="115981"/>
                  </a:lnTo>
                  <a:cubicBezTo>
                    <a:pt x="35414" y="106243"/>
                    <a:pt x="43382" y="98274"/>
                    <a:pt x="53121" y="98274"/>
                  </a:cubicBezTo>
                  <a:lnTo>
                    <a:pt x="406378" y="98274"/>
                  </a:lnTo>
                  <a:lnTo>
                    <a:pt x="340862" y="163791"/>
                  </a:lnTo>
                  <a:cubicBezTo>
                    <a:pt x="338206" y="165561"/>
                    <a:pt x="336435" y="169103"/>
                    <a:pt x="336435" y="171759"/>
                  </a:cubicBezTo>
                  <a:lnTo>
                    <a:pt x="325811" y="213370"/>
                  </a:lnTo>
                  <a:lnTo>
                    <a:pt x="106243" y="213370"/>
                  </a:lnTo>
                  <a:cubicBezTo>
                    <a:pt x="96504" y="213370"/>
                    <a:pt x="88535" y="221339"/>
                    <a:pt x="88535" y="231078"/>
                  </a:cubicBezTo>
                  <a:cubicBezTo>
                    <a:pt x="88535" y="240816"/>
                    <a:pt x="96504" y="248785"/>
                    <a:pt x="106243" y="248785"/>
                  </a:cubicBezTo>
                  <a:lnTo>
                    <a:pt x="336435" y="248785"/>
                  </a:lnTo>
                  <a:cubicBezTo>
                    <a:pt x="341747" y="248785"/>
                    <a:pt x="346174" y="246129"/>
                    <a:pt x="349715" y="242587"/>
                  </a:cubicBezTo>
                  <a:lnTo>
                    <a:pt x="395754" y="231078"/>
                  </a:lnTo>
                  <a:cubicBezTo>
                    <a:pt x="399295" y="230192"/>
                    <a:pt x="401951" y="228422"/>
                    <a:pt x="403722" y="226651"/>
                  </a:cubicBezTo>
                  <a:lnTo>
                    <a:pt x="552461" y="76141"/>
                  </a:lnTo>
                  <a:cubicBezTo>
                    <a:pt x="561315" y="68172"/>
                    <a:pt x="566627" y="57548"/>
                    <a:pt x="566627" y="45153"/>
                  </a:cubicBezTo>
                  <a:cubicBezTo>
                    <a:pt x="566627" y="32758"/>
                    <a:pt x="562200" y="21249"/>
                    <a:pt x="554232" y="13280"/>
                  </a:cubicBezTo>
                  <a:cubicBezTo>
                    <a:pt x="546264" y="4427"/>
                    <a:pt x="535640" y="0"/>
                    <a:pt x="524130" y="0"/>
                  </a:cubicBezTo>
                  <a:cubicBezTo>
                    <a:pt x="512620" y="0"/>
                    <a:pt x="500225" y="4427"/>
                    <a:pt x="491372" y="13280"/>
                  </a:cubicBezTo>
                  <a:lnTo>
                    <a:pt x="441792" y="62860"/>
                  </a:lnTo>
                  <a:lnTo>
                    <a:pt x="53121" y="62860"/>
                  </a:lnTo>
                  <a:cubicBezTo>
                    <a:pt x="23905" y="62860"/>
                    <a:pt x="0" y="86765"/>
                    <a:pt x="0" y="115981"/>
                  </a:cubicBezTo>
                  <a:lnTo>
                    <a:pt x="0" y="408149"/>
                  </a:lnTo>
                  <a:cubicBezTo>
                    <a:pt x="0" y="437365"/>
                    <a:pt x="23905" y="461270"/>
                    <a:pt x="53121" y="461270"/>
                  </a:cubicBezTo>
                  <a:lnTo>
                    <a:pt x="212485" y="461270"/>
                  </a:lnTo>
                  <a:lnTo>
                    <a:pt x="212485" y="496684"/>
                  </a:lnTo>
                  <a:cubicBezTo>
                    <a:pt x="212485" y="500225"/>
                    <a:pt x="211600" y="532098"/>
                    <a:pt x="168217" y="532098"/>
                  </a:cubicBezTo>
                  <a:cubicBezTo>
                    <a:pt x="158478" y="532098"/>
                    <a:pt x="150510" y="540066"/>
                    <a:pt x="150510" y="549805"/>
                  </a:cubicBezTo>
                  <a:cubicBezTo>
                    <a:pt x="150510" y="559544"/>
                    <a:pt x="158478" y="567512"/>
                    <a:pt x="168217" y="567512"/>
                  </a:cubicBezTo>
                  <a:lnTo>
                    <a:pt x="398410" y="567512"/>
                  </a:lnTo>
                  <a:cubicBezTo>
                    <a:pt x="408149" y="567512"/>
                    <a:pt x="416117" y="559544"/>
                    <a:pt x="416117" y="549805"/>
                  </a:cubicBezTo>
                  <a:cubicBezTo>
                    <a:pt x="416117" y="540066"/>
                    <a:pt x="408149" y="532098"/>
                    <a:pt x="398410" y="532098"/>
                  </a:cubicBezTo>
                  <a:cubicBezTo>
                    <a:pt x="357683" y="532098"/>
                    <a:pt x="354142" y="504652"/>
                    <a:pt x="354142" y="496684"/>
                  </a:cubicBezTo>
                  <a:lnTo>
                    <a:pt x="354142" y="461270"/>
                  </a:lnTo>
                  <a:lnTo>
                    <a:pt x="513506" y="461270"/>
                  </a:lnTo>
                  <a:cubicBezTo>
                    <a:pt x="542722" y="461270"/>
                    <a:pt x="566627" y="437365"/>
                    <a:pt x="566627" y="408149"/>
                  </a:cubicBezTo>
                  <a:lnTo>
                    <a:pt x="566627" y="160249"/>
                  </a:lnTo>
                  <a:cubicBezTo>
                    <a:pt x="566627" y="150510"/>
                    <a:pt x="558659" y="142542"/>
                    <a:pt x="548920" y="142542"/>
                  </a:cubicBezTo>
                  <a:close/>
                  <a:moveTo>
                    <a:pt x="516162" y="38070"/>
                  </a:moveTo>
                  <a:cubicBezTo>
                    <a:pt x="518818" y="35414"/>
                    <a:pt x="521474" y="35414"/>
                    <a:pt x="522359" y="35414"/>
                  </a:cubicBezTo>
                  <a:cubicBezTo>
                    <a:pt x="524130" y="35414"/>
                    <a:pt x="525901" y="35414"/>
                    <a:pt x="527671" y="38070"/>
                  </a:cubicBezTo>
                  <a:cubicBezTo>
                    <a:pt x="531213" y="40726"/>
                    <a:pt x="531213" y="43382"/>
                    <a:pt x="531213" y="45153"/>
                  </a:cubicBezTo>
                  <a:cubicBezTo>
                    <a:pt x="531213" y="46924"/>
                    <a:pt x="531213" y="48695"/>
                    <a:pt x="528557" y="50465"/>
                  </a:cubicBezTo>
                  <a:lnTo>
                    <a:pt x="382473" y="198319"/>
                  </a:lnTo>
                  <a:lnTo>
                    <a:pt x="365651" y="202746"/>
                  </a:lnTo>
                  <a:lnTo>
                    <a:pt x="370078" y="185039"/>
                  </a:lnTo>
                  <a:lnTo>
                    <a:pt x="516162" y="38070"/>
                  </a:lnTo>
                  <a:close/>
                  <a:moveTo>
                    <a:pt x="329352" y="532098"/>
                  </a:moveTo>
                  <a:lnTo>
                    <a:pt x="237275" y="532098"/>
                  </a:lnTo>
                  <a:cubicBezTo>
                    <a:pt x="245243" y="518818"/>
                    <a:pt x="247899" y="504652"/>
                    <a:pt x="247899" y="496684"/>
                  </a:cubicBezTo>
                  <a:lnTo>
                    <a:pt x="247899" y="461270"/>
                  </a:lnTo>
                  <a:lnTo>
                    <a:pt x="318728" y="461270"/>
                  </a:lnTo>
                  <a:lnTo>
                    <a:pt x="318728" y="496684"/>
                  </a:lnTo>
                  <a:cubicBezTo>
                    <a:pt x="318728" y="504652"/>
                    <a:pt x="321384" y="518818"/>
                    <a:pt x="329352" y="53209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B7F0DEC-88A1-42F8-AADF-21A6833E5932}"/>
                </a:ext>
              </a:extLst>
            </p:cNvPr>
            <p:cNvSpPr/>
            <p:nvPr/>
          </p:nvSpPr>
          <p:spPr>
            <a:xfrm>
              <a:off x="5328603" y="4321101"/>
              <a:ext cx="123949" cy="35414"/>
            </a:xfrm>
            <a:custGeom>
              <a:avLst/>
              <a:gdLst>
                <a:gd name="connsiteX0" fmla="*/ 17707 w 123949"/>
                <a:gd name="connsiteY0" fmla="*/ 35414 h 35414"/>
                <a:gd name="connsiteX1" fmla="*/ 106243 w 123949"/>
                <a:gd name="connsiteY1" fmla="*/ 35414 h 35414"/>
                <a:gd name="connsiteX2" fmla="*/ 123950 w 123949"/>
                <a:gd name="connsiteY2" fmla="*/ 17707 h 35414"/>
                <a:gd name="connsiteX3" fmla="*/ 106243 w 123949"/>
                <a:gd name="connsiteY3" fmla="*/ 0 h 35414"/>
                <a:gd name="connsiteX4" fmla="*/ 17707 w 123949"/>
                <a:gd name="connsiteY4" fmla="*/ 0 h 35414"/>
                <a:gd name="connsiteX5" fmla="*/ 0 w 123949"/>
                <a:gd name="connsiteY5" fmla="*/ 17707 h 35414"/>
                <a:gd name="connsiteX6" fmla="*/ 17707 w 12394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17707" y="35414"/>
                  </a:move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552F6A0-E1D5-4882-B2A1-CF7639CA66F7}"/>
                </a:ext>
              </a:extLst>
            </p:cNvPr>
            <p:cNvSpPr/>
            <p:nvPr/>
          </p:nvSpPr>
          <p:spPr>
            <a:xfrm>
              <a:off x="5328603" y="4445050"/>
              <a:ext cx="247899" cy="35414"/>
            </a:xfrm>
            <a:custGeom>
              <a:avLst/>
              <a:gdLst>
                <a:gd name="connsiteX0" fmla="*/ 17707 w 247899"/>
                <a:gd name="connsiteY0" fmla="*/ 0 h 35414"/>
                <a:gd name="connsiteX1" fmla="*/ 0 w 247899"/>
                <a:gd name="connsiteY1" fmla="*/ 17707 h 35414"/>
                <a:gd name="connsiteX2" fmla="*/ 17707 w 247899"/>
                <a:gd name="connsiteY2" fmla="*/ 35414 h 35414"/>
                <a:gd name="connsiteX3" fmla="*/ 230192 w 247899"/>
                <a:gd name="connsiteY3" fmla="*/ 35414 h 35414"/>
                <a:gd name="connsiteX4" fmla="*/ 247899 w 247899"/>
                <a:gd name="connsiteY4" fmla="*/ 17707 h 35414"/>
                <a:gd name="connsiteX5" fmla="*/ 230192 w 247899"/>
                <a:gd name="connsiteY5" fmla="*/ 0 h 35414"/>
                <a:gd name="connsiteX6" fmla="*/ 17707 w 247899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7899" h="35414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30192" y="35414"/>
                  </a:lnTo>
                  <a:cubicBezTo>
                    <a:pt x="239931" y="35414"/>
                    <a:pt x="247899" y="27446"/>
                    <a:pt x="247899" y="17707"/>
                  </a:cubicBezTo>
                  <a:cubicBezTo>
                    <a:pt x="247899" y="7968"/>
                    <a:pt x="239931" y="0"/>
                    <a:pt x="230192" y="0"/>
                  </a:cubicBezTo>
                  <a:lnTo>
                    <a:pt x="17707" y="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2C8BF39-73BF-44DB-B06F-62253FD02AF0}"/>
                </a:ext>
              </a:extLst>
            </p:cNvPr>
            <p:cNvSpPr/>
            <p:nvPr/>
          </p:nvSpPr>
          <p:spPr>
            <a:xfrm>
              <a:off x="5611916" y="4515879"/>
              <a:ext cx="106242" cy="35414"/>
            </a:xfrm>
            <a:custGeom>
              <a:avLst/>
              <a:gdLst>
                <a:gd name="connsiteX0" fmla="*/ 17707 w 106242"/>
                <a:gd name="connsiteY0" fmla="*/ 0 h 35414"/>
                <a:gd name="connsiteX1" fmla="*/ 0 w 106242"/>
                <a:gd name="connsiteY1" fmla="*/ 17707 h 35414"/>
                <a:gd name="connsiteX2" fmla="*/ 17707 w 106242"/>
                <a:gd name="connsiteY2" fmla="*/ 35414 h 35414"/>
                <a:gd name="connsiteX3" fmla="*/ 88535 w 106242"/>
                <a:gd name="connsiteY3" fmla="*/ 35414 h 35414"/>
                <a:gd name="connsiteX4" fmla="*/ 106243 w 106242"/>
                <a:gd name="connsiteY4" fmla="*/ 17707 h 35414"/>
                <a:gd name="connsiteX5" fmla="*/ 88535 w 106242"/>
                <a:gd name="connsiteY5" fmla="*/ 0 h 35414"/>
                <a:gd name="connsiteX6" fmla="*/ 17707 w 106242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42" h="35414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88535" y="35414"/>
                  </a:lnTo>
                  <a:cubicBezTo>
                    <a:pt x="98274" y="35414"/>
                    <a:pt x="106243" y="27446"/>
                    <a:pt x="106243" y="17707"/>
                  </a:cubicBezTo>
                  <a:cubicBezTo>
                    <a:pt x="106243" y="7968"/>
                    <a:pt x="98274" y="0"/>
                    <a:pt x="88535" y="0"/>
                  </a:cubicBezTo>
                  <a:lnTo>
                    <a:pt x="17707" y="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28" name="Graphic 39">
            <a:extLst>
              <a:ext uri="{FF2B5EF4-FFF2-40B4-BE49-F238E27FC236}">
                <a16:creationId xmlns:a16="http://schemas.microsoft.com/office/drawing/2014/main" id="{4B8C6B39-603C-4322-8A53-D8EC3D1F3D53}"/>
              </a:ext>
            </a:extLst>
          </p:cNvPr>
          <p:cNvGrpSpPr/>
          <p:nvPr/>
        </p:nvGrpSpPr>
        <p:grpSpPr>
          <a:xfrm>
            <a:off x="2320241" y="5640078"/>
            <a:ext cx="433995" cy="366183"/>
            <a:chOff x="4162278" y="4214858"/>
            <a:chExt cx="566627" cy="478091"/>
          </a:xfrm>
          <a:solidFill>
            <a:srgbClr val="67748E"/>
          </a:solidFill>
        </p:grpSpPr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899FCB8-47B1-4639-965A-0598AC1A9256}"/>
                </a:ext>
              </a:extLst>
            </p:cNvPr>
            <p:cNvSpPr/>
            <p:nvPr/>
          </p:nvSpPr>
          <p:spPr>
            <a:xfrm>
              <a:off x="4162278" y="4214858"/>
              <a:ext cx="566627" cy="478091"/>
            </a:xfrm>
            <a:custGeom>
              <a:avLst/>
              <a:gdLst>
                <a:gd name="connsiteX0" fmla="*/ 559544 w 566627"/>
                <a:gd name="connsiteY0" fmla="*/ 56663 h 478091"/>
                <a:gd name="connsiteX1" fmla="*/ 544493 w 566627"/>
                <a:gd name="connsiteY1" fmla="*/ 53121 h 478091"/>
                <a:gd name="connsiteX2" fmla="*/ 473665 w 566627"/>
                <a:gd name="connsiteY2" fmla="*/ 70828 h 478091"/>
                <a:gd name="connsiteX3" fmla="*/ 460384 w 566627"/>
                <a:gd name="connsiteY3" fmla="*/ 92077 h 478091"/>
                <a:gd name="connsiteX4" fmla="*/ 481633 w 566627"/>
                <a:gd name="connsiteY4" fmla="*/ 105357 h 478091"/>
                <a:gd name="connsiteX5" fmla="*/ 530328 w 566627"/>
                <a:gd name="connsiteY5" fmla="*/ 92962 h 478091"/>
                <a:gd name="connsiteX6" fmla="*/ 530328 w 566627"/>
                <a:gd name="connsiteY6" fmla="*/ 242587 h 478091"/>
                <a:gd name="connsiteX7" fmla="*/ 424085 w 566627"/>
                <a:gd name="connsiteY7" fmla="*/ 216027 h 478091"/>
                <a:gd name="connsiteX8" fmla="*/ 424085 w 566627"/>
                <a:gd name="connsiteY8" fmla="*/ 53121 h 478091"/>
                <a:gd name="connsiteX9" fmla="*/ 370964 w 566627"/>
                <a:gd name="connsiteY9" fmla="*/ 0 h 478091"/>
                <a:gd name="connsiteX10" fmla="*/ 53121 w 566627"/>
                <a:gd name="connsiteY10" fmla="*/ 0 h 478091"/>
                <a:gd name="connsiteX11" fmla="*/ 0 w 566627"/>
                <a:gd name="connsiteY11" fmla="*/ 53121 h 478091"/>
                <a:gd name="connsiteX12" fmla="*/ 0 w 566627"/>
                <a:gd name="connsiteY12" fmla="*/ 283314 h 478091"/>
                <a:gd name="connsiteX13" fmla="*/ 53121 w 566627"/>
                <a:gd name="connsiteY13" fmla="*/ 336435 h 478091"/>
                <a:gd name="connsiteX14" fmla="*/ 106243 w 566627"/>
                <a:gd name="connsiteY14" fmla="*/ 336435 h 478091"/>
                <a:gd name="connsiteX15" fmla="*/ 140771 w 566627"/>
                <a:gd name="connsiteY15" fmla="*/ 386015 h 478091"/>
                <a:gd name="connsiteX16" fmla="*/ 108013 w 566627"/>
                <a:gd name="connsiteY16" fmla="*/ 452416 h 478091"/>
                <a:gd name="connsiteX17" fmla="*/ 115981 w 566627"/>
                <a:gd name="connsiteY17" fmla="*/ 476321 h 478091"/>
                <a:gd name="connsiteX18" fmla="*/ 123950 w 566627"/>
                <a:gd name="connsiteY18" fmla="*/ 478092 h 478091"/>
                <a:gd name="connsiteX19" fmla="*/ 139886 w 566627"/>
                <a:gd name="connsiteY19" fmla="*/ 468353 h 478091"/>
                <a:gd name="connsiteX20" fmla="*/ 178842 w 566627"/>
                <a:gd name="connsiteY20" fmla="*/ 389556 h 478091"/>
                <a:gd name="connsiteX21" fmla="*/ 185924 w 566627"/>
                <a:gd name="connsiteY21" fmla="*/ 389556 h 478091"/>
                <a:gd name="connsiteX22" fmla="*/ 185924 w 566627"/>
                <a:gd name="connsiteY22" fmla="*/ 460384 h 478091"/>
                <a:gd name="connsiteX23" fmla="*/ 203632 w 566627"/>
                <a:gd name="connsiteY23" fmla="*/ 478092 h 478091"/>
                <a:gd name="connsiteX24" fmla="*/ 221339 w 566627"/>
                <a:gd name="connsiteY24" fmla="*/ 460384 h 478091"/>
                <a:gd name="connsiteX25" fmla="*/ 221339 w 566627"/>
                <a:gd name="connsiteY25" fmla="*/ 389556 h 478091"/>
                <a:gd name="connsiteX26" fmla="*/ 228422 w 566627"/>
                <a:gd name="connsiteY26" fmla="*/ 389556 h 478091"/>
                <a:gd name="connsiteX27" fmla="*/ 267377 w 566627"/>
                <a:gd name="connsiteY27" fmla="*/ 468353 h 478091"/>
                <a:gd name="connsiteX28" fmla="*/ 283314 w 566627"/>
                <a:gd name="connsiteY28" fmla="*/ 478092 h 478091"/>
                <a:gd name="connsiteX29" fmla="*/ 291282 w 566627"/>
                <a:gd name="connsiteY29" fmla="*/ 476321 h 478091"/>
                <a:gd name="connsiteX30" fmla="*/ 299250 w 566627"/>
                <a:gd name="connsiteY30" fmla="*/ 452416 h 478091"/>
                <a:gd name="connsiteX31" fmla="*/ 266492 w 566627"/>
                <a:gd name="connsiteY31" fmla="*/ 386015 h 478091"/>
                <a:gd name="connsiteX32" fmla="*/ 301021 w 566627"/>
                <a:gd name="connsiteY32" fmla="*/ 336435 h 478091"/>
                <a:gd name="connsiteX33" fmla="*/ 371849 w 566627"/>
                <a:gd name="connsiteY33" fmla="*/ 336435 h 478091"/>
                <a:gd name="connsiteX34" fmla="*/ 424970 w 566627"/>
                <a:gd name="connsiteY34" fmla="*/ 283314 h 478091"/>
                <a:gd name="connsiteX35" fmla="*/ 424970 w 566627"/>
                <a:gd name="connsiteY35" fmla="*/ 253211 h 478091"/>
                <a:gd name="connsiteX36" fmla="*/ 544493 w 566627"/>
                <a:gd name="connsiteY36" fmla="*/ 283314 h 478091"/>
                <a:gd name="connsiteX37" fmla="*/ 548920 w 566627"/>
                <a:gd name="connsiteY37" fmla="*/ 284199 h 478091"/>
                <a:gd name="connsiteX38" fmla="*/ 559544 w 566627"/>
                <a:gd name="connsiteY38" fmla="*/ 280657 h 478091"/>
                <a:gd name="connsiteX39" fmla="*/ 566627 w 566627"/>
                <a:gd name="connsiteY39" fmla="*/ 266492 h 478091"/>
                <a:gd name="connsiteX40" fmla="*/ 566627 w 566627"/>
                <a:gd name="connsiteY40" fmla="*/ 70828 h 478091"/>
                <a:gd name="connsiteX41" fmla="*/ 559544 w 566627"/>
                <a:gd name="connsiteY41" fmla="*/ 56663 h 478091"/>
                <a:gd name="connsiteX42" fmla="*/ 247899 w 566627"/>
                <a:gd name="connsiteY42" fmla="*/ 354142 h 478091"/>
                <a:gd name="connsiteX43" fmla="*/ 159364 w 566627"/>
                <a:gd name="connsiteY43" fmla="*/ 354142 h 478091"/>
                <a:gd name="connsiteX44" fmla="*/ 141657 w 566627"/>
                <a:gd name="connsiteY44" fmla="*/ 336435 h 478091"/>
                <a:gd name="connsiteX45" fmla="*/ 265606 w 566627"/>
                <a:gd name="connsiteY45" fmla="*/ 336435 h 478091"/>
                <a:gd name="connsiteX46" fmla="*/ 247899 w 566627"/>
                <a:gd name="connsiteY46" fmla="*/ 354142 h 478091"/>
                <a:gd name="connsiteX47" fmla="*/ 389556 w 566627"/>
                <a:gd name="connsiteY47" fmla="*/ 283314 h 478091"/>
                <a:gd name="connsiteX48" fmla="*/ 371849 w 566627"/>
                <a:gd name="connsiteY48" fmla="*/ 301021 h 478091"/>
                <a:gd name="connsiteX49" fmla="*/ 53121 w 566627"/>
                <a:gd name="connsiteY49" fmla="*/ 301021 h 478091"/>
                <a:gd name="connsiteX50" fmla="*/ 35414 w 566627"/>
                <a:gd name="connsiteY50" fmla="*/ 283314 h 478091"/>
                <a:gd name="connsiteX51" fmla="*/ 35414 w 566627"/>
                <a:gd name="connsiteY51" fmla="*/ 53121 h 478091"/>
                <a:gd name="connsiteX52" fmla="*/ 53121 w 566627"/>
                <a:gd name="connsiteY52" fmla="*/ 35414 h 478091"/>
                <a:gd name="connsiteX53" fmla="*/ 371849 w 566627"/>
                <a:gd name="connsiteY53" fmla="*/ 35414 h 478091"/>
                <a:gd name="connsiteX54" fmla="*/ 389556 w 566627"/>
                <a:gd name="connsiteY54" fmla="*/ 53121 h 478091"/>
                <a:gd name="connsiteX55" fmla="*/ 389556 w 566627"/>
                <a:gd name="connsiteY55" fmla="*/ 283314 h 478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66627" h="478091">
                  <a:moveTo>
                    <a:pt x="559544" y="56663"/>
                  </a:moveTo>
                  <a:cubicBezTo>
                    <a:pt x="555117" y="53121"/>
                    <a:pt x="549805" y="52236"/>
                    <a:pt x="544493" y="53121"/>
                  </a:cubicBezTo>
                  <a:lnTo>
                    <a:pt x="473665" y="70828"/>
                  </a:lnTo>
                  <a:cubicBezTo>
                    <a:pt x="463926" y="73484"/>
                    <a:pt x="458614" y="83223"/>
                    <a:pt x="460384" y="92077"/>
                  </a:cubicBezTo>
                  <a:cubicBezTo>
                    <a:pt x="463041" y="101816"/>
                    <a:pt x="472779" y="107128"/>
                    <a:pt x="481633" y="105357"/>
                  </a:cubicBezTo>
                  <a:lnTo>
                    <a:pt x="530328" y="92962"/>
                  </a:lnTo>
                  <a:lnTo>
                    <a:pt x="530328" y="242587"/>
                  </a:lnTo>
                  <a:lnTo>
                    <a:pt x="424085" y="216027"/>
                  </a:lnTo>
                  <a:lnTo>
                    <a:pt x="424085" y="53121"/>
                  </a:lnTo>
                  <a:cubicBezTo>
                    <a:pt x="424085" y="23905"/>
                    <a:pt x="400180" y="0"/>
                    <a:pt x="370964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283314"/>
                  </a:lnTo>
                  <a:cubicBezTo>
                    <a:pt x="0" y="312530"/>
                    <a:pt x="23905" y="336435"/>
                    <a:pt x="53121" y="336435"/>
                  </a:cubicBezTo>
                  <a:lnTo>
                    <a:pt x="106243" y="336435"/>
                  </a:lnTo>
                  <a:cubicBezTo>
                    <a:pt x="106243" y="359454"/>
                    <a:pt x="120408" y="378932"/>
                    <a:pt x="140771" y="386015"/>
                  </a:cubicBezTo>
                  <a:lnTo>
                    <a:pt x="108013" y="452416"/>
                  </a:lnTo>
                  <a:cubicBezTo>
                    <a:pt x="103587" y="461270"/>
                    <a:pt x="107128" y="471894"/>
                    <a:pt x="115981" y="476321"/>
                  </a:cubicBezTo>
                  <a:cubicBezTo>
                    <a:pt x="118638" y="477206"/>
                    <a:pt x="121294" y="478092"/>
                    <a:pt x="123950" y="478092"/>
                  </a:cubicBezTo>
                  <a:cubicBezTo>
                    <a:pt x="130147" y="478092"/>
                    <a:pt x="136345" y="474550"/>
                    <a:pt x="139886" y="468353"/>
                  </a:cubicBezTo>
                  <a:lnTo>
                    <a:pt x="178842" y="389556"/>
                  </a:lnTo>
                  <a:lnTo>
                    <a:pt x="185924" y="389556"/>
                  </a:lnTo>
                  <a:lnTo>
                    <a:pt x="185924" y="460384"/>
                  </a:lnTo>
                  <a:cubicBezTo>
                    <a:pt x="185924" y="470123"/>
                    <a:pt x="193893" y="478092"/>
                    <a:pt x="203632" y="478092"/>
                  </a:cubicBezTo>
                  <a:cubicBezTo>
                    <a:pt x="213370" y="478092"/>
                    <a:pt x="221339" y="470123"/>
                    <a:pt x="221339" y="460384"/>
                  </a:cubicBezTo>
                  <a:lnTo>
                    <a:pt x="221339" y="389556"/>
                  </a:lnTo>
                  <a:lnTo>
                    <a:pt x="228422" y="389556"/>
                  </a:lnTo>
                  <a:lnTo>
                    <a:pt x="267377" y="468353"/>
                  </a:lnTo>
                  <a:cubicBezTo>
                    <a:pt x="270919" y="474550"/>
                    <a:pt x="277116" y="478092"/>
                    <a:pt x="283314" y="478092"/>
                  </a:cubicBezTo>
                  <a:cubicBezTo>
                    <a:pt x="285970" y="478092"/>
                    <a:pt x="288626" y="477206"/>
                    <a:pt x="291282" y="476321"/>
                  </a:cubicBezTo>
                  <a:cubicBezTo>
                    <a:pt x="300135" y="471894"/>
                    <a:pt x="303677" y="461270"/>
                    <a:pt x="299250" y="452416"/>
                  </a:cubicBezTo>
                  <a:lnTo>
                    <a:pt x="266492" y="386015"/>
                  </a:lnTo>
                  <a:cubicBezTo>
                    <a:pt x="286855" y="378932"/>
                    <a:pt x="301021" y="359454"/>
                    <a:pt x="301021" y="336435"/>
                  </a:cubicBezTo>
                  <a:lnTo>
                    <a:pt x="371849" y="336435"/>
                  </a:lnTo>
                  <a:cubicBezTo>
                    <a:pt x="401066" y="336435"/>
                    <a:pt x="424970" y="312530"/>
                    <a:pt x="424970" y="283314"/>
                  </a:cubicBezTo>
                  <a:lnTo>
                    <a:pt x="424970" y="253211"/>
                  </a:lnTo>
                  <a:lnTo>
                    <a:pt x="544493" y="283314"/>
                  </a:lnTo>
                  <a:cubicBezTo>
                    <a:pt x="546264" y="283314"/>
                    <a:pt x="547149" y="284199"/>
                    <a:pt x="548920" y="284199"/>
                  </a:cubicBezTo>
                  <a:cubicBezTo>
                    <a:pt x="552461" y="284199"/>
                    <a:pt x="556888" y="283314"/>
                    <a:pt x="559544" y="280657"/>
                  </a:cubicBezTo>
                  <a:cubicBezTo>
                    <a:pt x="563971" y="277116"/>
                    <a:pt x="566627" y="271804"/>
                    <a:pt x="566627" y="266492"/>
                  </a:cubicBezTo>
                  <a:lnTo>
                    <a:pt x="566627" y="70828"/>
                  </a:lnTo>
                  <a:cubicBezTo>
                    <a:pt x="566627" y="65516"/>
                    <a:pt x="563971" y="60204"/>
                    <a:pt x="559544" y="56663"/>
                  </a:cubicBezTo>
                  <a:close/>
                  <a:moveTo>
                    <a:pt x="247899" y="354142"/>
                  </a:moveTo>
                  <a:lnTo>
                    <a:pt x="159364" y="354142"/>
                  </a:lnTo>
                  <a:cubicBezTo>
                    <a:pt x="149625" y="354142"/>
                    <a:pt x="141657" y="346174"/>
                    <a:pt x="141657" y="336435"/>
                  </a:cubicBezTo>
                  <a:lnTo>
                    <a:pt x="265606" y="336435"/>
                  </a:lnTo>
                  <a:cubicBezTo>
                    <a:pt x="265606" y="346174"/>
                    <a:pt x="257638" y="354142"/>
                    <a:pt x="247899" y="354142"/>
                  </a:cubicBezTo>
                  <a:close/>
                  <a:moveTo>
                    <a:pt x="389556" y="283314"/>
                  </a:moveTo>
                  <a:cubicBezTo>
                    <a:pt x="389556" y="293052"/>
                    <a:pt x="381588" y="301021"/>
                    <a:pt x="371849" y="301021"/>
                  </a:cubicBezTo>
                  <a:lnTo>
                    <a:pt x="53121" y="301021"/>
                  </a:lnTo>
                  <a:cubicBezTo>
                    <a:pt x="43382" y="301021"/>
                    <a:pt x="35414" y="293052"/>
                    <a:pt x="35414" y="283314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371849" y="35414"/>
                  </a:lnTo>
                  <a:cubicBezTo>
                    <a:pt x="381588" y="35414"/>
                    <a:pt x="389556" y="43382"/>
                    <a:pt x="389556" y="53121"/>
                  </a:cubicBezTo>
                  <a:lnTo>
                    <a:pt x="389556" y="283314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1AEAFBA6-E2B8-4659-B847-1F3397D31547}"/>
                </a:ext>
              </a:extLst>
            </p:cNvPr>
            <p:cNvSpPr/>
            <p:nvPr/>
          </p:nvSpPr>
          <p:spPr>
            <a:xfrm>
              <a:off x="4445591" y="4267980"/>
              <a:ext cx="88535" cy="88535"/>
            </a:xfrm>
            <a:custGeom>
              <a:avLst/>
              <a:gdLst>
                <a:gd name="connsiteX0" fmla="*/ 44268 w 88535"/>
                <a:gd name="connsiteY0" fmla="*/ 0 h 88535"/>
                <a:gd name="connsiteX1" fmla="*/ 0 w 88535"/>
                <a:gd name="connsiteY1" fmla="*/ 44268 h 88535"/>
                <a:gd name="connsiteX2" fmla="*/ 44268 w 88535"/>
                <a:gd name="connsiteY2" fmla="*/ 88535 h 88535"/>
                <a:gd name="connsiteX3" fmla="*/ 88535 w 88535"/>
                <a:gd name="connsiteY3" fmla="*/ 44268 h 88535"/>
                <a:gd name="connsiteX4" fmla="*/ 44268 w 88535"/>
                <a:gd name="connsiteY4" fmla="*/ 0 h 88535"/>
                <a:gd name="connsiteX5" fmla="*/ 44268 w 88535"/>
                <a:gd name="connsiteY5" fmla="*/ 53121 h 88535"/>
                <a:gd name="connsiteX6" fmla="*/ 35414 w 88535"/>
                <a:gd name="connsiteY6" fmla="*/ 44268 h 88535"/>
                <a:gd name="connsiteX7" fmla="*/ 44268 w 88535"/>
                <a:gd name="connsiteY7" fmla="*/ 35414 h 88535"/>
                <a:gd name="connsiteX8" fmla="*/ 53121 w 88535"/>
                <a:gd name="connsiteY8" fmla="*/ 44268 h 88535"/>
                <a:gd name="connsiteX9" fmla="*/ 44268 w 88535"/>
                <a:gd name="connsiteY9" fmla="*/ 53121 h 88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35" h="88535">
                  <a:moveTo>
                    <a:pt x="44268" y="0"/>
                  </a:moveTo>
                  <a:cubicBezTo>
                    <a:pt x="19478" y="0"/>
                    <a:pt x="0" y="19478"/>
                    <a:pt x="0" y="44268"/>
                  </a:cubicBezTo>
                  <a:cubicBezTo>
                    <a:pt x="0" y="69058"/>
                    <a:pt x="19478" y="88535"/>
                    <a:pt x="44268" y="88535"/>
                  </a:cubicBezTo>
                  <a:cubicBezTo>
                    <a:pt x="69058" y="88535"/>
                    <a:pt x="88535" y="69058"/>
                    <a:pt x="88535" y="44268"/>
                  </a:cubicBezTo>
                  <a:cubicBezTo>
                    <a:pt x="88535" y="19478"/>
                    <a:pt x="69058" y="0"/>
                    <a:pt x="44268" y="0"/>
                  </a:cubicBezTo>
                  <a:close/>
                  <a:moveTo>
                    <a:pt x="44268" y="53121"/>
                  </a:moveTo>
                  <a:cubicBezTo>
                    <a:pt x="38956" y="53121"/>
                    <a:pt x="35414" y="49580"/>
                    <a:pt x="35414" y="44268"/>
                  </a:cubicBezTo>
                  <a:cubicBezTo>
                    <a:pt x="35414" y="38956"/>
                    <a:pt x="38956" y="35414"/>
                    <a:pt x="44268" y="35414"/>
                  </a:cubicBezTo>
                  <a:cubicBezTo>
                    <a:pt x="49580" y="35414"/>
                    <a:pt x="53121" y="38956"/>
                    <a:pt x="53121" y="44268"/>
                  </a:cubicBezTo>
                  <a:cubicBezTo>
                    <a:pt x="53121" y="49580"/>
                    <a:pt x="49580" y="53121"/>
                    <a:pt x="44268" y="53121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236D24C1-1268-4169-9A95-1FB4FE014527}"/>
                </a:ext>
              </a:extLst>
            </p:cNvPr>
            <p:cNvSpPr/>
            <p:nvPr/>
          </p:nvSpPr>
          <p:spPr>
            <a:xfrm>
              <a:off x="4339348" y="4453904"/>
              <a:ext cx="177070" cy="35414"/>
            </a:xfrm>
            <a:custGeom>
              <a:avLst/>
              <a:gdLst>
                <a:gd name="connsiteX0" fmla="*/ 159364 w 177070"/>
                <a:gd name="connsiteY0" fmla="*/ 0 h 35414"/>
                <a:gd name="connsiteX1" fmla="*/ 17707 w 177070"/>
                <a:gd name="connsiteY1" fmla="*/ 0 h 35414"/>
                <a:gd name="connsiteX2" fmla="*/ 0 w 177070"/>
                <a:gd name="connsiteY2" fmla="*/ 17707 h 35414"/>
                <a:gd name="connsiteX3" fmla="*/ 17707 w 177070"/>
                <a:gd name="connsiteY3" fmla="*/ 35414 h 35414"/>
                <a:gd name="connsiteX4" fmla="*/ 159364 w 177070"/>
                <a:gd name="connsiteY4" fmla="*/ 35414 h 35414"/>
                <a:gd name="connsiteX5" fmla="*/ 177071 w 177070"/>
                <a:gd name="connsiteY5" fmla="*/ 17707 h 35414"/>
                <a:gd name="connsiteX6" fmla="*/ 159364 w 177070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070" h="35414">
                  <a:moveTo>
                    <a:pt x="159364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59364" y="35414"/>
                  </a:lnTo>
                  <a:cubicBezTo>
                    <a:pt x="169103" y="35414"/>
                    <a:pt x="177071" y="27446"/>
                    <a:pt x="177071" y="17707"/>
                  </a:cubicBezTo>
                  <a:cubicBezTo>
                    <a:pt x="177071" y="7968"/>
                    <a:pt x="169103" y="0"/>
                    <a:pt x="159364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2" name="Graphic 41">
            <a:extLst>
              <a:ext uri="{FF2B5EF4-FFF2-40B4-BE49-F238E27FC236}">
                <a16:creationId xmlns:a16="http://schemas.microsoft.com/office/drawing/2014/main" id="{97FE34E0-2F71-4B63-95FD-B44ECC18B8CA}"/>
              </a:ext>
            </a:extLst>
          </p:cNvPr>
          <p:cNvGrpSpPr/>
          <p:nvPr/>
        </p:nvGrpSpPr>
        <p:grpSpPr>
          <a:xfrm>
            <a:off x="5801108" y="4723713"/>
            <a:ext cx="433995" cy="386527"/>
            <a:chOff x="3084488" y="4206005"/>
            <a:chExt cx="566627" cy="504652"/>
          </a:xfrm>
          <a:solidFill>
            <a:srgbClr val="67748E"/>
          </a:solidFill>
        </p:grpSpPr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0A78D3DF-9308-46E8-9A9C-44BEEB706228}"/>
                </a:ext>
              </a:extLst>
            </p:cNvPr>
            <p:cNvSpPr/>
            <p:nvPr/>
          </p:nvSpPr>
          <p:spPr>
            <a:xfrm>
              <a:off x="3084488" y="4206005"/>
              <a:ext cx="566627" cy="504652"/>
            </a:xfrm>
            <a:custGeom>
              <a:avLst/>
              <a:gdLst>
                <a:gd name="connsiteX0" fmla="*/ 513506 w 566627"/>
                <a:gd name="connsiteY0" fmla="*/ 0 h 504652"/>
                <a:gd name="connsiteX1" fmla="*/ 53121 w 566627"/>
                <a:gd name="connsiteY1" fmla="*/ 0 h 504652"/>
                <a:gd name="connsiteX2" fmla="*/ 0 w 566627"/>
                <a:gd name="connsiteY2" fmla="*/ 53121 h 504652"/>
                <a:gd name="connsiteX3" fmla="*/ 0 w 566627"/>
                <a:gd name="connsiteY3" fmla="*/ 345288 h 504652"/>
                <a:gd name="connsiteX4" fmla="*/ 53121 w 566627"/>
                <a:gd name="connsiteY4" fmla="*/ 398410 h 504652"/>
                <a:gd name="connsiteX5" fmla="*/ 212485 w 566627"/>
                <a:gd name="connsiteY5" fmla="*/ 398410 h 504652"/>
                <a:gd name="connsiteX6" fmla="*/ 212485 w 566627"/>
                <a:gd name="connsiteY6" fmla="*/ 433824 h 504652"/>
                <a:gd name="connsiteX7" fmla="*/ 168217 w 566627"/>
                <a:gd name="connsiteY7" fmla="*/ 469238 h 504652"/>
                <a:gd name="connsiteX8" fmla="*/ 150510 w 566627"/>
                <a:gd name="connsiteY8" fmla="*/ 486945 h 504652"/>
                <a:gd name="connsiteX9" fmla="*/ 168217 w 566627"/>
                <a:gd name="connsiteY9" fmla="*/ 504652 h 504652"/>
                <a:gd name="connsiteX10" fmla="*/ 398410 w 566627"/>
                <a:gd name="connsiteY10" fmla="*/ 504652 h 504652"/>
                <a:gd name="connsiteX11" fmla="*/ 416117 w 566627"/>
                <a:gd name="connsiteY11" fmla="*/ 486945 h 504652"/>
                <a:gd name="connsiteX12" fmla="*/ 398410 w 566627"/>
                <a:gd name="connsiteY12" fmla="*/ 469238 h 504652"/>
                <a:gd name="connsiteX13" fmla="*/ 354142 w 566627"/>
                <a:gd name="connsiteY13" fmla="*/ 433824 h 504652"/>
                <a:gd name="connsiteX14" fmla="*/ 354142 w 566627"/>
                <a:gd name="connsiteY14" fmla="*/ 380703 h 504652"/>
                <a:gd name="connsiteX15" fmla="*/ 336435 w 566627"/>
                <a:gd name="connsiteY15" fmla="*/ 362995 h 504652"/>
                <a:gd name="connsiteX16" fmla="*/ 53121 w 566627"/>
                <a:gd name="connsiteY16" fmla="*/ 362995 h 504652"/>
                <a:gd name="connsiteX17" fmla="*/ 35414 w 566627"/>
                <a:gd name="connsiteY17" fmla="*/ 345288 h 504652"/>
                <a:gd name="connsiteX18" fmla="*/ 35414 w 566627"/>
                <a:gd name="connsiteY18" fmla="*/ 185924 h 504652"/>
                <a:gd name="connsiteX19" fmla="*/ 531213 w 566627"/>
                <a:gd name="connsiteY19" fmla="*/ 185924 h 504652"/>
                <a:gd name="connsiteX20" fmla="*/ 531213 w 566627"/>
                <a:gd name="connsiteY20" fmla="*/ 345288 h 504652"/>
                <a:gd name="connsiteX21" fmla="*/ 513506 w 566627"/>
                <a:gd name="connsiteY21" fmla="*/ 362995 h 504652"/>
                <a:gd name="connsiteX22" fmla="*/ 416117 w 566627"/>
                <a:gd name="connsiteY22" fmla="*/ 362995 h 504652"/>
                <a:gd name="connsiteX23" fmla="*/ 398410 w 566627"/>
                <a:gd name="connsiteY23" fmla="*/ 380703 h 504652"/>
                <a:gd name="connsiteX24" fmla="*/ 416117 w 566627"/>
                <a:gd name="connsiteY24" fmla="*/ 398410 h 504652"/>
                <a:gd name="connsiteX25" fmla="*/ 513506 w 566627"/>
                <a:gd name="connsiteY25" fmla="*/ 398410 h 504652"/>
                <a:gd name="connsiteX26" fmla="*/ 566627 w 566627"/>
                <a:gd name="connsiteY26" fmla="*/ 345288 h 504652"/>
                <a:gd name="connsiteX27" fmla="*/ 566627 w 566627"/>
                <a:gd name="connsiteY27" fmla="*/ 53121 h 504652"/>
                <a:gd name="connsiteX28" fmla="*/ 513506 w 566627"/>
                <a:gd name="connsiteY28" fmla="*/ 0 h 504652"/>
                <a:gd name="connsiteX29" fmla="*/ 237275 w 566627"/>
                <a:gd name="connsiteY29" fmla="*/ 469238 h 504652"/>
                <a:gd name="connsiteX30" fmla="*/ 247899 w 566627"/>
                <a:gd name="connsiteY30" fmla="*/ 433824 h 504652"/>
                <a:gd name="connsiteX31" fmla="*/ 247899 w 566627"/>
                <a:gd name="connsiteY31" fmla="*/ 398410 h 504652"/>
                <a:gd name="connsiteX32" fmla="*/ 318728 w 566627"/>
                <a:gd name="connsiteY32" fmla="*/ 398410 h 504652"/>
                <a:gd name="connsiteX33" fmla="*/ 318728 w 566627"/>
                <a:gd name="connsiteY33" fmla="*/ 433824 h 504652"/>
                <a:gd name="connsiteX34" fmla="*/ 329352 w 566627"/>
                <a:gd name="connsiteY34" fmla="*/ 469238 h 504652"/>
                <a:gd name="connsiteX35" fmla="*/ 237275 w 566627"/>
                <a:gd name="connsiteY35" fmla="*/ 469238 h 504652"/>
                <a:gd name="connsiteX36" fmla="*/ 35414 w 566627"/>
                <a:gd name="connsiteY36" fmla="*/ 150510 h 504652"/>
                <a:gd name="connsiteX37" fmla="*/ 35414 w 566627"/>
                <a:gd name="connsiteY37" fmla="*/ 53121 h 504652"/>
                <a:gd name="connsiteX38" fmla="*/ 53121 w 566627"/>
                <a:gd name="connsiteY38" fmla="*/ 35414 h 504652"/>
                <a:gd name="connsiteX39" fmla="*/ 513506 w 566627"/>
                <a:gd name="connsiteY39" fmla="*/ 35414 h 504652"/>
                <a:gd name="connsiteX40" fmla="*/ 531213 w 566627"/>
                <a:gd name="connsiteY40" fmla="*/ 53121 h 504652"/>
                <a:gd name="connsiteX41" fmla="*/ 531213 w 566627"/>
                <a:gd name="connsiteY41" fmla="*/ 150510 h 504652"/>
                <a:gd name="connsiteX42" fmla="*/ 35414 w 566627"/>
                <a:gd name="connsiteY42" fmla="*/ 150510 h 504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66627" h="504652">
                  <a:moveTo>
                    <a:pt x="513506" y="0"/>
                  </a:move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345288"/>
                  </a:lnTo>
                  <a:cubicBezTo>
                    <a:pt x="0" y="374505"/>
                    <a:pt x="23905" y="398410"/>
                    <a:pt x="53121" y="398410"/>
                  </a:cubicBezTo>
                  <a:lnTo>
                    <a:pt x="212485" y="398410"/>
                  </a:lnTo>
                  <a:lnTo>
                    <a:pt x="212485" y="433824"/>
                  </a:lnTo>
                  <a:cubicBezTo>
                    <a:pt x="212485" y="437365"/>
                    <a:pt x="211600" y="469238"/>
                    <a:pt x="168217" y="469238"/>
                  </a:cubicBezTo>
                  <a:cubicBezTo>
                    <a:pt x="158478" y="469238"/>
                    <a:pt x="150510" y="477206"/>
                    <a:pt x="150510" y="486945"/>
                  </a:cubicBezTo>
                  <a:cubicBezTo>
                    <a:pt x="150510" y="496684"/>
                    <a:pt x="158478" y="504652"/>
                    <a:pt x="168217" y="504652"/>
                  </a:cubicBezTo>
                  <a:lnTo>
                    <a:pt x="398410" y="504652"/>
                  </a:lnTo>
                  <a:cubicBezTo>
                    <a:pt x="408149" y="504652"/>
                    <a:pt x="416117" y="496684"/>
                    <a:pt x="416117" y="486945"/>
                  </a:cubicBezTo>
                  <a:cubicBezTo>
                    <a:pt x="416117" y="477206"/>
                    <a:pt x="408149" y="469238"/>
                    <a:pt x="398410" y="469238"/>
                  </a:cubicBezTo>
                  <a:cubicBezTo>
                    <a:pt x="357683" y="469238"/>
                    <a:pt x="354142" y="441792"/>
                    <a:pt x="354142" y="433824"/>
                  </a:cubicBezTo>
                  <a:lnTo>
                    <a:pt x="354142" y="380703"/>
                  </a:lnTo>
                  <a:cubicBezTo>
                    <a:pt x="354142" y="370964"/>
                    <a:pt x="346174" y="362995"/>
                    <a:pt x="336435" y="362995"/>
                  </a:cubicBezTo>
                  <a:lnTo>
                    <a:pt x="53121" y="362995"/>
                  </a:lnTo>
                  <a:cubicBezTo>
                    <a:pt x="43382" y="362995"/>
                    <a:pt x="35414" y="355027"/>
                    <a:pt x="35414" y="345288"/>
                  </a:cubicBezTo>
                  <a:lnTo>
                    <a:pt x="35414" y="185924"/>
                  </a:lnTo>
                  <a:lnTo>
                    <a:pt x="531213" y="185924"/>
                  </a:lnTo>
                  <a:lnTo>
                    <a:pt x="531213" y="345288"/>
                  </a:lnTo>
                  <a:cubicBezTo>
                    <a:pt x="531213" y="355027"/>
                    <a:pt x="523245" y="362995"/>
                    <a:pt x="513506" y="362995"/>
                  </a:cubicBezTo>
                  <a:lnTo>
                    <a:pt x="416117" y="362995"/>
                  </a:lnTo>
                  <a:cubicBezTo>
                    <a:pt x="406378" y="362995"/>
                    <a:pt x="398410" y="370964"/>
                    <a:pt x="398410" y="380703"/>
                  </a:cubicBezTo>
                  <a:cubicBezTo>
                    <a:pt x="398410" y="390441"/>
                    <a:pt x="406378" y="398410"/>
                    <a:pt x="416117" y="398410"/>
                  </a:cubicBezTo>
                  <a:lnTo>
                    <a:pt x="513506" y="398410"/>
                  </a:lnTo>
                  <a:cubicBezTo>
                    <a:pt x="542722" y="398410"/>
                    <a:pt x="566627" y="374505"/>
                    <a:pt x="566627" y="345288"/>
                  </a:cubicBezTo>
                  <a:lnTo>
                    <a:pt x="566627" y="53121"/>
                  </a:lnTo>
                  <a:cubicBezTo>
                    <a:pt x="566627" y="23905"/>
                    <a:pt x="542722" y="0"/>
                    <a:pt x="513506" y="0"/>
                  </a:cubicBezTo>
                  <a:close/>
                  <a:moveTo>
                    <a:pt x="237275" y="469238"/>
                  </a:moveTo>
                  <a:cubicBezTo>
                    <a:pt x="245243" y="455958"/>
                    <a:pt x="247899" y="441792"/>
                    <a:pt x="247899" y="433824"/>
                  </a:cubicBezTo>
                  <a:lnTo>
                    <a:pt x="247899" y="398410"/>
                  </a:lnTo>
                  <a:lnTo>
                    <a:pt x="318728" y="398410"/>
                  </a:lnTo>
                  <a:lnTo>
                    <a:pt x="318728" y="433824"/>
                  </a:lnTo>
                  <a:cubicBezTo>
                    <a:pt x="318728" y="441792"/>
                    <a:pt x="321384" y="455958"/>
                    <a:pt x="329352" y="469238"/>
                  </a:cubicBezTo>
                  <a:lnTo>
                    <a:pt x="237275" y="469238"/>
                  </a:lnTo>
                  <a:close/>
                  <a:moveTo>
                    <a:pt x="35414" y="150510"/>
                  </a:move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513506" y="35414"/>
                  </a:lnTo>
                  <a:cubicBezTo>
                    <a:pt x="523245" y="35414"/>
                    <a:pt x="531213" y="43382"/>
                    <a:pt x="531213" y="53121"/>
                  </a:cubicBezTo>
                  <a:lnTo>
                    <a:pt x="531213" y="150510"/>
                  </a:lnTo>
                  <a:lnTo>
                    <a:pt x="35414" y="15051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13DAD628-0A25-4DA8-AD93-7A096ECAD76E}"/>
                </a:ext>
              </a:extLst>
            </p:cNvPr>
            <p:cNvSpPr/>
            <p:nvPr/>
          </p:nvSpPr>
          <p:spPr>
            <a:xfrm>
              <a:off x="3173023" y="4427343"/>
              <a:ext cx="123949" cy="35414"/>
            </a:xfrm>
            <a:custGeom>
              <a:avLst/>
              <a:gdLst>
                <a:gd name="connsiteX0" fmla="*/ 17707 w 123949"/>
                <a:gd name="connsiteY0" fmla="*/ 35414 h 35414"/>
                <a:gd name="connsiteX1" fmla="*/ 106243 w 123949"/>
                <a:gd name="connsiteY1" fmla="*/ 35414 h 35414"/>
                <a:gd name="connsiteX2" fmla="*/ 123950 w 123949"/>
                <a:gd name="connsiteY2" fmla="*/ 17707 h 35414"/>
                <a:gd name="connsiteX3" fmla="*/ 106243 w 123949"/>
                <a:gd name="connsiteY3" fmla="*/ 0 h 35414"/>
                <a:gd name="connsiteX4" fmla="*/ 17707 w 123949"/>
                <a:gd name="connsiteY4" fmla="*/ 0 h 35414"/>
                <a:gd name="connsiteX5" fmla="*/ 0 w 123949"/>
                <a:gd name="connsiteY5" fmla="*/ 17707 h 35414"/>
                <a:gd name="connsiteX6" fmla="*/ 17707 w 12394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17707" y="35414"/>
                  </a:move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43D92BF-3023-4232-B02A-9FE3476CF3EB}"/>
                </a:ext>
              </a:extLst>
            </p:cNvPr>
            <p:cNvSpPr/>
            <p:nvPr/>
          </p:nvSpPr>
          <p:spPr>
            <a:xfrm>
              <a:off x="3173023" y="4489318"/>
              <a:ext cx="265606" cy="35414"/>
            </a:xfrm>
            <a:custGeom>
              <a:avLst/>
              <a:gdLst>
                <a:gd name="connsiteX0" fmla="*/ 17707 w 265606"/>
                <a:gd name="connsiteY0" fmla="*/ 35414 h 35414"/>
                <a:gd name="connsiteX1" fmla="*/ 247899 w 265606"/>
                <a:gd name="connsiteY1" fmla="*/ 35414 h 35414"/>
                <a:gd name="connsiteX2" fmla="*/ 265606 w 265606"/>
                <a:gd name="connsiteY2" fmla="*/ 17707 h 35414"/>
                <a:gd name="connsiteX3" fmla="*/ 247899 w 265606"/>
                <a:gd name="connsiteY3" fmla="*/ 0 h 35414"/>
                <a:gd name="connsiteX4" fmla="*/ 17707 w 265606"/>
                <a:gd name="connsiteY4" fmla="*/ 0 h 35414"/>
                <a:gd name="connsiteX5" fmla="*/ 0 w 265606"/>
                <a:gd name="connsiteY5" fmla="*/ 17707 h 35414"/>
                <a:gd name="connsiteX6" fmla="*/ 17707 w 265606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606" h="35414">
                  <a:moveTo>
                    <a:pt x="17707" y="35414"/>
                  </a:moveTo>
                  <a:lnTo>
                    <a:pt x="247899" y="35414"/>
                  </a:lnTo>
                  <a:cubicBezTo>
                    <a:pt x="257638" y="35414"/>
                    <a:pt x="265606" y="27446"/>
                    <a:pt x="265606" y="17707"/>
                  </a:cubicBezTo>
                  <a:cubicBezTo>
                    <a:pt x="265606" y="7968"/>
                    <a:pt x="257638" y="0"/>
                    <a:pt x="247899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6" name="Graphic 43">
            <a:extLst>
              <a:ext uri="{FF2B5EF4-FFF2-40B4-BE49-F238E27FC236}">
                <a16:creationId xmlns:a16="http://schemas.microsoft.com/office/drawing/2014/main" id="{68CC9AB4-20AB-4351-8ED9-5011699E4D9A}"/>
              </a:ext>
            </a:extLst>
          </p:cNvPr>
          <p:cNvGrpSpPr/>
          <p:nvPr/>
        </p:nvGrpSpPr>
        <p:grpSpPr>
          <a:xfrm>
            <a:off x="4710841" y="1361224"/>
            <a:ext cx="339058" cy="339058"/>
            <a:chOff x="2068672" y="4232565"/>
            <a:chExt cx="442677" cy="442677"/>
          </a:xfrm>
          <a:solidFill>
            <a:srgbClr val="67748E"/>
          </a:solidFill>
        </p:grpSpPr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2584A16-2AFE-4DF8-BF74-4611CAFB142E}"/>
                </a:ext>
              </a:extLst>
            </p:cNvPr>
            <p:cNvSpPr/>
            <p:nvPr/>
          </p:nvSpPr>
          <p:spPr>
            <a:xfrm>
              <a:off x="2068672" y="4232565"/>
              <a:ext cx="442677" cy="442677"/>
            </a:xfrm>
            <a:custGeom>
              <a:avLst/>
              <a:gdLst>
                <a:gd name="connsiteX0" fmla="*/ 389556 w 442677"/>
                <a:gd name="connsiteY0" fmla="*/ 70828 h 442677"/>
                <a:gd name="connsiteX1" fmla="*/ 371849 w 442677"/>
                <a:gd name="connsiteY1" fmla="*/ 70828 h 442677"/>
                <a:gd name="connsiteX2" fmla="*/ 371849 w 442677"/>
                <a:gd name="connsiteY2" fmla="*/ 53121 h 442677"/>
                <a:gd name="connsiteX3" fmla="*/ 318728 w 442677"/>
                <a:gd name="connsiteY3" fmla="*/ 0 h 442677"/>
                <a:gd name="connsiteX4" fmla="*/ 301021 w 442677"/>
                <a:gd name="connsiteY4" fmla="*/ 17707 h 442677"/>
                <a:gd name="connsiteX5" fmla="*/ 318728 w 442677"/>
                <a:gd name="connsiteY5" fmla="*/ 35414 h 442677"/>
                <a:gd name="connsiteX6" fmla="*/ 336435 w 442677"/>
                <a:gd name="connsiteY6" fmla="*/ 53121 h 442677"/>
                <a:gd name="connsiteX7" fmla="*/ 336435 w 442677"/>
                <a:gd name="connsiteY7" fmla="*/ 318728 h 442677"/>
                <a:gd name="connsiteX8" fmla="*/ 318728 w 442677"/>
                <a:gd name="connsiteY8" fmla="*/ 336435 h 442677"/>
                <a:gd name="connsiteX9" fmla="*/ 53121 w 442677"/>
                <a:gd name="connsiteY9" fmla="*/ 336435 h 442677"/>
                <a:gd name="connsiteX10" fmla="*/ 35414 w 442677"/>
                <a:gd name="connsiteY10" fmla="*/ 318728 h 442677"/>
                <a:gd name="connsiteX11" fmla="*/ 35414 w 442677"/>
                <a:gd name="connsiteY11" fmla="*/ 53121 h 442677"/>
                <a:gd name="connsiteX12" fmla="*/ 53121 w 442677"/>
                <a:gd name="connsiteY12" fmla="*/ 35414 h 442677"/>
                <a:gd name="connsiteX13" fmla="*/ 239046 w 442677"/>
                <a:gd name="connsiteY13" fmla="*/ 35414 h 442677"/>
                <a:gd name="connsiteX14" fmla="*/ 256753 w 442677"/>
                <a:gd name="connsiteY14" fmla="*/ 17707 h 442677"/>
                <a:gd name="connsiteX15" fmla="*/ 239046 w 442677"/>
                <a:gd name="connsiteY15" fmla="*/ 0 h 442677"/>
                <a:gd name="connsiteX16" fmla="*/ 53121 w 442677"/>
                <a:gd name="connsiteY16" fmla="*/ 0 h 442677"/>
                <a:gd name="connsiteX17" fmla="*/ 0 w 442677"/>
                <a:gd name="connsiteY17" fmla="*/ 53121 h 442677"/>
                <a:gd name="connsiteX18" fmla="*/ 0 w 442677"/>
                <a:gd name="connsiteY18" fmla="*/ 318728 h 442677"/>
                <a:gd name="connsiteX19" fmla="*/ 53121 w 442677"/>
                <a:gd name="connsiteY19" fmla="*/ 371849 h 442677"/>
                <a:gd name="connsiteX20" fmla="*/ 70828 w 442677"/>
                <a:gd name="connsiteY20" fmla="*/ 371849 h 442677"/>
                <a:gd name="connsiteX21" fmla="*/ 70828 w 442677"/>
                <a:gd name="connsiteY21" fmla="*/ 389556 h 442677"/>
                <a:gd name="connsiteX22" fmla="*/ 123950 w 442677"/>
                <a:gd name="connsiteY22" fmla="*/ 442677 h 442677"/>
                <a:gd name="connsiteX23" fmla="*/ 389556 w 442677"/>
                <a:gd name="connsiteY23" fmla="*/ 442677 h 442677"/>
                <a:gd name="connsiteX24" fmla="*/ 442677 w 442677"/>
                <a:gd name="connsiteY24" fmla="*/ 389556 h 442677"/>
                <a:gd name="connsiteX25" fmla="*/ 442677 w 442677"/>
                <a:gd name="connsiteY25" fmla="*/ 123950 h 442677"/>
                <a:gd name="connsiteX26" fmla="*/ 389556 w 442677"/>
                <a:gd name="connsiteY26" fmla="*/ 70828 h 442677"/>
                <a:gd name="connsiteX27" fmla="*/ 407263 w 442677"/>
                <a:gd name="connsiteY27" fmla="*/ 389556 h 442677"/>
                <a:gd name="connsiteX28" fmla="*/ 389556 w 442677"/>
                <a:gd name="connsiteY28" fmla="*/ 407263 h 442677"/>
                <a:gd name="connsiteX29" fmla="*/ 123950 w 442677"/>
                <a:gd name="connsiteY29" fmla="*/ 407263 h 442677"/>
                <a:gd name="connsiteX30" fmla="*/ 106243 w 442677"/>
                <a:gd name="connsiteY30" fmla="*/ 389556 h 442677"/>
                <a:gd name="connsiteX31" fmla="*/ 106243 w 442677"/>
                <a:gd name="connsiteY31" fmla="*/ 371849 h 442677"/>
                <a:gd name="connsiteX32" fmla="*/ 318728 w 442677"/>
                <a:gd name="connsiteY32" fmla="*/ 371849 h 442677"/>
                <a:gd name="connsiteX33" fmla="*/ 371849 w 442677"/>
                <a:gd name="connsiteY33" fmla="*/ 318728 h 442677"/>
                <a:gd name="connsiteX34" fmla="*/ 371849 w 442677"/>
                <a:gd name="connsiteY34" fmla="*/ 106243 h 442677"/>
                <a:gd name="connsiteX35" fmla="*/ 389556 w 442677"/>
                <a:gd name="connsiteY35" fmla="*/ 106243 h 442677"/>
                <a:gd name="connsiteX36" fmla="*/ 407263 w 442677"/>
                <a:gd name="connsiteY36" fmla="*/ 123950 h 442677"/>
                <a:gd name="connsiteX37" fmla="*/ 407263 w 442677"/>
                <a:gd name="connsiteY37" fmla="*/ 389556 h 442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42677" h="442677">
                  <a:moveTo>
                    <a:pt x="389556" y="70828"/>
                  </a:moveTo>
                  <a:lnTo>
                    <a:pt x="371849" y="70828"/>
                  </a:lnTo>
                  <a:lnTo>
                    <a:pt x="371849" y="53121"/>
                  </a:lnTo>
                  <a:cubicBezTo>
                    <a:pt x="371849" y="23905"/>
                    <a:pt x="347944" y="0"/>
                    <a:pt x="318728" y="0"/>
                  </a:cubicBezTo>
                  <a:cubicBezTo>
                    <a:pt x="308989" y="0"/>
                    <a:pt x="301021" y="7968"/>
                    <a:pt x="301021" y="17707"/>
                  </a:cubicBezTo>
                  <a:cubicBezTo>
                    <a:pt x="301021" y="27446"/>
                    <a:pt x="308989" y="35414"/>
                    <a:pt x="318728" y="35414"/>
                  </a:cubicBezTo>
                  <a:cubicBezTo>
                    <a:pt x="328467" y="35414"/>
                    <a:pt x="336435" y="43382"/>
                    <a:pt x="336435" y="53121"/>
                  </a:cubicBezTo>
                  <a:lnTo>
                    <a:pt x="336435" y="318728"/>
                  </a:lnTo>
                  <a:cubicBezTo>
                    <a:pt x="336435" y="328467"/>
                    <a:pt x="328467" y="336435"/>
                    <a:pt x="318728" y="336435"/>
                  </a:cubicBezTo>
                  <a:lnTo>
                    <a:pt x="53121" y="336435"/>
                  </a:lnTo>
                  <a:cubicBezTo>
                    <a:pt x="43382" y="336435"/>
                    <a:pt x="35414" y="328467"/>
                    <a:pt x="35414" y="318728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239046" y="35414"/>
                  </a:lnTo>
                  <a:cubicBezTo>
                    <a:pt x="248785" y="35414"/>
                    <a:pt x="256753" y="27446"/>
                    <a:pt x="256753" y="17707"/>
                  </a:cubicBezTo>
                  <a:cubicBezTo>
                    <a:pt x="256753" y="7968"/>
                    <a:pt x="248785" y="0"/>
                    <a:pt x="239046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318728"/>
                  </a:lnTo>
                  <a:cubicBezTo>
                    <a:pt x="0" y="347944"/>
                    <a:pt x="23905" y="371849"/>
                    <a:pt x="53121" y="371849"/>
                  </a:cubicBezTo>
                  <a:lnTo>
                    <a:pt x="70828" y="371849"/>
                  </a:lnTo>
                  <a:lnTo>
                    <a:pt x="70828" y="389556"/>
                  </a:lnTo>
                  <a:cubicBezTo>
                    <a:pt x="70828" y="418773"/>
                    <a:pt x="94733" y="442677"/>
                    <a:pt x="123950" y="442677"/>
                  </a:cubicBezTo>
                  <a:lnTo>
                    <a:pt x="389556" y="442677"/>
                  </a:lnTo>
                  <a:cubicBezTo>
                    <a:pt x="418773" y="442677"/>
                    <a:pt x="442677" y="418773"/>
                    <a:pt x="442677" y="389556"/>
                  </a:cubicBezTo>
                  <a:lnTo>
                    <a:pt x="442677" y="123950"/>
                  </a:lnTo>
                  <a:cubicBezTo>
                    <a:pt x="442677" y="94733"/>
                    <a:pt x="418773" y="70828"/>
                    <a:pt x="389556" y="70828"/>
                  </a:cubicBezTo>
                  <a:close/>
                  <a:moveTo>
                    <a:pt x="407263" y="389556"/>
                  </a:moveTo>
                  <a:cubicBezTo>
                    <a:pt x="407263" y="399295"/>
                    <a:pt x="399295" y="407263"/>
                    <a:pt x="389556" y="407263"/>
                  </a:cubicBezTo>
                  <a:lnTo>
                    <a:pt x="123950" y="407263"/>
                  </a:lnTo>
                  <a:cubicBezTo>
                    <a:pt x="114211" y="407263"/>
                    <a:pt x="106243" y="399295"/>
                    <a:pt x="106243" y="389556"/>
                  </a:cubicBezTo>
                  <a:lnTo>
                    <a:pt x="106243" y="371849"/>
                  </a:lnTo>
                  <a:lnTo>
                    <a:pt x="318728" y="371849"/>
                  </a:lnTo>
                  <a:cubicBezTo>
                    <a:pt x="347944" y="371849"/>
                    <a:pt x="371849" y="347944"/>
                    <a:pt x="371849" y="318728"/>
                  </a:cubicBezTo>
                  <a:lnTo>
                    <a:pt x="371849" y="106243"/>
                  </a:lnTo>
                  <a:lnTo>
                    <a:pt x="389556" y="106243"/>
                  </a:lnTo>
                  <a:cubicBezTo>
                    <a:pt x="399295" y="106243"/>
                    <a:pt x="407263" y="114211"/>
                    <a:pt x="407263" y="123950"/>
                  </a:cubicBezTo>
                  <a:lnTo>
                    <a:pt x="407263" y="389556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BF2856B5-7E1D-4B34-92BA-B48496DC10DE}"/>
                </a:ext>
              </a:extLst>
            </p:cNvPr>
            <p:cNvSpPr/>
            <p:nvPr/>
          </p:nvSpPr>
          <p:spPr>
            <a:xfrm>
              <a:off x="2174915" y="4365348"/>
              <a:ext cx="159081" cy="106263"/>
            </a:xfrm>
            <a:custGeom>
              <a:avLst/>
              <a:gdLst>
                <a:gd name="connsiteX0" fmla="*/ 130147 w 159081"/>
                <a:gd name="connsiteY0" fmla="*/ 4448 h 106263"/>
                <a:gd name="connsiteX1" fmla="*/ 62860 w 159081"/>
                <a:gd name="connsiteY1" fmla="*/ 63766 h 106263"/>
                <a:gd name="connsiteX2" fmla="*/ 30102 w 159081"/>
                <a:gd name="connsiteY2" fmla="*/ 31008 h 106263"/>
                <a:gd name="connsiteX3" fmla="*/ 5312 w 159081"/>
                <a:gd name="connsiteY3" fmla="*/ 31008 h 106263"/>
                <a:gd name="connsiteX4" fmla="*/ 5312 w 159081"/>
                <a:gd name="connsiteY4" fmla="*/ 55798 h 106263"/>
                <a:gd name="connsiteX5" fmla="*/ 49580 w 159081"/>
                <a:gd name="connsiteY5" fmla="*/ 100066 h 106263"/>
                <a:gd name="connsiteX6" fmla="*/ 61975 w 159081"/>
                <a:gd name="connsiteY6" fmla="*/ 106263 h 106263"/>
                <a:gd name="connsiteX7" fmla="*/ 73484 w 159081"/>
                <a:gd name="connsiteY7" fmla="*/ 101837 h 106263"/>
                <a:gd name="connsiteX8" fmla="*/ 153166 w 159081"/>
                <a:gd name="connsiteY8" fmla="*/ 31008 h 106263"/>
                <a:gd name="connsiteX9" fmla="*/ 154937 w 159081"/>
                <a:gd name="connsiteY9" fmla="*/ 6218 h 106263"/>
                <a:gd name="connsiteX10" fmla="*/ 130147 w 159081"/>
                <a:gd name="connsiteY10" fmla="*/ 4448 h 10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081" h="106263">
                  <a:moveTo>
                    <a:pt x="130147" y="4448"/>
                  </a:moveTo>
                  <a:lnTo>
                    <a:pt x="62860" y="63766"/>
                  </a:lnTo>
                  <a:lnTo>
                    <a:pt x="30102" y="31008"/>
                  </a:lnTo>
                  <a:cubicBezTo>
                    <a:pt x="23019" y="23925"/>
                    <a:pt x="12395" y="23925"/>
                    <a:pt x="5312" y="31008"/>
                  </a:cubicBezTo>
                  <a:cubicBezTo>
                    <a:pt x="-1771" y="38091"/>
                    <a:pt x="-1771" y="48715"/>
                    <a:pt x="5312" y="55798"/>
                  </a:cubicBezTo>
                  <a:lnTo>
                    <a:pt x="49580" y="100066"/>
                  </a:lnTo>
                  <a:cubicBezTo>
                    <a:pt x="53121" y="104493"/>
                    <a:pt x="57548" y="106263"/>
                    <a:pt x="61975" y="106263"/>
                  </a:cubicBezTo>
                  <a:cubicBezTo>
                    <a:pt x="66402" y="106263"/>
                    <a:pt x="69943" y="104493"/>
                    <a:pt x="73484" y="101837"/>
                  </a:cubicBezTo>
                  <a:lnTo>
                    <a:pt x="153166" y="31008"/>
                  </a:lnTo>
                  <a:cubicBezTo>
                    <a:pt x="160249" y="24811"/>
                    <a:pt x="161135" y="13301"/>
                    <a:pt x="154937" y="6218"/>
                  </a:cubicBezTo>
                  <a:cubicBezTo>
                    <a:pt x="148740" y="-1750"/>
                    <a:pt x="137230" y="-1750"/>
                    <a:pt x="130147" y="444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9" name="Graphic 51">
            <a:extLst>
              <a:ext uri="{FF2B5EF4-FFF2-40B4-BE49-F238E27FC236}">
                <a16:creationId xmlns:a16="http://schemas.microsoft.com/office/drawing/2014/main" id="{31C6D48A-6CCF-46C6-9970-13D7D6B99E6B}"/>
              </a:ext>
            </a:extLst>
          </p:cNvPr>
          <p:cNvGrpSpPr/>
          <p:nvPr/>
        </p:nvGrpSpPr>
        <p:grpSpPr>
          <a:xfrm>
            <a:off x="2333803" y="2200397"/>
            <a:ext cx="406870" cy="433995"/>
            <a:chOff x="6390745" y="3145688"/>
            <a:chExt cx="531212" cy="566627"/>
          </a:xfrm>
          <a:solidFill>
            <a:srgbClr val="67748E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7E5BC6B4-8AEF-4D4F-8084-58A06D0D93A7}"/>
                </a:ext>
              </a:extLst>
            </p:cNvPr>
            <p:cNvSpPr/>
            <p:nvPr/>
          </p:nvSpPr>
          <p:spPr>
            <a:xfrm>
              <a:off x="6452720" y="3216516"/>
              <a:ext cx="97389" cy="35414"/>
            </a:xfrm>
            <a:custGeom>
              <a:avLst/>
              <a:gdLst>
                <a:gd name="connsiteX0" fmla="*/ 17707 w 97389"/>
                <a:gd name="connsiteY0" fmla="*/ 35414 h 35414"/>
                <a:gd name="connsiteX1" fmla="*/ 79682 w 97389"/>
                <a:gd name="connsiteY1" fmla="*/ 35414 h 35414"/>
                <a:gd name="connsiteX2" fmla="*/ 97389 w 97389"/>
                <a:gd name="connsiteY2" fmla="*/ 17707 h 35414"/>
                <a:gd name="connsiteX3" fmla="*/ 79682 w 97389"/>
                <a:gd name="connsiteY3" fmla="*/ 0 h 35414"/>
                <a:gd name="connsiteX4" fmla="*/ 17707 w 97389"/>
                <a:gd name="connsiteY4" fmla="*/ 0 h 35414"/>
                <a:gd name="connsiteX5" fmla="*/ 0 w 97389"/>
                <a:gd name="connsiteY5" fmla="*/ 17707 h 35414"/>
                <a:gd name="connsiteX6" fmla="*/ 17707 w 9738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389" h="35414">
                  <a:moveTo>
                    <a:pt x="17707" y="35414"/>
                  </a:moveTo>
                  <a:lnTo>
                    <a:pt x="79682" y="35414"/>
                  </a:lnTo>
                  <a:cubicBezTo>
                    <a:pt x="89421" y="35414"/>
                    <a:pt x="97389" y="27446"/>
                    <a:pt x="97389" y="17707"/>
                  </a:cubicBezTo>
                  <a:cubicBezTo>
                    <a:pt x="97389" y="7968"/>
                    <a:pt x="89421" y="0"/>
                    <a:pt x="79682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DC05A6A-B044-47C3-9E26-7D7B1F0F2C3F}"/>
                </a:ext>
              </a:extLst>
            </p:cNvPr>
            <p:cNvSpPr/>
            <p:nvPr/>
          </p:nvSpPr>
          <p:spPr>
            <a:xfrm>
              <a:off x="6452720" y="3287344"/>
              <a:ext cx="194778" cy="35414"/>
            </a:xfrm>
            <a:custGeom>
              <a:avLst/>
              <a:gdLst>
                <a:gd name="connsiteX0" fmla="*/ 194778 w 194778"/>
                <a:gd name="connsiteY0" fmla="*/ 17707 h 35414"/>
                <a:gd name="connsiteX1" fmla="*/ 177071 w 194778"/>
                <a:gd name="connsiteY1" fmla="*/ 0 h 35414"/>
                <a:gd name="connsiteX2" fmla="*/ 17707 w 194778"/>
                <a:gd name="connsiteY2" fmla="*/ 0 h 35414"/>
                <a:gd name="connsiteX3" fmla="*/ 0 w 194778"/>
                <a:gd name="connsiteY3" fmla="*/ 17707 h 35414"/>
                <a:gd name="connsiteX4" fmla="*/ 17707 w 194778"/>
                <a:gd name="connsiteY4" fmla="*/ 35414 h 35414"/>
                <a:gd name="connsiteX5" fmla="*/ 177071 w 194778"/>
                <a:gd name="connsiteY5" fmla="*/ 35414 h 35414"/>
                <a:gd name="connsiteX6" fmla="*/ 194778 w 194778"/>
                <a:gd name="connsiteY6" fmla="*/ 17707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778" h="35414">
                  <a:moveTo>
                    <a:pt x="194778" y="17707"/>
                  </a:moveTo>
                  <a:cubicBezTo>
                    <a:pt x="194778" y="7968"/>
                    <a:pt x="186810" y="0"/>
                    <a:pt x="177071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1" y="35414"/>
                  </a:lnTo>
                  <a:cubicBezTo>
                    <a:pt x="186810" y="35414"/>
                    <a:pt x="194778" y="27446"/>
                    <a:pt x="194778" y="1770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A7C07D9-055B-4B91-A525-E52458121F59}"/>
                </a:ext>
              </a:extLst>
            </p:cNvPr>
            <p:cNvSpPr/>
            <p:nvPr/>
          </p:nvSpPr>
          <p:spPr>
            <a:xfrm>
              <a:off x="6452720" y="3358173"/>
              <a:ext cx="61974" cy="35414"/>
            </a:xfrm>
            <a:custGeom>
              <a:avLst/>
              <a:gdLst>
                <a:gd name="connsiteX0" fmla="*/ 17707 w 61974"/>
                <a:gd name="connsiteY0" fmla="*/ 35414 h 35414"/>
                <a:gd name="connsiteX1" fmla="*/ 44268 w 61974"/>
                <a:gd name="connsiteY1" fmla="*/ 35414 h 35414"/>
                <a:gd name="connsiteX2" fmla="*/ 61975 w 61974"/>
                <a:gd name="connsiteY2" fmla="*/ 17707 h 35414"/>
                <a:gd name="connsiteX3" fmla="*/ 44268 w 61974"/>
                <a:gd name="connsiteY3" fmla="*/ 0 h 35414"/>
                <a:gd name="connsiteX4" fmla="*/ 17707 w 61974"/>
                <a:gd name="connsiteY4" fmla="*/ 0 h 35414"/>
                <a:gd name="connsiteX5" fmla="*/ 0 w 61974"/>
                <a:gd name="connsiteY5" fmla="*/ 17707 h 35414"/>
                <a:gd name="connsiteX6" fmla="*/ 17707 w 61974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74" h="35414">
                  <a:moveTo>
                    <a:pt x="17707" y="35414"/>
                  </a:moveTo>
                  <a:lnTo>
                    <a:pt x="44268" y="35414"/>
                  </a:lnTo>
                  <a:cubicBezTo>
                    <a:pt x="54007" y="35414"/>
                    <a:pt x="61975" y="27446"/>
                    <a:pt x="61975" y="17707"/>
                  </a:cubicBezTo>
                  <a:cubicBezTo>
                    <a:pt x="61975" y="7968"/>
                    <a:pt x="54007" y="0"/>
                    <a:pt x="44268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1E94E52-0CFE-4967-BC1E-EA3E953C128C}"/>
                </a:ext>
              </a:extLst>
            </p:cNvPr>
            <p:cNvSpPr/>
            <p:nvPr/>
          </p:nvSpPr>
          <p:spPr>
            <a:xfrm>
              <a:off x="6576669" y="3216516"/>
              <a:ext cx="54891" cy="35414"/>
            </a:xfrm>
            <a:custGeom>
              <a:avLst/>
              <a:gdLst>
                <a:gd name="connsiteX0" fmla="*/ 37185 w 54891"/>
                <a:gd name="connsiteY0" fmla="*/ 35414 h 35414"/>
                <a:gd name="connsiteX1" fmla="*/ 54892 w 54891"/>
                <a:gd name="connsiteY1" fmla="*/ 17707 h 35414"/>
                <a:gd name="connsiteX2" fmla="*/ 37185 w 54891"/>
                <a:gd name="connsiteY2" fmla="*/ 0 h 35414"/>
                <a:gd name="connsiteX3" fmla="*/ 17707 w 54891"/>
                <a:gd name="connsiteY3" fmla="*/ 0 h 35414"/>
                <a:gd name="connsiteX4" fmla="*/ 0 w 54891"/>
                <a:gd name="connsiteY4" fmla="*/ 17707 h 35414"/>
                <a:gd name="connsiteX5" fmla="*/ 17707 w 54891"/>
                <a:gd name="connsiteY5" fmla="*/ 35414 h 35414"/>
                <a:gd name="connsiteX6" fmla="*/ 37185 w 54891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91" h="35414">
                  <a:moveTo>
                    <a:pt x="37185" y="35414"/>
                  </a:moveTo>
                  <a:cubicBezTo>
                    <a:pt x="46924" y="35414"/>
                    <a:pt x="54892" y="27446"/>
                    <a:pt x="54892" y="17707"/>
                  </a:cubicBezTo>
                  <a:cubicBezTo>
                    <a:pt x="54892" y="7968"/>
                    <a:pt x="46924" y="0"/>
                    <a:pt x="37185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37185" y="35414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4559FA6-F23E-4EE1-AF62-D76752261683}"/>
                </a:ext>
              </a:extLst>
            </p:cNvPr>
            <p:cNvSpPr/>
            <p:nvPr/>
          </p:nvSpPr>
          <p:spPr>
            <a:xfrm>
              <a:off x="6452720" y="3490976"/>
              <a:ext cx="123949" cy="35414"/>
            </a:xfrm>
            <a:custGeom>
              <a:avLst/>
              <a:gdLst>
                <a:gd name="connsiteX0" fmla="*/ 17707 w 123949"/>
                <a:gd name="connsiteY0" fmla="*/ 35414 h 35414"/>
                <a:gd name="connsiteX1" fmla="*/ 106243 w 123949"/>
                <a:gd name="connsiteY1" fmla="*/ 35414 h 35414"/>
                <a:gd name="connsiteX2" fmla="*/ 123950 w 123949"/>
                <a:gd name="connsiteY2" fmla="*/ 17707 h 35414"/>
                <a:gd name="connsiteX3" fmla="*/ 106243 w 123949"/>
                <a:gd name="connsiteY3" fmla="*/ 0 h 35414"/>
                <a:gd name="connsiteX4" fmla="*/ 17707 w 123949"/>
                <a:gd name="connsiteY4" fmla="*/ 0 h 35414"/>
                <a:gd name="connsiteX5" fmla="*/ 0 w 123949"/>
                <a:gd name="connsiteY5" fmla="*/ 17707 h 35414"/>
                <a:gd name="connsiteX6" fmla="*/ 17707 w 123949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17707" y="35414"/>
                  </a:move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E868B409-693E-40BF-A715-3CC93B62E6B0}"/>
                </a:ext>
              </a:extLst>
            </p:cNvPr>
            <p:cNvSpPr/>
            <p:nvPr/>
          </p:nvSpPr>
          <p:spPr>
            <a:xfrm>
              <a:off x="6390745" y="3145688"/>
              <a:ext cx="531212" cy="566627"/>
            </a:xfrm>
            <a:custGeom>
              <a:avLst/>
              <a:gdLst>
                <a:gd name="connsiteX0" fmla="*/ 531213 w 531212"/>
                <a:gd name="connsiteY0" fmla="*/ 371849 h 566627"/>
                <a:gd name="connsiteX1" fmla="*/ 380703 w 531212"/>
                <a:gd name="connsiteY1" fmla="*/ 221339 h 566627"/>
                <a:gd name="connsiteX2" fmla="*/ 230192 w 531212"/>
                <a:gd name="connsiteY2" fmla="*/ 371849 h 566627"/>
                <a:gd name="connsiteX3" fmla="*/ 380703 w 531212"/>
                <a:gd name="connsiteY3" fmla="*/ 522359 h 566627"/>
                <a:gd name="connsiteX4" fmla="*/ 386015 w 531212"/>
                <a:gd name="connsiteY4" fmla="*/ 522359 h 566627"/>
                <a:gd name="connsiteX5" fmla="*/ 371849 w 531212"/>
                <a:gd name="connsiteY5" fmla="*/ 531213 h 566627"/>
                <a:gd name="connsiteX6" fmla="*/ 53121 w 531212"/>
                <a:gd name="connsiteY6" fmla="*/ 531213 h 566627"/>
                <a:gd name="connsiteX7" fmla="*/ 35414 w 531212"/>
                <a:gd name="connsiteY7" fmla="*/ 513506 h 566627"/>
                <a:gd name="connsiteX8" fmla="*/ 35414 w 531212"/>
                <a:gd name="connsiteY8" fmla="*/ 53121 h 566627"/>
                <a:gd name="connsiteX9" fmla="*/ 53121 w 531212"/>
                <a:gd name="connsiteY9" fmla="*/ 35414 h 566627"/>
                <a:gd name="connsiteX10" fmla="*/ 371849 w 531212"/>
                <a:gd name="connsiteY10" fmla="*/ 35414 h 566627"/>
                <a:gd name="connsiteX11" fmla="*/ 389556 w 531212"/>
                <a:gd name="connsiteY11" fmla="*/ 53121 h 566627"/>
                <a:gd name="connsiteX12" fmla="*/ 389556 w 531212"/>
                <a:gd name="connsiteY12" fmla="*/ 150510 h 566627"/>
                <a:gd name="connsiteX13" fmla="*/ 407263 w 531212"/>
                <a:gd name="connsiteY13" fmla="*/ 168217 h 566627"/>
                <a:gd name="connsiteX14" fmla="*/ 424970 w 531212"/>
                <a:gd name="connsiteY14" fmla="*/ 150510 h 566627"/>
                <a:gd name="connsiteX15" fmla="*/ 424970 w 531212"/>
                <a:gd name="connsiteY15" fmla="*/ 53121 h 566627"/>
                <a:gd name="connsiteX16" fmla="*/ 371849 w 531212"/>
                <a:gd name="connsiteY16" fmla="*/ 0 h 566627"/>
                <a:gd name="connsiteX17" fmla="*/ 53121 w 531212"/>
                <a:gd name="connsiteY17" fmla="*/ 0 h 566627"/>
                <a:gd name="connsiteX18" fmla="*/ 0 w 531212"/>
                <a:gd name="connsiteY18" fmla="*/ 53121 h 566627"/>
                <a:gd name="connsiteX19" fmla="*/ 0 w 531212"/>
                <a:gd name="connsiteY19" fmla="*/ 513506 h 566627"/>
                <a:gd name="connsiteX20" fmla="*/ 53121 w 531212"/>
                <a:gd name="connsiteY20" fmla="*/ 566627 h 566627"/>
                <a:gd name="connsiteX21" fmla="*/ 371849 w 531212"/>
                <a:gd name="connsiteY21" fmla="*/ 566627 h 566627"/>
                <a:gd name="connsiteX22" fmla="*/ 371849 w 531212"/>
                <a:gd name="connsiteY22" fmla="*/ 566627 h 566627"/>
                <a:gd name="connsiteX23" fmla="*/ 408149 w 531212"/>
                <a:gd name="connsiteY23" fmla="*/ 551576 h 566627"/>
                <a:gd name="connsiteX24" fmla="*/ 424970 w 531212"/>
                <a:gd name="connsiteY24" fmla="*/ 516162 h 566627"/>
                <a:gd name="connsiteX25" fmla="*/ 531213 w 531212"/>
                <a:gd name="connsiteY25" fmla="*/ 371849 h 566627"/>
                <a:gd name="connsiteX26" fmla="*/ 380703 w 531212"/>
                <a:gd name="connsiteY26" fmla="*/ 486945 h 566627"/>
                <a:gd name="connsiteX27" fmla="*/ 265606 w 531212"/>
                <a:gd name="connsiteY27" fmla="*/ 371849 h 566627"/>
                <a:gd name="connsiteX28" fmla="*/ 380703 w 531212"/>
                <a:gd name="connsiteY28" fmla="*/ 256753 h 566627"/>
                <a:gd name="connsiteX29" fmla="*/ 495799 w 531212"/>
                <a:gd name="connsiteY29" fmla="*/ 371849 h 566627"/>
                <a:gd name="connsiteX30" fmla="*/ 380703 w 531212"/>
                <a:gd name="connsiteY30" fmla="*/ 486945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31212" h="566627">
                  <a:moveTo>
                    <a:pt x="531213" y="371849"/>
                  </a:moveTo>
                  <a:cubicBezTo>
                    <a:pt x="531213" y="288626"/>
                    <a:pt x="463926" y="221339"/>
                    <a:pt x="380703" y="221339"/>
                  </a:cubicBezTo>
                  <a:cubicBezTo>
                    <a:pt x="297479" y="221339"/>
                    <a:pt x="230192" y="288626"/>
                    <a:pt x="230192" y="371849"/>
                  </a:cubicBezTo>
                  <a:cubicBezTo>
                    <a:pt x="230192" y="455072"/>
                    <a:pt x="297479" y="522359"/>
                    <a:pt x="380703" y="522359"/>
                  </a:cubicBezTo>
                  <a:cubicBezTo>
                    <a:pt x="382473" y="522359"/>
                    <a:pt x="384244" y="522359"/>
                    <a:pt x="386015" y="522359"/>
                  </a:cubicBezTo>
                  <a:cubicBezTo>
                    <a:pt x="382473" y="529442"/>
                    <a:pt x="376276" y="531213"/>
                    <a:pt x="371849" y="531213"/>
                  </a:cubicBez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371849" y="35414"/>
                  </a:lnTo>
                  <a:cubicBezTo>
                    <a:pt x="381588" y="35414"/>
                    <a:pt x="389556" y="43382"/>
                    <a:pt x="389556" y="53121"/>
                  </a:cubicBezTo>
                  <a:lnTo>
                    <a:pt x="389556" y="150510"/>
                  </a:lnTo>
                  <a:cubicBezTo>
                    <a:pt x="389556" y="160249"/>
                    <a:pt x="397524" y="168217"/>
                    <a:pt x="407263" y="168217"/>
                  </a:cubicBezTo>
                  <a:cubicBezTo>
                    <a:pt x="417002" y="168217"/>
                    <a:pt x="424970" y="160249"/>
                    <a:pt x="424970" y="150510"/>
                  </a:cubicBezTo>
                  <a:lnTo>
                    <a:pt x="424970" y="53121"/>
                  </a:lnTo>
                  <a:cubicBezTo>
                    <a:pt x="424970" y="23905"/>
                    <a:pt x="401066" y="0"/>
                    <a:pt x="371849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371849" y="566627"/>
                  </a:lnTo>
                  <a:cubicBezTo>
                    <a:pt x="371849" y="566627"/>
                    <a:pt x="371849" y="566627"/>
                    <a:pt x="371849" y="566627"/>
                  </a:cubicBezTo>
                  <a:cubicBezTo>
                    <a:pt x="375390" y="566627"/>
                    <a:pt x="393098" y="565742"/>
                    <a:pt x="408149" y="551576"/>
                  </a:cubicBezTo>
                  <a:cubicBezTo>
                    <a:pt x="417002" y="542722"/>
                    <a:pt x="422314" y="530328"/>
                    <a:pt x="424970" y="516162"/>
                  </a:cubicBezTo>
                  <a:cubicBezTo>
                    <a:pt x="486060" y="497569"/>
                    <a:pt x="531213" y="440021"/>
                    <a:pt x="531213" y="371849"/>
                  </a:cubicBezTo>
                  <a:close/>
                  <a:moveTo>
                    <a:pt x="380703" y="486945"/>
                  </a:moveTo>
                  <a:cubicBezTo>
                    <a:pt x="316957" y="486945"/>
                    <a:pt x="265606" y="435595"/>
                    <a:pt x="265606" y="371849"/>
                  </a:cubicBezTo>
                  <a:cubicBezTo>
                    <a:pt x="265606" y="308103"/>
                    <a:pt x="316957" y="256753"/>
                    <a:pt x="380703" y="256753"/>
                  </a:cubicBezTo>
                  <a:cubicBezTo>
                    <a:pt x="444448" y="256753"/>
                    <a:pt x="495799" y="308103"/>
                    <a:pt x="495799" y="371849"/>
                  </a:cubicBezTo>
                  <a:cubicBezTo>
                    <a:pt x="495799" y="435595"/>
                    <a:pt x="444448" y="486945"/>
                    <a:pt x="380703" y="48694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4BD82B1-8831-476B-9FF3-51088EBE9B0D}"/>
                </a:ext>
              </a:extLst>
            </p:cNvPr>
            <p:cNvSpPr/>
            <p:nvPr/>
          </p:nvSpPr>
          <p:spPr>
            <a:xfrm>
              <a:off x="6701787" y="3446708"/>
              <a:ext cx="141092" cy="141656"/>
            </a:xfrm>
            <a:custGeom>
              <a:avLst/>
              <a:gdLst>
                <a:gd name="connsiteX0" fmla="*/ 82941 w 141092"/>
                <a:gd name="connsiteY0" fmla="*/ 6197 h 141656"/>
                <a:gd name="connsiteX1" fmla="*/ 82941 w 141092"/>
                <a:gd name="connsiteY1" fmla="*/ 6197 h 141656"/>
                <a:gd name="connsiteX2" fmla="*/ 80285 w 141092"/>
                <a:gd name="connsiteY2" fmla="*/ 3541 h 141656"/>
                <a:gd name="connsiteX3" fmla="*/ 80285 w 141092"/>
                <a:gd name="connsiteY3" fmla="*/ 3541 h 141656"/>
                <a:gd name="connsiteX4" fmla="*/ 69661 w 141092"/>
                <a:gd name="connsiteY4" fmla="*/ 0 h 141656"/>
                <a:gd name="connsiteX5" fmla="*/ 59036 w 141092"/>
                <a:gd name="connsiteY5" fmla="*/ 3541 h 141656"/>
                <a:gd name="connsiteX6" fmla="*/ 59036 w 141092"/>
                <a:gd name="connsiteY6" fmla="*/ 3541 h 141656"/>
                <a:gd name="connsiteX7" fmla="*/ 57266 w 141092"/>
                <a:gd name="connsiteY7" fmla="*/ 5312 h 141656"/>
                <a:gd name="connsiteX8" fmla="*/ 57266 w 141092"/>
                <a:gd name="connsiteY8" fmla="*/ 5312 h 141656"/>
                <a:gd name="connsiteX9" fmla="*/ 4144 w 141092"/>
                <a:gd name="connsiteY9" fmla="*/ 67287 h 141656"/>
                <a:gd name="connsiteX10" fmla="*/ 5915 w 141092"/>
                <a:gd name="connsiteY10" fmla="*/ 92077 h 141656"/>
                <a:gd name="connsiteX11" fmla="*/ 30705 w 141092"/>
                <a:gd name="connsiteY11" fmla="*/ 90306 h 141656"/>
                <a:gd name="connsiteX12" fmla="*/ 52839 w 141092"/>
                <a:gd name="connsiteY12" fmla="*/ 64631 h 141656"/>
                <a:gd name="connsiteX13" fmla="*/ 52839 w 141092"/>
                <a:gd name="connsiteY13" fmla="*/ 123950 h 141656"/>
                <a:gd name="connsiteX14" fmla="*/ 70546 w 141092"/>
                <a:gd name="connsiteY14" fmla="*/ 141657 h 141656"/>
                <a:gd name="connsiteX15" fmla="*/ 88253 w 141092"/>
                <a:gd name="connsiteY15" fmla="*/ 123950 h 141656"/>
                <a:gd name="connsiteX16" fmla="*/ 88253 w 141092"/>
                <a:gd name="connsiteY16" fmla="*/ 65516 h 141656"/>
                <a:gd name="connsiteX17" fmla="*/ 110387 w 141092"/>
                <a:gd name="connsiteY17" fmla="*/ 91192 h 141656"/>
                <a:gd name="connsiteX18" fmla="*/ 123667 w 141092"/>
                <a:gd name="connsiteY18" fmla="*/ 97389 h 141656"/>
                <a:gd name="connsiteX19" fmla="*/ 135177 w 141092"/>
                <a:gd name="connsiteY19" fmla="*/ 92962 h 141656"/>
                <a:gd name="connsiteX20" fmla="*/ 136948 w 141092"/>
                <a:gd name="connsiteY20" fmla="*/ 68172 h 141656"/>
                <a:gd name="connsiteX21" fmla="*/ 82941 w 141092"/>
                <a:gd name="connsiteY21" fmla="*/ 6197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1092" h="141656">
                  <a:moveTo>
                    <a:pt x="82941" y="6197"/>
                  </a:moveTo>
                  <a:cubicBezTo>
                    <a:pt x="82941" y="6197"/>
                    <a:pt x="82941" y="6197"/>
                    <a:pt x="82941" y="6197"/>
                  </a:cubicBezTo>
                  <a:cubicBezTo>
                    <a:pt x="82056" y="5312"/>
                    <a:pt x="81170" y="4427"/>
                    <a:pt x="80285" y="3541"/>
                  </a:cubicBezTo>
                  <a:cubicBezTo>
                    <a:pt x="80285" y="3541"/>
                    <a:pt x="80285" y="3541"/>
                    <a:pt x="80285" y="3541"/>
                  </a:cubicBezTo>
                  <a:cubicBezTo>
                    <a:pt x="77629" y="1771"/>
                    <a:pt x="73202" y="0"/>
                    <a:pt x="69661" y="0"/>
                  </a:cubicBezTo>
                  <a:cubicBezTo>
                    <a:pt x="66119" y="0"/>
                    <a:pt x="61692" y="1771"/>
                    <a:pt x="59036" y="3541"/>
                  </a:cubicBezTo>
                  <a:cubicBezTo>
                    <a:pt x="59036" y="3541"/>
                    <a:pt x="59036" y="3541"/>
                    <a:pt x="59036" y="3541"/>
                  </a:cubicBezTo>
                  <a:cubicBezTo>
                    <a:pt x="58151" y="4427"/>
                    <a:pt x="57266" y="4427"/>
                    <a:pt x="57266" y="5312"/>
                  </a:cubicBezTo>
                  <a:cubicBezTo>
                    <a:pt x="57266" y="5312"/>
                    <a:pt x="57266" y="5312"/>
                    <a:pt x="57266" y="5312"/>
                  </a:cubicBezTo>
                  <a:lnTo>
                    <a:pt x="4144" y="67287"/>
                  </a:lnTo>
                  <a:cubicBezTo>
                    <a:pt x="-2053" y="74370"/>
                    <a:pt x="-1168" y="85879"/>
                    <a:pt x="5915" y="92077"/>
                  </a:cubicBezTo>
                  <a:cubicBezTo>
                    <a:pt x="12998" y="98274"/>
                    <a:pt x="24508" y="97389"/>
                    <a:pt x="30705" y="90306"/>
                  </a:cubicBezTo>
                  <a:lnTo>
                    <a:pt x="52839" y="64631"/>
                  </a:lnTo>
                  <a:lnTo>
                    <a:pt x="52839" y="123950"/>
                  </a:lnTo>
                  <a:cubicBezTo>
                    <a:pt x="52839" y="133689"/>
                    <a:pt x="60807" y="141657"/>
                    <a:pt x="70546" y="141657"/>
                  </a:cubicBezTo>
                  <a:cubicBezTo>
                    <a:pt x="80285" y="141657"/>
                    <a:pt x="88253" y="133689"/>
                    <a:pt x="88253" y="123950"/>
                  </a:cubicBezTo>
                  <a:lnTo>
                    <a:pt x="88253" y="65516"/>
                  </a:lnTo>
                  <a:lnTo>
                    <a:pt x="110387" y="91192"/>
                  </a:lnTo>
                  <a:cubicBezTo>
                    <a:pt x="113928" y="95618"/>
                    <a:pt x="119241" y="97389"/>
                    <a:pt x="123667" y="97389"/>
                  </a:cubicBezTo>
                  <a:cubicBezTo>
                    <a:pt x="128094" y="97389"/>
                    <a:pt x="131636" y="95618"/>
                    <a:pt x="135177" y="92962"/>
                  </a:cubicBezTo>
                  <a:cubicBezTo>
                    <a:pt x="142260" y="86765"/>
                    <a:pt x="143145" y="75255"/>
                    <a:pt x="136948" y="68172"/>
                  </a:cubicBezTo>
                  <a:lnTo>
                    <a:pt x="82941" y="6197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47" name="Graphic 53">
            <a:extLst>
              <a:ext uri="{FF2B5EF4-FFF2-40B4-BE49-F238E27FC236}">
                <a16:creationId xmlns:a16="http://schemas.microsoft.com/office/drawing/2014/main" id="{736BDFF1-08F4-4383-8D64-D091A7483DFE}"/>
              </a:ext>
            </a:extLst>
          </p:cNvPr>
          <p:cNvSpPr/>
          <p:nvPr/>
        </p:nvSpPr>
        <p:spPr>
          <a:xfrm>
            <a:off x="10569194" y="1313756"/>
            <a:ext cx="433995" cy="433995"/>
          </a:xfrm>
          <a:custGeom>
            <a:avLst/>
            <a:gdLst>
              <a:gd name="connsiteX0" fmla="*/ 466582 w 566627"/>
              <a:gd name="connsiteY0" fmla="*/ 321384 h 566627"/>
              <a:gd name="connsiteX1" fmla="*/ 444448 w 566627"/>
              <a:gd name="connsiteY1" fmla="*/ 313416 h 566627"/>
              <a:gd name="connsiteX2" fmla="*/ 444448 w 566627"/>
              <a:gd name="connsiteY2" fmla="*/ 313416 h 566627"/>
              <a:gd name="connsiteX3" fmla="*/ 495799 w 566627"/>
              <a:gd name="connsiteY3" fmla="*/ 195663 h 566627"/>
              <a:gd name="connsiteX4" fmla="*/ 387785 w 566627"/>
              <a:gd name="connsiteY4" fmla="*/ 88535 h 566627"/>
              <a:gd name="connsiteX5" fmla="*/ 283314 w 566627"/>
              <a:gd name="connsiteY5" fmla="*/ 0 h 566627"/>
              <a:gd name="connsiteX6" fmla="*/ 178842 w 566627"/>
              <a:gd name="connsiteY6" fmla="*/ 88535 h 566627"/>
              <a:gd name="connsiteX7" fmla="*/ 70828 w 566627"/>
              <a:gd name="connsiteY7" fmla="*/ 193893 h 566627"/>
              <a:gd name="connsiteX8" fmla="*/ 122179 w 566627"/>
              <a:gd name="connsiteY8" fmla="*/ 312530 h 566627"/>
              <a:gd name="connsiteX9" fmla="*/ 121294 w 566627"/>
              <a:gd name="connsiteY9" fmla="*/ 313416 h 566627"/>
              <a:gd name="connsiteX10" fmla="*/ 100045 w 566627"/>
              <a:gd name="connsiteY10" fmla="*/ 321384 h 566627"/>
              <a:gd name="connsiteX11" fmla="*/ 0 w 566627"/>
              <a:gd name="connsiteY11" fmla="*/ 427626 h 566627"/>
              <a:gd name="connsiteX12" fmla="*/ 0 w 566627"/>
              <a:gd name="connsiteY12" fmla="*/ 475435 h 566627"/>
              <a:gd name="connsiteX13" fmla="*/ 17707 w 566627"/>
              <a:gd name="connsiteY13" fmla="*/ 493143 h 566627"/>
              <a:gd name="connsiteX14" fmla="*/ 72599 w 566627"/>
              <a:gd name="connsiteY14" fmla="*/ 493143 h 566627"/>
              <a:gd name="connsiteX15" fmla="*/ 70828 w 566627"/>
              <a:gd name="connsiteY15" fmla="*/ 513506 h 566627"/>
              <a:gd name="connsiteX16" fmla="*/ 70828 w 566627"/>
              <a:gd name="connsiteY16" fmla="*/ 548920 h 566627"/>
              <a:gd name="connsiteX17" fmla="*/ 88535 w 566627"/>
              <a:gd name="connsiteY17" fmla="*/ 566627 h 566627"/>
              <a:gd name="connsiteX18" fmla="*/ 478092 w 566627"/>
              <a:gd name="connsiteY18" fmla="*/ 566627 h 566627"/>
              <a:gd name="connsiteX19" fmla="*/ 495799 w 566627"/>
              <a:gd name="connsiteY19" fmla="*/ 548920 h 566627"/>
              <a:gd name="connsiteX20" fmla="*/ 495799 w 566627"/>
              <a:gd name="connsiteY20" fmla="*/ 513506 h 566627"/>
              <a:gd name="connsiteX21" fmla="*/ 494028 w 566627"/>
              <a:gd name="connsiteY21" fmla="*/ 493143 h 566627"/>
              <a:gd name="connsiteX22" fmla="*/ 548920 w 566627"/>
              <a:gd name="connsiteY22" fmla="*/ 493143 h 566627"/>
              <a:gd name="connsiteX23" fmla="*/ 566627 w 566627"/>
              <a:gd name="connsiteY23" fmla="*/ 475435 h 566627"/>
              <a:gd name="connsiteX24" fmla="*/ 566627 w 566627"/>
              <a:gd name="connsiteY24" fmla="*/ 427626 h 566627"/>
              <a:gd name="connsiteX25" fmla="*/ 466582 w 566627"/>
              <a:gd name="connsiteY25" fmla="*/ 321384 h 566627"/>
              <a:gd name="connsiteX26" fmla="*/ 460384 w 566627"/>
              <a:gd name="connsiteY26" fmla="*/ 195663 h 566627"/>
              <a:gd name="connsiteX27" fmla="*/ 398410 w 566627"/>
              <a:gd name="connsiteY27" fmla="*/ 298365 h 566627"/>
              <a:gd name="connsiteX28" fmla="*/ 407263 w 566627"/>
              <a:gd name="connsiteY28" fmla="*/ 239046 h 566627"/>
              <a:gd name="connsiteX29" fmla="*/ 348830 w 566627"/>
              <a:gd name="connsiteY29" fmla="*/ 134574 h 566627"/>
              <a:gd name="connsiteX30" fmla="*/ 386900 w 566627"/>
              <a:gd name="connsiteY30" fmla="*/ 123950 h 566627"/>
              <a:gd name="connsiteX31" fmla="*/ 460384 w 566627"/>
              <a:gd name="connsiteY31" fmla="*/ 195663 h 566627"/>
              <a:gd name="connsiteX32" fmla="*/ 194778 w 566627"/>
              <a:gd name="connsiteY32" fmla="*/ 239046 h 566627"/>
              <a:gd name="connsiteX33" fmla="*/ 283314 w 566627"/>
              <a:gd name="connsiteY33" fmla="*/ 150510 h 566627"/>
              <a:gd name="connsiteX34" fmla="*/ 371849 w 566627"/>
              <a:gd name="connsiteY34" fmla="*/ 239046 h 566627"/>
              <a:gd name="connsiteX35" fmla="*/ 283314 w 566627"/>
              <a:gd name="connsiteY35" fmla="*/ 371849 h 566627"/>
              <a:gd name="connsiteX36" fmla="*/ 194778 w 566627"/>
              <a:gd name="connsiteY36" fmla="*/ 239046 h 566627"/>
              <a:gd name="connsiteX37" fmla="*/ 283314 w 566627"/>
              <a:gd name="connsiteY37" fmla="*/ 35414 h 566627"/>
              <a:gd name="connsiteX38" fmla="*/ 352371 w 566627"/>
              <a:gd name="connsiteY38" fmla="*/ 93848 h 566627"/>
              <a:gd name="connsiteX39" fmla="*/ 310759 w 566627"/>
              <a:gd name="connsiteY39" fmla="*/ 117752 h 566627"/>
              <a:gd name="connsiteX40" fmla="*/ 283314 w 566627"/>
              <a:gd name="connsiteY40" fmla="*/ 114211 h 566627"/>
              <a:gd name="connsiteX41" fmla="*/ 255868 w 566627"/>
              <a:gd name="connsiteY41" fmla="*/ 117752 h 566627"/>
              <a:gd name="connsiteX42" fmla="*/ 214256 w 566627"/>
              <a:gd name="connsiteY42" fmla="*/ 93848 h 566627"/>
              <a:gd name="connsiteX43" fmla="*/ 283314 w 566627"/>
              <a:gd name="connsiteY43" fmla="*/ 35414 h 566627"/>
              <a:gd name="connsiteX44" fmla="*/ 106243 w 566627"/>
              <a:gd name="connsiteY44" fmla="*/ 193893 h 566627"/>
              <a:gd name="connsiteX45" fmla="*/ 179727 w 566627"/>
              <a:gd name="connsiteY45" fmla="*/ 123950 h 566627"/>
              <a:gd name="connsiteX46" fmla="*/ 217797 w 566627"/>
              <a:gd name="connsiteY46" fmla="*/ 134574 h 566627"/>
              <a:gd name="connsiteX47" fmla="*/ 159364 w 566627"/>
              <a:gd name="connsiteY47" fmla="*/ 239046 h 566627"/>
              <a:gd name="connsiteX48" fmla="*/ 168217 w 566627"/>
              <a:gd name="connsiteY48" fmla="*/ 298365 h 566627"/>
              <a:gd name="connsiteX49" fmla="*/ 106243 w 566627"/>
              <a:gd name="connsiteY49" fmla="*/ 193893 h 566627"/>
              <a:gd name="connsiteX50" fmla="*/ 35414 w 566627"/>
              <a:gd name="connsiteY50" fmla="*/ 457728 h 566627"/>
              <a:gd name="connsiteX51" fmla="*/ 35414 w 566627"/>
              <a:gd name="connsiteY51" fmla="*/ 427626 h 566627"/>
              <a:gd name="connsiteX52" fmla="*/ 111555 w 566627"/>
              <a:gd name="connsiteY52" fmla="*/ 355027 h 566627"/>
              <a:gd name="connsiteX53" fmla="*/ 137230 w 566627"/>
              <a:gd name="connsiteY53" fmla="*/ 345288 h 566627"/>
              <a:gd name="connsiteX54" fmla="*/ 155822 w 566627"/>
              <a:gd name="connsiteY54" fmla="*/ 331123 h 566627"/>
              <a:gd name="connsiteX55" fmla="*/ 185039 w 566627"/>
              <a:gd name="connsiteY55" fmla="*/ 336435 h 566627"/>
              <a:gd name="connsiteX56" fmla="*/ 219568 w 566627"/>
              <a:gd name="connsiteY56" fmla="*/ 379817 h 566627"/>
              <a:gd name="connsiteX57" fmla="*/ 214256 w 566627"/>
              <a:gd name="connsiteY57" fmla="*/ 382473 h 566627"/>
              <a:gd name="connsiteX58" fmla="*/ 187695 w 566627"/>
              <a:gd name="connsiteY58" fmla="*/ 392212 h 566627"/>
              <a:gd name="connsiteX59" fmla="*/ 85879 w 566627"/>
              <a:gd name="connsiteY59" fmla="*/ 457728 h 566627"/>
              <a:gd name="connsiteX60" fmla="*/ 35414 w 566627"/>
              <a:gd name="connsiteY60" fmla="*/ 457728 h 566627"/>
              <a:gd name="connsiteX61" fmla="*/ 531213 w 566627"/>
              <a:gd name="connsiteY61" fmla="*/ 457728 h 566627"/>
              <a:gd name="connsiteX62" fmla="*/ 481633 w 566627"/>
              <a:gd name="connsiteY62" fmla="*/ 457728 h 566627"/>
              <a:gd name="connsiteX63" fmla="*/ 386900 w 566627"/>
              <a:gd name="connsiteY63" fmla="*/ 394868 h 566627"/>
              <a:gd name="connsiteX64" fmla="*/ 364766 w 566627"/>
              <a:gd name="connsiteY64" fmla="*/ 406378 h 566627"/>
              <a:gd name="connsiteX65" fmla="*/ 376276 w 566627"/>
              <a:gd name="connsiteY65" fmla="*/ 428512 h 566627"/>
              <a:gd name="connsiteX66" fmla="*/ 461270 w 566627"/>
              <a:gd name="connsiteY66" fmla="*/ 513506 h 566627"/>
              <a:gd name="connsiteX67" fmla="*/ 461270 w 566627"/>
              <a:gd name="connsiteY67" fmla="*/ 531213 h 566627"/>
              <a:gd name="connsiteX68" fmla="*/ 106243 w 566627"/>
              <a:gd name="connsiteY68" fmla="*/ 531213 h 566627"/>
              <a:gd name="connsiteX69" fmla="*/ 106243 w 566627"/>
              <a:gd name="connsiteY69" fmla="*/ 513506 h 566627"/>
              <a:gd name="connsiteX70" fmla="*/ 198319 w 566627"/>
              <a:gd name="connsiteY70" fmla="*/ 425856 h 566627"/>
              <a:gd name="connsiteX71" fmla="*/ 228422 w 566627"/>
              <a:gd name="connsiteY71" fmla="*/ 414346 h 566627"/>
              <a:gd name="connsiteX72" fmla="*/ 248785 w 566627"/>
              <a:gd name="connsiteY72" fmla="*/ 399295 h 566627"/>
              <a:gd name="connsiteX73" fmla="*/ 283314 w 566627"/>
              <a:gd name="connsiteY73" fmla="*/ 407263 h 566627"/>
              <a:gd name="connsiteX74" fmla="*/ 382473 w 566627"/>
              <a:gd name="connsiteY74" fmla="*/ 336435 h 566627"/>
              <a:gd name="connsiteX75" fmla="*/ 411690 w 566627"/>
              <a:gd name="connsiteY75" fmla="*/ 331123 h 566627"/>
              <a:gd name="connsiteX76" fmla="*/ 430282 w 566627"/>
              <a:gd name="connsiteY76" fmla="*/ 345288 h 566627"/>
              <a:gd name="connsiteX77" fmla="*/ 455958 w 566627"/>
              <a:gd name="connsiteY77" fmla="*/ 355027 h 566627"/>
              <a:gd name="connsiteX78" fmla="*/ 532098 w 566627"/>
              <a:gd name="connsiteY78" fmla="*/ 427626 h 566627"/>
              <a:gd name="connsiteX79" fmla="*/ 532098 w 566627"/>
              <a:gd name="connsiteY79" fmla="*/ 457728 h 566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566627" h="566627">
                <a:moveTo>
                  <a:pt x="466582" y="321384"/>
                </a:moveTo>
                <a:cubicBezTo>
                  <a:pt x="457728" y="318728"/>
                  <a:pt x="449760" y="316072"/>
                  <a:pt x="444448" y="313416"/>
                </a:cubicBezTo>
                <a:cubicBezTo>
                  <a:pt x="444448" y="313416"/>
                  <a:pt x="444448" y="313416"/>
                  <a:pt x="444448" y="313416"/>
                </a:cubicBezTo>
                <a:cubicBezTo>
                  <a:pt x="474550" y="289511"/>
                  <a:pt x="495799" y="249670"/>
                  <a:pt x="495799" y="195663"/>
                </a:cubicBezTo>
                <a:cubicBezTo>
                  <a:pt x="495799" y="136345"/>
                  <a:pt x="447104" y="88535"/>
                  <a:pt x="387785" y="88535"/>
                </a:cubicBezTo>
                <a:cubicBezTo>
                  <a:pt x="378932" y="37185"/>
                  <a:pt x="334664" y="0"/>
                  <a:pt x="283314" y="0"/>
                </a:cubicBezTo>
                <a:cubicBezTo>
                  <a:pt x="231963" y="0"/>
                  <a:pt x="188581" y="38070"/>
                  <a:pt x="178842" y="88535"/>
                </a:cubicBezTo>
                <a:cubicBezTo>
                  <a:pt x="119523" y="88535"/>
                  <a:pt x="70828" y="136345"/>
                  <a:pt x="70828" y="193893"/>
                </a:cubicBezTo>
                <a:cubicBezTo>
                  <a:pt x="70828" y="239046"/>
                  <a:pt x="89421" y="285970"/>
                  <a:pt x="122179" y="312530"/>
                </a:cubicBezTo>
                <a:cubicBezTo>
                  <a:pt x="122179" y="312530"/>
                  <a:pt x="121294" y="313416"/>
                  <a:pt x="121294" y="313416"/>
                </a:cubicBezTo>
                <a:cubicBezTo>
                  <a:pt x="115981" y="316072"/>
                  <a:pt x="108013" y="318728"/>
                  <a:pt x="100045" y="321384"/>
                </a:cubicBezTo>
                <a:cubicBezTo>
                  <a:pt x="62860" y="333779"/>
                  <a:pt x="0" y="355027"/>
                  <a:pt x="0" y="427626"/>
                </a:cubicBezTo>
                <a:lnTo>
                  <a:pt x="0" y="475435"/>
                </a:lnTo>
                <a:cubicBezTo>
                  <a:pt x="0" y="485174"/>
                  <a:pt x="7968" y="493143"/>
                  <a:pt x="17707" y="493143"/>
                </a:cubicBezTo>
                <a:lnTo>
                  <a:pt x="72599" y="493143"/>
                </a:lnTo>
                <a:cubicBezTo>
                  <a:pt x="71714" y="499340"/>
                  <a:pt x="70828" y="506423"/>
                  <a:pt x="70828" y="513506"/>
                </a:cubicBezTo>
                <a:lnTo>
                  <a:pt x="70828" y="548920"/>
                </a:lnTo>
                <a:cubicBezTo>
                  <a:pt x="70828" y="558659"/>
                  <a:pt x="78797" y="566627"/>
                  <a:pt x="88535" y="566627"/>
                </a:cubicBezTo>
                <a:lnTo>
                  <a:pt x="478092" y="566627"/>
                </a:lnTo>
                <a:cubicBezTo>
                  <a:pt x="487830" y="566627"/>
                  <a:pt x="495799" y="558659"/>
                  <a:pt x="495799" y="548920"/>
                </a:cubicBezTo>
                <a:lnTo>
                  <a:pt x="495799" y="513506"/>
                </a:lnTo>
                <a:cubicBezTo>
                  <a:pt x="495799" y="506423"/>
                  <a:pt x="494913" y="499340"/>
                  <a:pt x="494028" y="493143"/>
                </a:cubicBezTo>
                <a:lnTo>
                  <a:pt x="548920" y="493143"/>
                </a:lnTo>
                <a:cubicBezTo>
                  <a:pt x="558659" y="493143"/>
                  <a:pt x="566627" y="485174"/>
                  <a:pt x="566627" y="475435"/>
                </a:cubicBezTo>
                <a:lnTo>
                  <a:pt x="566627" y="427626"/>
                </a:lnTo>
                <a:cubicBezTo>
                  <a:pt x="566627" y="355027"/>
                  <a:pt x="503767" y="333779"/>
                  <a:pt x="466582" y="321384"/>
                </a:cubicBezTo>
                <a:close/>
                <a:moveTo>
                  <a:pt x="460384" y="195663"/>
                </a:moveTo>
                <a:cubicBezTo>
                  <a:pt x="460384" y="239931"/>
                  <a:pt x="437365" y="287740"/>
                  <a:pt x="398410" y="298365"/>
                </a:cubicBezTo>
                <a:cubicBezTo>
                  <a:pt x="403722" y="279772"/>
                  <a:pt x="407263" y="260294"/>
                  <a:pt x="407263" y="239046"/>
                </a:cubicBezTo>
                <a:cubicBezTo>
                  <a:pt x="407263" y="194778"/>
                  <a:pt x="384244" y="155822"/>
                  <a:pt x="348830" y="134574"/>
                </a:cubicBezTo>
                <a:cubicBezTo>
                  <a:pt x="360339" y="128376"/>
                  <a:pt x="373620" y="123950"/>
                  <a:pt x="386900" y="123950"/>
                </a:cubicBezTo>
                <a:cubicBezTo>
                  <a:pt x="427626" y="123950"/>
                  <a:pt x="460384" y="155822"/>
                  <a:pt x="460384" y="195663"/>
                </a:cubicBezTo>
                <a:close/>
                <a:moveTo>
                  <a:pt x="194778" y="239046"/>
                </a:moveTo>
                <a:cubicBezTo>
                  <a:pt x="194778" y="190351"/>
                  <a:pt x="234619" y="150510"/>
                  <a:pt x="283314" y="150510"/>
                </a:cubicBezTo>
                <a:cubicBezTo>
                  <a:pt x="332008" y="150510"/>
                  <a:pt x="371849" y="190351"/>
                  <a:pt x="371849" y="239046"/>
                </a:cubicBezTo>
                <a:cubicBezTo>
                  <a:pt x="371849" y="304562"/>
                  <a:pt x="327581" y="371849"/>
                  <a:pt x="283314" y="371849"/>
                </a:cubicBezTo>
                <a:cubicBezTo>
                  <a:pt x="239046" y="371849"/>
                  <a:pt x="194778" y="304562"/>
                  <a:pt x="194778" y="239046"/>
                </a:cubicBezTo>
                <a:close/>
                <a:moveTo>
                  <a:pt x="283314" y="35414"/>
                </a:moveTo>
                <a:cubicBezTo>
                  <a:pt x="316957" y="35414"/>
                  <a:pt x="346174" y="60204"/>
                  <a:pt x="352371" y="93848"/>
                </a:cubicBezTo>
                <a:cubicBezTo>
                  <a:pt x="337320" y="99160"/>
                  <a:pt x="323154" y="107128"/>
                  <a:pt x="310759" y="117752"/>
                </a:cubicBezTo>
                <a:cubicBezTo>
                  <a:pt x="301906" y="115981"/>
                  <a:pt x="292167" y="114211"/>
                  <a:pt x="283314" y="114211"/>
                </a:cubicBezTo>
                <a:cubicBezTo>
                  <a:pt x="273575" y="114211"/>
                  <a:pt x="264721" y="115096"/>
                  <a:pt x="255868" y="117752"/>
                </a:cubicBezTo>
                <a:cubicBezTo>
                  <a:pt x="244358" y="107128"/>
                  <a:pt x="230192" y="98274"/>
                  <a:pt x="214256" y="93848"/>
                </a:cubicBezTo>
                <a:cubicBezTo>
                  <a:pt x="220453" y="60204"/>
                  <a:pt x="249670" y="35414"/>
                  <a:pt x="283314" y="35414"/>
                </a:cubicBezTo>
                <a:close/>
                <a:moveTo>
                  <a:pt x="106243" y="193893"/>
                </a:moveTo>
                <a:cubicBezTo>
                  <a:pt x="106243" y="154937"/>
                  <a:pt x="139001" y="123950"/>
                  <a:pt x="179727" y="123950"/>
                </a:cubicBezTo>
                <a:cubicBezTo>
                  <a:pt x="193007" y="123950"/>
                  <a:pt x="206288" y="127491"/>
                  <a:pt x="217797" y="134574"/>
                </a:cubicBezTo>
                <a:cubicBezTo>
                  <a:pt x="182383" y="155822"/>
                  <a:pt x="159364" y="194778"/>
                  <a:pt x="159364" y="239046"/>
                </a:cubicBezTo>
                <a:cubicBezTo>
                  <a:pt x="159364" y="260294"/>
                  <a:pt x="162905" y="279772"/>
                  <a:pt x="168217" y="298365"/>
                </a:cubicBezTo>
                <a:cubicBezTo>
                  <a:pt x="129262" y="286855"/>
                  <a:pt x="106243" y="239046"/>
                  <a:pt x="106243" y="193893"/>
                </a:cubicBezTo>
                <a:close/>
                <a:moveTo>
                  <a:pt x="35414" y="457728"/>
                </a:moveTo>
                <a:lnTo>
                  <a:pt x="35414" y="427626"/>
                </a:lnTo>
                <a:cubicBezTo>
                  <a:pt x="35414" y="384244"/>
                  <a:pt x="68172" y="369193"/>
                  <a:pt x="111555" y="355027"/>
                </a:cubicBezTo>
                <a:cubicBezTo>
                  <a:pt x="121294" y="351486"/>
                  <a:pt x="130147" y="348830"/>
                  <a:pt x="137230" y="345288"/>
                </a:cubicBezTo>
                <a:cubicBezTo>
                  <a:pt x="144313" y="341747"/>
                  <a:pt x="150510" y="337320"/>
                  <a:pt x="155822" y="331123"/>
                </a:cubicBezTo>
                <a:cubicBezTo>
                  <a:pt x="164676" y="333779"/>
                  <a:pt x="174415" y="335549"/>
                  <a:pt x="185039" y="336435"/>
                </a:cubicBezTo>
                <a:cubicBezTo>
                  <a:pt x="194778" y="353257"/>
                  <a:pt x="206288" y="368308"/>
                  <a:pt x="219568" y="379817"/>
                </a:cubicBezTo>
                <a:cubicBezTo>
                  <a:pt x="217797" y="380703"/>
                  <a:pt x="216027" y="381588"/>
                  <a:pt x="214256" y="382473"/>
                </a:cubicBezTo>
                <a:cubicBezTo>
                  <a:pt x="208058" y="385129"/>
                  <a:pt x="198319" y="388671"/>
                  <a:pt x="187695" y="392212"/>
                </a:cubicBezTo>
                <a:cubicBezTo>
                  <a:pt x="155822" y="402836"/>
                  <a:pt x="108899" y="417887"/>
                  <a:pt x="85879" y="457728"/>
                </a:cubicBezTo>
                <a:lnTo>
                  <a:pt x="35414" y="457728"/>
                </a:lnTo>
                <a:close/>
                <a:moveTo>
                  <a:pt x="531213" y="457728"/>
                </a:moveTo>
                <a:lnTo>
                  <a:pt x="481633" y="457728"/>
                </a:lnTo>
                <a:cubicBezTo>
                  <a:pt x="458614" y="418773"/>
                  <a:pt x="414346" y="403722"/>
                  <a:pt x="386900" y="394868"/>
                </a:cubicBezTo>
                <a:cubicBezTo>
                  <a:pt x="377161" y="392212"/>
                  <a:pt x="367422" y="396639"/>
                  <a:pt x="364766" y="406378"/>
                </a:cubicBezTo>
                <a:cubicBezTo>
                  <a:pt x="362110" y="415231"/>
                  <a:pt x="366537" y="425856"/>
                  <a:pt x="376276" y="428512"/>
                </a:cubicBezTo>
                <a:cubicBezTo>
                  <a:pt x="421429" y="443563"/>
                  <a:pt x="461270" y="461270"/>
                  <a:pt x="461270" y="513506"/>
                </a:cubicBezTo>
                <a:lnTo>
                  <a:pt x="461270" y="531213"/>
                </a:lnTo>
                <a:lnTo>
                  <a:pt x="106243" y="531213"/>
                </a:lnTo>
                <a:lnTo>
                  <a:pt x="106243" y="513506"/>
                </a:lnTo>
                <a:cubicBezTo>
                  <a:pt x="106243" y="460384"/>
                  <a:pt x="146084" y="442677"/>
                  <a:pt x="198319" y="425856"/>
                </a:cubicBezTo>
                <a:cubicBezTo>
                  <a:pt x="210714" y="422314"/>
                  <a:pt x="220453" y="418773"/>
                  <a:pt x="228422" y="414346"/>
                </a:cubicBezTo>
                <a:cubicBezTo>
                  <a:pt x="236390" y="410805"/>
                  <a:pt x="243473" y="405492"/>
                  <a:pt x="248785" y="399295"/>
                </a:cubicBezTo>
                <a:cubicBezTo>
                  <a:pt x="260294" y="404607"/>
                  <a:pt x="271804" y="407263"/>
                  <a:pt x="283314" y="407263"/>
                </a:cubicBezTo>
                <a:cubicBezTo>
                  <a:pt x="319613" y="407263"/>
                  <a:pt x="357683" y="379817"/>
                  <a:pt x="382473" y="336435"/>
                </a:cubicBezTo>
                <a:cubicBezTo>
                  <a:pt x="392212" y="336435"/>
                  <a:pt x="401951" y="334664"/>
                  <a:pt x="411690" y="331123"/>
                </a:cubicBezTo>
                <a:cubicBezTo>
                  <a:pt x="417002" y="337320"/>
                  <a:pt x="423200" y="341747"/>
                  <a:pt x="430282" y="345288"/>
                </a:cubicBezTo>
                <a:cubicBezTo>
                  <a:pt x="437365" y="348830"/>
                  <a:pt x="446219" y="351486"/>
                  <a:pt x="455958" y="355027"/>
                </a:cubicBezTo>
                <a:cubicBezTo>
                  <a:pt x="498455" y="369193"/>
                  <a:pt x="532098" y="384244"/>
                  <a:pt x="532098" y="427626"/>
                </a:cubicBezTo>
                <a:lnTo>
                  <a:pt x="532098" y="457728"/>
                </a:ln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48" name="Graphic 55">
            <a:extLst>
              <a:ext uri="{FF2B5EF4-FFF2-40B4-BE49-F238E27FC236}">
                <a16:creationId xmlns:a16="http://schemas.microsoft.com/office/drawing/2014/main" id="{8779186A-9224-4937-87E7-ED79456CAACF}"/>
              </a:ext>
            </a:extLst>
          </p:cNvPr>
          <p:cNvGrpSpPr/>
          <p:nvPr/>
        </p:nvGrpSpPr>
        <p:grpSpPr>
          <a:xfrm>
            <a:off x="5824841" y="1354443"/>
            <a:ext cx="386528" cy="352621"/>
            <a:chOff x="4220176" y="3207662"/>
            <a:chExt cx="504652" cy="460384"/>
          </a:xfrm>
          <a:solidFill>
            <a:srgbClr val="67748E"/>
          </a:solidFill>
        </p:grpSpPr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CA3359F7-5D8D-4131-98E1-79F5E8D19D63}"/>
                </a:ext>
              </a:extLst>
            </p:cNvPr>
            <p:cNvSpPr/>
            <p:nvPr/>
          </p:nvSpPr>
          <p:spPr>
            <a:xfrm>
              <a:off x="4220176" y="3207662"/>
              <a:ext cx="504652" cy="460384"/>
            </a:xfrm>
            <a:custGeom>
              <a:avLst/>
              <a:gdLst>
                <a:gd name="connsiteX0" fmla="*/ 354142 w 504652"/>
                <a:gd name="connsiteY0" fmla="*/ 159364 h 460384"/>
                <a:gd name="connsiteX1" fmla="*/ 301021 w 504652"/>
                <a:gd name="connsiteY1" fmla="*/ 169103 h 460384"/>
                <a:gd name="connsiteX2" fmla="*/ 301021 w 504652"/>
                <a:gd name="connsiteY2" fmla="*/ 88535 h 460384"/>
                <a:gd name="connsiteX3" fmla="*/ 283314 w 504652"/>
                <a:gd name="connsiteY3" fmla="*/ 70828 h 460384"/>
                <a:gd name="connsiteX4" fmla="*/ 185924 w 504652"/>
                <a:gd name="connsiteY4" fmla="*/ 70828 h 460384"/>
                <a:gd name="connsiteX5" fmla="*/ 168217 w 504652"/>
                <a:gd name="connsiteY5" fmla="*/ 88535 h 460384"/>
                <a:gd name="connsiteX6" fmla="*/ 185924 w 504652"/>
                <a:gd name="connsiteY6" fmla="*/ 106243 h 460384"/>
                <a:gd name="connsiteX7" fmla="*/ 240816 w 504652"/>
                <a:gd name="connsiteY7" fmla="*/ 106243 h 460384"/>
                <a:gd name="connsiteX8" fmla="*/ 150510 w 504652"/>
                <a:gd name="connsiteY8" fmla="*/ 196549 h 460384"/>
                <a:gd name="connsiteX9" fmla="*/ 92077 w 504652"/>
                <a:gd name="connsiteY9" fmla="*/ 138115 h 460384"/>
                <a:gd name="connsiteX10" fmla="*/ 68172 w 504652"/>
                <a:gd name="connsiteY10" fmla="*/ 137230 h 460384"/>
                <a:gd name="connsiteX11" fmla="*/ 35414 w 504652"/>
                <a:gd name="connsiteY11" fmla="*/ 165561 h 460384"/>
                <a:gd name="connsiteX12" fmla="*/ 35414 w 504652"/>
                <a:gd name="connsiteY12" fmla="*/ 53121 h 460384"/>
                <a:gd name="connsiteX13" fmla="*/ 53121 w 504652"/>
                <a:gd name="connsiteY13" fmla="*/ 35414 h 460384"/>
                <a:gd name="connsiteX14" fmla="*/ 318728 w 504652"/>
                <a:gd name="connsiteY14" fmla="*/ 35414 h 460384"/>
                <a:gd name="connsiteX15" fmla="*/ 336435 w 504652"/>
                <a:gd name="connsiteY15" fmla="*/ 53121 h 460384"/>
                <a:gd name="connsiteX16" fmla="*/ 336435 w 504652"/>
                <a:gd name="connsiteY16" fmla="*/ 132803 h 460384"/>
                <a:gd name="connsiteX17" fmla="*/ 354142 w 504652"/>
                <a:gd name="connsiteY17" fmla="*/ 150510 h 460384"/>
                <a:gd name="connsiteX18" fmla="*/ 371849 w 504652"/>
                <a:gd name="connsiteY18" fmla="*/ 132803 h 460384"/>
                <a:gd name="connsiteX19" fmla="*/ 371849 w 504652"/>
                <a:gd name="connsiteY19" fmla="*/ 53121 h 460384"/>
                <a:gd name="connsiteX20" fmla="*/ 318728 w 504652"/>
                <a:gd name="connsiteY20" fmla="*/ 0 h 460384"/>
                <a:gd name="connsiteX21" fmla="*/ 53121 w 504652"/>
                <a:gd name="connsiteY21" fmla="*/ 0 h 460384"/>
                <a:gd name="connsiteX22" fmla="*/ 0 w 504652"/>
                <a:gd name="connsiteY22" fmla="*/ 53121 h 460384"/>
                <a:gd name="connsiteX23" fmla="*/ 0 w 504652"/>
                <a:gd name="connsiteY23" fmla="*/ 318728 h 460384"/>
                <a:gd name="connsiteX24" fmla="*/ 53121 w 504652"/>
                <a:gd name="connsiteY24" fmla="*/ 371849 h 460384"/>
                <a:gd name="connsiteX25" fmla="*/ 132803 w 504652"/>
                <a:gd name="connsiteY25" fmla="*/ 371849 h 460384"/>
                <a:gd name="connsiteX26" fmla="*/ 150510 w 504652"/>
                <a:gd name="connsiteY26" fmla="*/ 354142 h 460384"/>
                <a:gd name="connsiteX27" fmla="*/ 132803 w 504652"/>
                <a:gd name="connsiteY27" fmla="*/ 336435 h 460384"/>
                <a:gd name="connsiteX28" fmla="*/ 53121 w 504652"/>
                <a:gd name="connsiteY28" fmla="*/ 336435 h 460384"/>
                <a:gd name="connsiteX29" fmla="*/ 35414 w 504652"/>
                <a:gd name="connsiteY29" fmla="*/ 318728 h 460384"/>
                <a:gd name="connsiteX30" fmla="*/ 35414 w 504652"/>
                <a:gd name="connsiteY30" fmla="*/ 211600 h 460384"/>
                <a:gd name="connsiteX31" fmla="*/ 78797 w 504652"/>
                <a:gd name="connsiteY31" fmla="*/ 174415 h 460384"/>
                <a:gd name="connsiteX32" fmla="*/ 138115 w 504652"/>
                <a:gd name="connsiteY32" fmla="*/ 233734 h 460384"/>
                <a:gd name="connsiteX33" fmla="*/ 150510 w 504652"/>
                <a:gd name="connsiteY33" fmla="*/ 239046 h 460384"/>
                <a:gd name="connsiteX34" fmla="*/ 162905 w 504652"/>
                <a:gd name="connsiteY34" fmla="*/ 233734 h 460384"/>
                <a:gd name="connsiteX35" fmla="*/ 265606 w 504652"/>
                <a:gd name="connsiteY35" fmla="*/ 131032 h 460384"/>
                <a:gd name="connsiteX36" fmla="*/ 265606 w 504652"/>
                <a:gd name="connsiteY36" fmla="*/ 185924 h 460384"/>
                <a:gd name="connsiteX37" fmla="*/ 265606 w 504652"/>
                <a:gd name="connsiteY37" fmla="*/ 188581 h 460384"/>
                <a:gd name="connsiteX38" fmla="*/ 203632 w 504652"/>
                <a:gd name="connsiteY38" fmla="*/ 309874 h 460384"/>
                <a:gd name="connsiteX39" fmla="*/ 354142 w 504652"/>
                <a:gd name="connsiteY39" fmla="*/ 460384 h 460384"/>
                <a:gd name="connsiteX40" fmla="*/ 504652 w 504652"/>
                <a:gd name="connsiteY40" fmla="*/ 309874 h 460384"/>
                <a:gd name="connsiteX41" fmla="*/ 354142 w 504652"/>
                <a:gd name="connsiteY41" fmla="*/ 159364 h 460384"/>
                <a:gd name="connsiteX42" fmla="*/ 354142 w 504652"/>
                <a:gd name="connsiteY42" fmla="*/ 424970 h 460384"/>
                <a:gd name="connsiteX43" fmla="*/ 239046 w 504652"/>
                <a:gd name="connsiteY43" fmla="*/ 309874 h 460384"/>
                <a:gd name="connsiteX44" fmla="*/ 354142 w 504652"/>
                <a:gd name="connsiteY44" fmla="*/ 194778 h 460384"/>
                <a:gd name="connsiteX45" fmla="*/ 469238 w 504652"/>
                <a:gd name="connsiteY45" fmla="*/ 309874 h 460384"/>
                <a:gd name="connsiteX46" fmla="*/ 354142 w 504652"/>
                <a:gd name="connsiteY46" fmla="*/ 424970 h 46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04652" h="460384">
                  <a:moveTo>
                    <a:pt x="354142" y="159364"/>
                  </a:moveTo>
                  <a:cubicBezTo>
                    <a:pt x="335549" y="159364"/>
                    <a:pt x="317842" y="162905"/>
                    <a:pt x="301021" y="169103"/>
                  </a:cubicBezTo>
                  <a:lnTo>
                    <a:pt x="301021" y="88535"/>
                  </a:lnTo>
                  <a:cubicBezTo>
                    <a:pt x="301021" y="78797"/>
                    <a:pt x="293052" y="70828"/>
                    <a:pt x="283314" y="70828"/>
                  </a:cubicBezTo>
                  <a:lnTo>
                    <a:pt x="185924" y="70828"/>
                  </a:lnTo>
                  <a:cubicBezTo>
                    <a:pt x="176186" y="70828"/>
                    <a:pt x="168217" y="78797"/>
                    <a:pt x="168217" y="88535"/>
                  </a:cubicBezTo>
                  <a:cubicBezTo>
                    <a:pt x="168217" y="98274"/>
                    <a:pt x="176186" y="106243"/>
                    <a:pt x="185924" y="106243"/>
                  </a:cubicBezTo>
                  <a:lnTo>
                    <a:pt x="240816" y="106243"/>
                  </a:lnTo>
                  <a:lnTo>
                    <a:pt x="150510" y="196549"/>
                  </a:lnTo>
                  <a:lnTo>
                    <a:pt x="92077" y="138115"/>
                  </a:lnTo>
                  <a:cubicBezTo>
                    <a:pt x="85879" y="131918"/>
                    <a:pt x="75255" y="131032"/>
                    <a:pt x="68172" y="137230"/>
                  </a:cubicBezTo>
                  <a:lnTo>
                    <a:pt x="35414" y="165561"/>
                  </a:lnTo>
                  <a:lnTo>
                    <a:pt x="35414" y="53121"/>
                  </a:lnTo>
                  <a:cubicBezTo>
                    <a:pt x="35414" y="43382"/>
                    <a:pt x="43382" y="35414"/>
                    <a:pt x="53121" y="35414"/>
                  </a:cubicBezTo>
                  <a:lnTo>
                    <a:pt x="318728" y="35414"/>
                  </a:lnTo>
                  <a:cubicBezTo>
                    <a:pt x="328467" y="35414"/>
                    <a:pt x="336435" y="43382"/>
                    <a:pt x="336435" y="53121"/>
                  </a:cubicBezTo>
                  <a:lnTo>
                    <a:pt x="336435" y="132803"/>
                  </a:lnTo>
                  <a:cubicBezTo>
                    <a:pt x="336435" y="142542"/>
                    <a:pt x="344403" y="150510"/>
                    <a:pt x="354142" y="150510"/>
                  </a:cubicBezTo>
                  <a:cubicBezTo>
                    <a:pt x="363881" y="150510"/>
                    <a:pt x="371849" y="142542"/>
                    <a:pt x="371849" y="132803"/>
                  </a:cubicBezTo>
                  <a:lnTo>
                    <a:pt x="371849" y="53121"/>
                  </a:lnTo>
                  <a:cubicBezTo>
                    <a:pt x="371849" y="23905"/>
                    <a:pt x="347944" y="0"/>
                    <a:pt x="318728" y="0"/>
                  </a:cubicBezTo>
                  <a:lnTo>
                    <a:pt x="53121" y="0"/>
                  </a:lnTo>
                  <a:cubicBezTo>
                    <a:pt x="23905" y="0"/>
                    <a:pt x="0" y="23905"/>
                    <a:pt x="0" y="53121"/>
                  </a:cubicBezTo>
                  <a:lnTo>
                    <a:pt x="0" y="318728"/>
                  </a:lnTo>
                  <a:cubicBezTo>
                    <a:pt x="0" y="347944"/>
                    <a:pt x="23905" y="371849"/>
                    <a:pt x="53121" y="371849"/>
                  </a:cubicBezTo>
                  <a:lnTo>
                    <a:pt x="132803" y="371849"/>
                  </a:lnTo>
                  <a:cubicBezTo>
                    <a:pt x="142542" y="371849"/>
                    <a:pt x="150510" y="363881"/>
                    <a:pt x="150510" y="354142"/>
                  </a:cubicBezTo>
                  <a:cubicBezTo>
                    <a:pt x="150510" y="344403"/>
                    <a:pt x="142542" y="336435"/>
                    <a:pt x="132803" y="336435"/>
                  </a:cubicBezTo>
                  <a:lnTo>
                    <a:pt x="53121" y="336435"/>
                  </a:lnTo>
                  <a:cubicBezTo>
                    <a:pt x="43382" y="336435"/>
                    <a:pt x="35414" y="328467"/>
                    <a:pt x="35414" y="318728"/>
                  </a:cubicBezTo>
                  <a:lnTo>
                    <a:pt x="35414" y="211600"/>
                  </a:lnTo>
                  <a:lnTo>
                    <a:pt x="78797" y="174415"/>
                  </a:lnTo>
                  <a:lnTo>
                    <a:pt x="138115" y="233734"/>
                  </a:lnTo>
                  <a:cubicBezTo>
                    <a:pt x="141657" y="237275"/>
                    <a:pt x="146084" y="239046"/>
                    <a:pt x="150510" y="239046"/>
                  </a:cubicBezTo>
                  <a:cubicBezTo>
                    <a:pt x="154937" y="239046"/>
                    <a:pt x="159364" y="237275"/>
                    <a:pt x="162905" y="233734"/>
                  </a:cubicBezTo>
                  <a:lnTo>
                    <a:pt x="265606" y="131032"/>
                  </a:lnTo>
                  <a:lnTo>
                    <a:pt x="265606" y="185924"/>
                  </a:lnTo>
                  <a:cubicBezTo>
                    <a:pt x="265606" y="186810"/>
                    <a:pt x="265606" y="187695"/>
                    <a:pt x="265606" y="188581"/>
                  </a:cubicBezTo>
                  <a:cubicBezTo>
                    <a:pt x="228422" y="216027"/>
                    <a:pt x="203632" y="260294"/>
                    <a:pt x="203632" y="309874"/>
                  </a:cubicBezTo>
                  <a:cubicBezTo>
                    <a:pt x="203632" y="393098"/>
                    <a:pt x="270919" y="460384"/>
                    <a:pt x="354142" y="460384"/>
                  </a:cubicBezTo>
                  <a:cubicBezTo>
                    <a:pt x="437365" y="460384"/>
                    <a:pt x="504652" y="393098"/>
                    <a:pt x="504652" y="309874"/>
                  </a:cubicBezTo>
                  <a:cubicBezTo>
                    <a:pt x="504652" y="226651"/>
                    <a:pt x="437365" y="159364"/>
                    <a:pt x="354142" y="159364"/>
                  </a:cubicBezTo>
                  <a:close/>
                  <a:moveTo>
                    <a:pt x="354142" y="424970"/>
                  </a:moveTo>
                  <a:cubicBezTo>
                    <a:pt x="290396" y="424970"/>
                    <a:pt x="239046" y="373620"/>
                    <a:pt x="239046" y="309874"/>
                  </a:cubicBezTo>
                  <a:cubicBezTo>
                    <a:pt x="239046" y="246129"/>
                    <a:pt x="290396" y="194778"/>
                    <a:pt x="354142" y="194778"/>
                  </a:cubicBezTo>
                  <a:cubicBezTo>
                    <a:pt x="417887" y="194778"/>
                    <a:pt x="469238" y="246129"/>
                    <a:pt x="469238" y="309874"/>
                  </a:cubicBezTo>
                  <a:cubicBezTo>
                    <a:pt x="469238" y="373620"/>
                    <a:pt x="417887" y="424970"/>
                    <a:pt x="354142" y="42497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CBCE6EF-CE40-4575-A760-98B5326A6B90}"/>
                </a:ext>
              </a:extLst>
            </p:cNvPr>
            <p:cNvSpPr/>
            <p:nvPr/>
          </p:nvSpPr>
          <p:spPr>
            <a:xfrm>
              <a:off x="4504657" y="3446708"/>
              <a:ext cx="141092" cy="141656"/>
            </a:xfrm>
            <a:custGeom>
              <a:avLst/>
              <a:gdLst>
                <a:gd name="connsiteX0" fmla="*/ 82941 w 141092"/>
                <a:gd name="connsiteY0" fmla="*/ 6197 h 141656"/>
                <a:gd name="connsiteX1" fmla="*/ 82941 w 141092"/>
                <a:gd name="connsiteY1" fmla="*/ 6197 h 141656"/>
                <a:gd name="connsiteX2" fmla="*/ 80285 w 141092"/>
                <a:gd name="connsiteY2" fmla="*/ 3541 h 141656"/>
                <a:gd name="connsiteX3" fmla="*/ 80285 w 141092"/>
                <a:gd name="connsiteY3" fmla="*/ 3541 h 141656"/>
                <a:gd name="connsiteX4" fmla="*/ 69661 w 141092"/>
                <a:gd name="connsiteY4" fmla="*/ 0 h 141656"/>
                <a:gd name="connsiteX5" fmla="*/ 59036 w 141092"/>
                <a:gd name="connsiteY5" fmla="*/ 3541 h 141656"/>
                <a:gd name="connsiteX6" fmla="*/ 59036 w 141092"/>
                <a:gd name="connsiteY6" fmla="*/ 3541 h 141656"/>
                <a:gd name="connsiteX7" fmla="*/ 57266 w 141092"/>
                <a:gd name="connsiteY7" fmla="*/ 5312 h 141656"/>
                <a:gd name="connsiteX8" fmla="*/ 57266 w 141092"/>
                <a:gd name="connsiteY8" fmla="*/ 5312 h 141656"/>
                <a:gd name="connsiteX9" fmla="*/ 4144 w 141092"/>
                <a:gd name="connsiteY9" fmla="*/ 67287 h 141656"/>
                <a:gd name="connsiteX10" fmla="*/ 5915 w 141092"/>
                <a:gd name="connsiteY10" fmla="*/ 92077 h 141656"/>
                <a:gd name="connsiteX11" fmla="*/ 30705 w 141092"/>
                <a:gd name="connsiteY11" fmla="*/ 90306 h 141656"/>
                <a:gd name="connsiteX12" fmla="*/ 52839 w 141092"/>
                <a:gd name="connsiteY12" fmla="*/ 64631 h 141656"/>
                <a:gd name="connsiteX13" fmla="*/ 52839 w 141092"/>
                <a:gd name="connsiteY13" fmla="*/ 123950 h 141656"/>
                <a:gd name="connsiteX14" fmla="*/ 70546 w 141092"/>
                <a:gd name="connsiteY14" fmla="*/ 141657 h 141656"/>
                <a:gd name="connsiteX15" fmla="*/ 88253 w 141092"/>
                <a:gd name="connsiteY15" fmla="*/ 123950 h 141656"/>
                <a:gd name="connsiteX16" fmla="*/ 88253 w 141092"/>
                <a:gd name="connsiteY16" fmla="*/ 65516 h 141656"/>
                <a:gd name="connsiteX17" fmla="*/ 110387 w 141092"/>
                <a:gd name="connsiteY17" fmla="*/ 91192 h 141656"/>
                <a:gd name="connsiteX18" fmla="*/ 123667 w 141092"/>
                <a:gd name="connsiteY18" fmla="*/ 97389 h 141656"/>
                <a:gd name="connsiteX19" fmla="*/ 135177 w 141092"/>
                <a:gd name="connsiteY19" fmla="*/ 92962 h 141656"/>
                <a:gd name="connsiteX20" fmla="*/ 136948 w 141092"/>
                <a:gd name="connsiteY20" fmla="*/ 68172 h 141656"/>
                <a:gd name="connsiteX21" fmla="*/ 82941 w 141092"/>
                <a:gd name="connsiteY21" fmla="*/ 6197 h 141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1092" h="141656">
                  <a:moveTo>
                    <a:pt x="82941" y="6197"/>
                  </a:moveTo>
                  <a:cubicBezTo>
                    <a:pt x="82941" y="6197"/>
                    <a:pt x="82941" y="6197"/>
                    <a:pt x="82941" y="6197"/>
                  </a:cubicBezTo>
                  <a:cubicBezTo>
                    <a:pt x="82056" y="5312"/>
                    <a:pt x="81170" y="4427"/>
                    <a:pt x="80285" y="3541"/>
                  </a:cubicBezTo>
                  <a:cubicBezTo>
                    <a:pt x="80285" y="3541"/>
                    <a:pt x="80285" y="3541"/>
                    <a:pt x="80285" y="3541"/>
                  </a:cubicBezTo>
                  <a:cubicBezTo>
                    <a:pt x="77629" y="1771"/>
                    <a:pt x="73202" y="0"/>
                    <a:pt x="69661" y="0"/>
                  </a:cubicBezTo>
                  <a:cubicBezTo>
                    <a:pt x="66119" y="0"/>
                    <a:pt x="61692" y="1771"/>
                    <a:pt x="59036" y="3541"/>
                  </a:cubicBezTo>
                  <a:cubicBezTo>
                    <a:pt x="59036" y="3541"/>
                    <a:pt x="59036" y="3541"/>
                    <a:pt x="59036" y="3541"/>
                  </a:cubicBezTo>
                  <a:cubicBezTo>
                    <a:pt x="58151" y="4427"/>
                    <a:pt x="57266" y="4427"/>
                    <a:pt x="57266" y="5312"/>
                  </a:cubicBezTo>
                  <a:cubicBezTo>
                    <a:pt x="57266" y="5312"/>
                    <a:pt x="57266" y="5312"/>
                    <a:pt x="57266" y="5312"/>
                  </a:cubicBezTo>
                  <a:lnTo>
                    <a:pt x="4144" y="67287"/>
                  </a:lnTo>
                  <a:cubicBezTo>
                    <a:pt x="-2053" y="74370"/>
                    <a:pt x="-1168" y="85879"/>
                    <a:pt x="5915" y="92077"/>
                  </a:cubicBezTo>
                  <a:cubicBezTo>
                    <a:pt x="12998" y="98274"/>
                    <a:pt x="24508" y="97389"/>
                    <a:pt x="30705" y="90306"/>
                  </a:cubicBezTo>
                  <a:lnTo>
                    <a:pt x="52839" y="64631"/>
                  </a:lnTo>
                  <a:lnTo>
                    <a:pt x="52839" y="123950"/>
                  </a:lnTo>
                  <a:cubicBezTo>
                    <a:pt x="52839" y="133689"/>
                    <a:pt x="60807" y="141657"/>
                    <a:pt x="70546" y="141657"/>
                  </a:cubicBezTo>
                  <a:cubicBezTo>
                    <a:pt x="80285" y="141657"/>
                    <a:pt x="88253" y="133689"/>
                    <a:pt x="88253" y="123950"/>
                  </a:cubicBezTo>
                  <a:lnTo>
                    <a:pt x="88253" y="65516"/>
                  </a:lnTo>
                  <a:lnTo>
                    <a:pt x="110387" y="91192"/>
                  </a:lnTo>
                  <a:cubicBezTo>
                    <a:pt x="113928" y="95618"/>
                    <a:pt x="119241" y="97389"/>
                    <a:pt x="123667" y="97389"/>
                  </a:cubicBezTo>
                  <a:cubicBezTo>
                    <a:pt x="128094" y="97389"/>
                    <a:pt x="131636" y="95618"/>
                    <a:pt x="135177" y="92962"/>
                  </a:cubicBezTo>
                  <a:cubicBezTo>
                    <a:pt x="142260" y="86765"/>
                    <a:pt x="143145" y="75255"/>
                    <a:pt x="136948" y="68172"/>
                  </a:cubicBezTo>
                  <a:lnTo>
                    <a:pt x="82941" y="6197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51" name="Graphic 57">
            <a:extLst>
              <a:ext uri="{FF2B5EF4-FFF2-40B4-BE49-F238E27FC236}">
                <a16:creationId xmlns:a16="http://schemas.microsoft.com/office/drawing/2014/main" id="{F22350FC-8F16-4B5B-856D-96E10ACDBD99}"/>
              </a:ext>
            </a:extLst>
          </p:cNvPr>
          <p:cNvSpPr/>
          <p:nvPr/>
        </p:nvSpPr>
        <p:spPr>
          <a:xfrm>
            <a:off x="9361540" y="2224131"/>
            <a:ext cx="406193" cy="386527"/>
          </a:xfrm>
          <a:custGeom>
            <a:avLst/>
            <a:gdLst>
              <a:gd name="connsiteX0" fmla="*/ 427626 w 530327"/>
              <a:gd name="connsiteY0" fmla="*/ 351486 h 504652"/>
              <a:gd name="connsiteX1" fmla="*/ 406378 w 530327"/>
              <a:gd name="connsiteY1" fmla="*/ 343518 h 504652"/>
              <a:gd name="connsiteX2" fmla="*/ 405492 w 530327"/>
              <a:gd name="connsiteY2" fmla="*/ 343518 h 504652"/>
              <a:gd name="connsiteX3" fmla="*/ 455958 w 530327"/>
              <a:gd name="connsiteY3" fmla="*/ 223109 h 504652"/>
              <a:gd name="connsiteX4" fmla="*/ 371849 w 530327"/>
              <a:gd name="connsiteY4" fmla="*/ 117752 h 504652"/>
              <a:gd name="connsiteX5" fmla="*/ 371849 w 530327"/>
              <a:gd name="connsiteY5" fmla="*/ 53121 h 504652"/>
              <a:gd name="connsiteX6" fmla="*/ 318728 w 530327"/>
              <a:gd name="connsiteY6" fmla="*/ 0 h 504652"/>
              <a:gd name="connsiteX7" fmla="*/ 53121 w 530327"/>
              <a:gd name="connsiteY7" fmla="*/ 0 h 504652"/>
              <a:gd name="connsiteX8" fmla="*/ 0 w 530327"/>
              <a:gd name="connsiteY8" fmla="*/ 53121 h 504652"/>
              <a:gd name="connsiteX9" fmla="*/ 0 w 530327"/>
              <a:gd name="connsiteY9" fmla="*/ 318728 h 504652"/>
              <a:gd name="connsiteX10" fmla="*/ 53121 w 530327"/>
              <a:gd name="connsiteY10" fmla="*/ 371849 h 504652"/>
              <a:gd name="connsiteX11" fmla="*/ 132803 w 530327"/>
              <a:gd name="connsiteY11" fmla="*/ 371849 h 504652"/>
              <a:gd name="connsiteX12" fmla="*/ 150510 w 530327"/>
              <a:gd name="connsiteY12" fmla="*/ 354142 h 504652"/>
              <a:gd name="connsiteX13" fmla="*/ 132803 w 530327"/>
              <a:gd name="connsiteY13" fmla="*/ 336435 h 504652"/>
              <a:gd name="connsiteX14" fmla="*/ 53121 w 530327"/>
              <a:gd name="connsiteY14" fmla="*/ 336435 h 504652"/>
              <a:gd name="connsiteX15" fmla="*/ 35414 w 530327"/>
              <a:gd name="connsiteY15" fmla="*/ 318728 h 504652"/>
              <a:gd name="connsiteX16" fmla="*/ 35414 w 530327"/>
              <a:gd name="connsiteY16" fmla="*/ 211600 h 504652"/>
              <a:gd name="connsiteX17" fmla="*/ 78797 w 530327"/>
              <a:gd name="connsiteY17" fmla="*/ 174415 h 504652"/>
              <a:gd name="connsiteX18" fmla="*/ 138115 w 530327"/>
              <a:gd name="connsiteY18" fmla="*/ 233734 h 504652"/>
              <a:gd name="connsiteX19" fmla="*/ 150510 w 530327"/>
              <a:gd name="connsiteY19" fmla="*/ 239046 h 504652"/>
              <a:gd name="connsiteX20" fmla="*/ 162905 w 530327"/>
              <a:gd name="connsiteY20" fmla="*/ 233734 h 504652"/>
              <a:gd name="connsiteX21" fmla="*/ 265606 w 530327"/>
              <a:gd name="connsiteY21" fmla="*/ 131032 h 504652"/>
              <a:gd name="connsiteX22" fmla="*/ 265606 w 530327"/>
              <a:gd name="connsiteY22" fmla="*/ 153166 h 504652"/>
              <a:gd name="connsiteX23" fmla="*/ 239931 w 530327"/>
              <a:gd name="connsiteY23" fmla="*/ 223109 h 504652"/>
              <a:gd name="connsiteX24" fmla="*/ 290396 w 530327"/>
              <a:gd name="connsiteY24" fmla="*/ 344403 h 504652"/>
              <a:gd name="connsiteX25" fmla="*/ 290396 w 530327"/>
              <a:gd name="connsiteY25" fmla="*/ 344403 h 504652"/>
              <a:gd name="connsiteX26" fmla="*/ 268262 w 530327"/>
              <a:gd name="connsiteY26" fmla="*/ 352371 h 504652"/>
              <a:gd name="connsiteX27" fmla="*/ 167332 w 530327"/>
              <a:gd name="connsiteY27" fmla="*/ 456843 h 504652"/>
              <a:gd name="connsiteX28" fmla="*/ 167332 w 530327"/>
              <a:gd name="connsiteY28" fmla="*/ 486945 h 504652"/>
              <a:gd name="connsiteX29" fmla="*/ 185039 w 530327"/>
              <a:gd name="connsiteY29" fmla="*/ 504652 h 504652"/>
              <a:gd name="connsiteX30" fmla="*/ 512620 w 530327"/>
              <a:gd name="connsiteY30" fmla="*/ 504652 h 504652"/>
              <a:gd name="connsiteX31" fmla="*/ 530328 w 530327"/>
              <a:gd name="connsiteY31" fmla="*/ 486945 h 504652"/>
              <a:gd name="connsiteX32" fmla="*/ 530328 w 530327"/>
              <a:gd name="connsiteY32" fmla="*/ 456843 h 504652"/>
              <a:gd name="connsiteX33" fmla="*/ 427626 w 530327"/>
              <a:gd name="connsiteY33" fmla="*/ 351486 h 504652"/>
              <a:gd name="connsiteX34" fmla="*/ 150510 w 530327"/>
              <a:gd name="connsiteY34" fmla="*/ 196549 h 504652"/>
              <a:gd name="connsiteX35" fmla="*/ 92077 w 530327"/>
              <a:gd name="connsiteY35" fmla="*/ 138115 h 504652"/>
              <a:gd name="connsiteX36" fmla="*/ 68172 w 530327"/>
              <a:gd name="connsiteY36" fmla="*/ 137230 h 504652"/>
              <a:gd name="connsiteX37" fmla="*/ 35414 w 530327"/>
              <a:gd name="connsiteY37" fmla="*/ 165561 h 504652"/>
              <a:gd name="connsiteX38" fmla="*/ 35414 w 530327"/>
              <a:gd name="connsiteY38" fmla="*/ 53121 h 504652"/>
              <a:gd name="connsiteX39" fmla="*/ 53121 w 530327"/>
              <a:gd name="connsiteY39" fmla="*/ 35414 h 504652"/>
              <a:gd name="connsiteX40" fmla="*/ 318728 w 530327"/>
              <a:gd name="connsiteY40" fmla="*/ 35414 h 504652"/>
              <a:gd name="connsiteX41" fmla="*/ 336435 w 530327"/>
              <a:gd name="connsiteY41" fmla="*/ 53121 h 504652"/>
              <a:gd name="connsiteX42" fmla="*/ 336435 w 530327"/>
              <a:gd name="connsiteY42" fmla="*/ 115981 h 504652"/>
              <a:gd name="connsiteX43" fmla="*/ 301021 w 530327"/>
              <a:gd name="connsiteY43" fmla="*/ 126606 h 504652"/>
              <a:gd name="connsiteX44" fmla="*/ 301021 w 530327"/>
              <a:gd name="connsiteY44" fmla="*/ 88535 h 504652"/>
              <a:gd name="connsiteX45" fmla="*/ 283314 w 530327"/>
              <a:gd name="connsiteY45" fmla="*/ 70828 h 504652"/>
              <a:gd name="connsiteX46" fmla="*/ 185924 w 530327"/>
              <a:gd name="connsiteY46" fmla="*/ 70828 h 504652"/>
              <a:gd name="connsiteX47" fmla="*/ 168217 w 530327"/>
              <a:gd name="connsiteY47" fmla="*/ 88535 h 504652"/>
              <a:gd name="connsiteX48" fmla="*/ 185924 w 530327"/>
              <a:gd name="connsiteY48" fmla="*/ 106243 h 504652"/>
              <a:gd name="connsiteX49" fmla="*/ 240816 w 530327"/>
              <a:gd name="connsiteY49" fmla="*/ 106243 h 504652"/>
              <a:gd name="connsiteX50" fmla="*/ 150510 w 530327"/>
              <a:gd name="connsiteY50" fmla="*/ 196549 h 504652"/>
              <a:gd name="connsiteX51" fmla="*/ 275345 w 530327"/>
              <a:gd name="connsiteY51" fmla="*/ 223109 h 504652"/>
              <a:gd name="connsiteX52" fmla="*/ 347944 w 530327"/>
              <a:gd name="connsiteY52" fmla="*/ 150510 h 504652"/>
              <a:gd name="connsiteX53" fmla="*/ 420543 w 530327"/>
              <a:gd name="connsiteY53" fmla="*/ 223109 h 504652"/>
              <a:gd name="connsiteX54" fmla="*/ 347944 w 530327"/>
              <a:gd name="connsiteY54" fmla="*/ 333779 h 504652"/>
              <a:gd name="connsiteX55" fmla="*/ 275345 w 530327"/>
              <a:gd name="connsiteY55" fmla="*/ 223109 h 504652"/>
              <a:gd name="connsiteX56" fmla="*/ 494913 w 530327"/>
              <a:gd name="connsiteY56" fmla="*/ 469238 h 504652"/>
              <a:gd name="connsiteX57" fmla="*/ 202746 w 530327"/>
              <a:gd name="connsiteY57" fmla="*/ 469238 h 504652"/>
              <a:gd name="connsiteX58" fmla="*/ 202746 w 530327"/>
              <a:gd name="connsiteY58" fmla="*/ 456843 h 504652"/>
              <a:gd name="connsiteX59" fmla="*/ 278887 w 530327"/>
              <a:gd name="connsiteY59" fmla="*/ 386015 h 504652"/>
              <a:gd name="connsiteX60" fmla="*/ 307218 w 530327"/>
              <a:gd name="connsiteY60" fmla="*/ 375390 h 504652"/>
              <a:gd name="connsiteX61" fmla="*/ 322269 w 530327"/>
              <a:gd name="connsiteY61" fmla="*/ 363881 h 504652"/>
              <a:gd name="connsiteX62" fmla="*/ 347944 w 530327"/>
              <a:gd name="connsiteY62" fmla="*/ 369193 h 504652"/>
              <a:gd name="connsiteX63" fmla="*/ 374505 w 530327"/>
              <a:gd name="connsiteY63" fmla="*/ 363881 h 504652"/>
              <a:gd name="connsiteX64" fmla="*/ 392212 w 530327"/>
              <a:gd name="connsiteY64" fmla="*/ 376276 h 504652"/>
              <a:gd name="connsiteX65" fmla="*/ 417887 w 530327"/>
              <a:gd name="connsiteY65" fmla="*/ 385129 h 504652"/>
              <a:gd name="connsiteX66" fmla="*/ 495799 w 530327"/>
              <a:gd name="connsiteY66" fmla="*/ 456843 h 504652"/>
              <a:gd name="connsiteX67" fmla="*/ 495799 w 530327"/>
              <a:gd name="connsiteY67" fmla="*/ 469238 h 50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30327" h="504652">
                <a:moveTo>
                  <a:pt x="427626" y="351486"/>
                </a:moveTo>
                <a:cubicBezTo>
                  <a:pt x="419658" y="348830"/>
                  <a:pt x="411690" y="346174"/>
                  <a:pt x="406378" y="343518"/>
                </a:cubicBezTo>
                <a:cubicBezTo>
                  <a:pt x="406378" y="343518"/>
                  <a:pt x="406378" y="343518"/>
                  <a:pt x="405492" y="343518"/>
                </a:cubicBezTo>
                <a:cubicBezTo>
                  <a:pt x="433824" y="317842"/>
                  <a:pt x="455958" y="274460"/>
                  <a:pt x="455958" y="223109"/>
                </a:cubicBezTo>
                <a:cubicBezTo>
                  <a:pt x="455958" y="171759"/>
                  <a:pt x="419658" y="128376"/>
                  <a:pt x="371849" y="117752"/>
                </a:cubicBezTo>
                <a:lnTo>
                  <a:pt x="371849" y="53121"/>
                </a:lnTo>
                <a:cubicBezTo>
                  <a:pt x="371849" y="23905"/>
                  <a:pt x="347944" y="0"/>
                  <a:pt x="318728" y="0"/>
                </a:cubicBezTo>
                <a:lnTo>
                  <a:pt x="53121" y="0"/>
                </a:lnTo>
                <a:cubicBezTo>
                  <a:pt x="23905" y="0"/>
                  <a:pt x="0" y="23905"/>
                  <a:pt x="0" y="53121"/>
                </a:cubicBezTo>
                <a:lnTo>
                  <a:pt x="0" y="318728"/>
                </a:lnTo>
                <a:cubicBezTo>
                  <a:pt x="0" y="347944"/>
                  <a:pt x="23905" y="371849"/>
                  <a:pt x="53121" y="371849"/>
                </a:cubicBezTo>
                <a:lnTo>
                  <a:pt x="132803" y="371849"/>
                </a:lnTo>
                <a:cubicBezTo>
                  <a:pt x="142542" y="371849"/>
                  <a:pt x="150510" y="363881"/>
                  <a:pt x="150510" y="354142"/>
                </a:cubicBezTo>
                <a:cubicBezTo>
                  <a:pt x="150510" y="344403"/>
                  <a:pt x="142542" y="336435"/>
                  <a:pt x="132803" y="336435"/>
                </a:cubicBezTo>
                <a:lnTo>
                  <a:pt x="53121" y="336435"/>
                </a:lnTo>
                <a:cubicBezTo>
                  <a:pt x="43382" y="336435"/>
                  <a:pt x="35414" y="328467"/>
                  <a:pt x="35414" y="318728"/>
                </a:cubicBezTo>
                <a:lnTo>
                  <a:pt x="35414" y="211600"/>
                </a:lnTo>
                <a:lnTo>
                  <a:pt x="78797" y="174415"/>
                </a:lnTo>
                <a:lnTo>
                  <a:pt x="138115" y="233734"/>
                </a:lnTo>
                <a:cubicBezTo>
                  <a:pt x="141657" y="237275"/>
                  <a:pt x="146084" y="239046"/>
                  <a:pt x="150510" y="239046"/>
                </a:cubicBezTo>
                <a:cubicBezTo>
                  <a:pt x="154937" y="239046"/>
                  <a:pt x="159364" y="237275"/>
                  <a:pt x="162905" y="233734"/>
                </a:cubicBezTo>
                <a:lnTo>
                  <a:pt x="265606" y="131032"/>
                </a:lnTo>
                <a:lnTo>
                  <a:pt x="265606" y="153166"/>
                </a:lnTo>
                <a:cubicBezTo>
                  <a:pt x="249670" y="171759"/>
                  <a:pt x="239931" y="196549"/>
                  <a:pt x="239931" y="223109"/>
                </a:cubicBezTo>
                <a:cubicBezTo>
                  <a:pt x="239931" y="275345"/>
                  <a:pt x="262065" y="318728"/>
                  <a:pt x="290396" y="344403"/>
                </a:cubicBezTo>
                <a:cubicBezTo>
                  <a:pt x="290396" y="344403"/>
                  <a:pt x="290396" y="344403"/>
                  <a:pt x="290396" y="344403"/>
                </a:cubicBezTo>
                <a:cubicBezTo>
                  <a:pt x="285084" y="347059"/>
                  <a:pt x="277116" y="349715"/>
                  <a:pt x="268262" y="352371"/>
                </a:cubicBezTo>
                <a:cubicBezTo>
                  <a:pt x="230192" y="364766"/>
                  <a:pt x="167332" y="385129"/>
                  <a:pt x="167332" y="456843"/>
                </a:cubicBezTo>
                <a:lnTo>
                  <a:pt x="167332" y="486945"/>
                </a:lnTo>
                <a:cubicBezTo>
                  <a:pt x="167332" y="496684"/>
                  <a:pt x="175300" y="504652"/>
                  <a:pt x="185039" y="504652"/>
                </a:cubicBezTo>
                <a:lnTo>
                  <a:pt x="512620" y="504652"/>
                </a:lnTo>
                <a:cubicBezTo>
                  <a:pt x="522359" y="504652"/>
                  <a:pt x="530328" y="496684"/>
                  <a:pt x="530328" y="486945"/>
                </a:cubicBezTo>
                <a:lnTo>
                  <a:pt x="530328" y="456843"/>
                </a:lnTo>
                <a:cubicBezTo>
                  <a:pt x="530328" y="384244"/>
                  <a:pt x="466582" y="363881"/>
                  <a:pt x="427626" y="351486"/>
                </a:cubicBezTo>
                <a:close/>
                <a:moveTo>
                  <a:pt x="150510" y="196549"/>
                </a:moveTo>
                <a:lnTo>
                  <a:pt x="92077" y="138115"/>
                </a:lnTo>
                <a:cubicBezTo>
                  <a:pt x="85879" y="131918"/>
                  <a:pt x="75255" y="131032"/>
                  <a:pt x="68172" y="137230"/>
                </a:cubicBezTo>
                <a:lnTo>
                  <a:pt x="35414" y="165561"/>
                </a:lnTo>
                <a:lnTo>
                  <a:pt x="35414" y="53121"/>
                </a:lnTo>
                <a:cubicBezTo>
                  <a:pt x="35414" y="43382"/>
                  <a:pt x="43382" y="35414"/>
                  <a:pt x="53121" y="35414"/>
                </a:cubicBezTo>
                <a:lnTo>
                  <a:pt x="318728" y="35414"/>
                </a:lnTo>
                <a:cubicBezTo>
                  <a:pt x="328467" y="35414"/>
                  <a:pt x="336435" y="43382"/>
                  <a:pt x="336435" y="53121"/>
                </a:cubicBezTo>
                <a:lnTo>
                  <a:pt x="336435" y="115981"/>
                </a:lnTo>
                <a:cubicBezTo>
                  <a:pt x="324040" y="117752"/>
                  <a:pt x="311645" y="121294"/>
                  <a:pt x="301021" y="126606"/>
                </a:cubicBezTo>
                <a:lnTo>
                  <a:pt x="301021" y="88535"/>
                </a:lnTo>
                <a:cubicBezTo>
                  <a:pt x="301021" y="78797"/>
                  <a:pt x="293052" y="70828"/>
                  <a:pt x="283314" y="70828"/>
                </a:cubicBezTo>
                <a:lnTo>
                  <a:pt x="185924" y="70828"/>
                </a:lnTo>
                <a:cubicBezTo>
                  <a:pt x="176186" y="70828"/>
                  <a:pt x="168217" y="78797"/>
                  <a:pt x="168217" y="88535"/>
                </a:cubicBezTo>
                <a:cubicBezTo>
                  <a:pt x="168217" y="98274"/>
                  <a:pt x="176186" y="106243"/>
                  <a:pt x="185924" y="106243"/>
                </a:cubicBezTo>
                <a:lnTo>
                  <a:pt x="240816" y="106243"/>
                </a:lnTo>
                <a:lnTo>
                  <a:pt x="150510" y="196549"/>
                </a:lnTo>
                <a:close/>
                <a:moveTo>
                  <a:pt x="275345" y="223109"/>
                </a:moveTo>
                <a:cubicBezTo>
                  <a:pt x="275345" y="183268"/>
                  <a:pt x="308103" y="150510"/>
                  <a:pt x="347944" y="150510"/>
                </a:cubicBezTo>
                <a:cubicBezTo>
                  <a:pt x="387785" y="150510"/>
                  <a:pt x="420543" y="183268"/>
                  <a:pt x="420543" y="223109"/>
                </a:cubicBezTo>
                <a:cubicBezTo>
                  <a:pt x="420543" y="278001"/>
                  <a:pt x="384244" y="333779"/>
                  <a:pt x="347944" y="333779"/>
                </a:cubicBezTo>
                <a:cubicBezTo>
                  <a:pt x="311645" y="333779"/>
                  <a:pt x="275345" y="278001"/>
                  <a:pt x="275345" y="223109"/>
                </a:cubicBezTo>
                <a:close/>
                <a:moveTo>
                  <a:pt x="494913" y="469238"/>
                </a:moveTo>
                <a:lnTo>
                  <a:pt x="202746" y="469238"/>
                </a:lnTo>
                <a:lnTo>
                  <a:pt x="202746" y="456843"/>
                </a:lnTo>
                <a:cubicBezTo>
                  <a:pt x="202746" y="414346"/>
                  <a:pt x="235504" y="400180"/>
                  <a:pt x="278887" y="386015"/>
                </a:cubicBezTo>
                <a:cubicBezTo>
                  <a:pt x="289511" y="382473"/>
                  <a:pt x="298365" y="379817"/>
                  <a:pt x="307218" y="375390"/>
                </a:cubicBezTo>
                <a:cubicBezTo>
                  <a:pt x="313416" y="371849"/>
                  <a:pt x="317842" y="368308"/>
                  <a:pt x="322269" y="363881"/>
                </a:cubicBezTo>
                <a:cubicBezTo>
                  <a:pt x="331123" y="367422"/>
                  <a:pt x="339091" y="369193"/>
                  <a:pt x="347944" y="369193"/>
                </a:cubicBezTo>
                <a:cubicBezTo>
                  <a:pt x="356798" y="369193"/>
                  <a:pt x="365651" y="367422"/>
                  <a:pt x="374505" y="363881"/>
                </a:cubicBezTo>
                <a:cubicBezTo>
                  <a:pt x="378932" y="369193"/>
                  <a:pt x="385129" y="373620"/>
                  <a:pt x="392212" y="376276"/>
                </a:cubicBezTo>
                <a:cubicBezTo>
                  <a:pt x="399295" y="379817"/>
                  <a:pt x="408149" y="382473"/>
                  <a:pt x="417887" y="385129"/>
                </a:cubicBezTo>
                <a:cubicBezTo>
                  <a:pt x="462155" y="399295"/>
                  <a:pt x="495799" y="413461"/>
                  <a:pt x="495799" y="456843"/>
                </a:cubicBezTo>
                <a:lnTo>
                  <a:pt x="495799" y="469238"/>
                </a:ln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152" name="Graphic 59">
            <a:extLst>
              <a:ext uri="{FF2B5EF4-FFF2-40B4-BE49-F238E27FC236}">
                <a16:creationId xmlns:a16="http://schemas.microsoft.com/office/drawing/2014/main" id="{AE2E4991-17AF-4B06-9DBB-4469079C0274}"/>
              </a:ext>
            </a:extLst>
          </p:cNvPr>
          <p:cNvGrpSpPr/>
          <p:nvPr/>
        </p:nvGrpSpPr>
        <p:grpSpPr>
          <a:xfrm>
            <a:off x="8247868" y="2200715"/>
            <a:ext cx="312211" cy="433359"/>
            <a:chOff x="2093874" y="3147403"/>
            <a:chExt cx="407625" cy="565796"/>
          </a:xfrm>
          <a:solidFill>
            <a:srgbClr val="67748E"/>
          </a:solidFill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765CBD34-FE24-4504-9529-A3ABAE15D9B4}"/>
                </a:ext>
              </a:extLst>
            </p:cNvPr>
            <p:cNvSpPr/>
            <p:nvPr/>
          </p:nvSpPr>
          <p:spPr>
            <a:xfrm>
              <a:off x="2093874" y="3147403"/>
              <a:ext cx="407625" cy="565796"/>
            </a:xfrm>
            <a:custGeom>
              <a:avLst/>
              <a:gdLst>
                <a:gd name="connsiteX0" fmla="*/ 348830 w 407625"/>
                <a:gd name="connsiteY0" fmla="*/ 346229 h 565796"/>
                <a:gd name="connsiteX1" fmla="*/ 378046 w 407625"/>
                <a:gd name="connsiteY1" fmla="*/ 309044 h 565796"/>
                <a:gd name="connsiteX2" fmla="*/ 401066 w 407625"/>
                <a:gd name="connsiteY2" fmla="*/ 154992 h 565796"/>
                <a:gd name="connsiteX3" fmla="*/ 308989 w 407625"/>
                <a:gd name="connsiteY3" fmla="*/ 29272 h 565796"/>
                <a:gd name="connsiteX4" fmla="*/ 154937 w 407625"/>
                <a:gd name="connsiteY4" fmla="*/ 6252 h 565796"/>
                <a:gd name="connsiteX5" fmla="*/ 0 w 407625"/>
                <a:gd name="connsiteY5" fmla="*/ 193062 h 565796"/>
                <a:gd name="connsiteX6" fmla="*/ 16822 w 407625"/>
                <a:gd name="connsiteY6" fmla="*/ 211655 h 565796"/>
                <a:gd name="connsiteX7" fmla="*/ 35414 w 407625"/>
                <a:gd name="connsiteY7" fmla="*/ 194833 h 565796"/>
                <a:gd name="connsiteX8" fmla="*/ 163791 w 407625"/>
                <a:gd name="connsiteY8" fmla="*/ 39896 h 565796"/>
                <a:gd name="connsiteX9" fmla="*/ 291282 w 407625"/>
                <a:gd name="connsiteY9" fmla="*/ 59374 h 565796"/>
                <a:gd name="connsiteX10" fmla="*/ 367422 w 407625"/>
                <a:gd name="connsiteY10" fmla="*/ 163846 h 565796"/>
                <a:gd name="connsiteX11" fmla="*/ 347944 w 407625"/>
                <a:gd name="connsiteY11" fmla="*/ 291337 h 565796"/>
                <a:gd name="connsiteX12" fmla="*/ 243473 w 407625"/>
                <a:gd name="connsiteY12" fmla="*/ 367477 h 565796"/>
                <a:gd name="connsiteX13" fmla="*/ 72599 w 407625"/>
                <a:gd name="connsiteY13" fmla="*/ 310814 h 565796"/>
                <a:gd name="connsiteX14" fmla="*/ 47809 w 407625"/>
                <a:gd name="connsiteY14" fmla="*/ 308158 h 565796"/>
                <a:gd name="connsiteX15" fmla="*/ 45153 w 407625"/>
                <a:gd name="connsiteY15" fmla="*/ 332948 h 565796"/>
                <a:gd name="connsiteX16" fmla="*/ 58433 w 407625"/>
                <a:gd name="connsiteY16" fmla="*/ 347999 h 565796"/>
                <a:gd name="connsiteX17" fmla="*/ 885 w 407625"/>
                <a:gd name="connsiteY17" fmla="*/ 498510 h 565796"/>
                <a:gd name="connsiteX18" fmla="*/ 4427 w 407625"/>
                <a:gd name="connsiteY18" fmla="*/ 515331 h 565796"/>
                <a:gd name="connsiteX19" fmla="*/ 22134 w 407625"/>
                <a:gd name="connsiteY19" fmla="*/ 520644 h 565796"/>
                <a:gd name="connsiteX20" fmla="*/ 80567 w 407625"/>
                <a:gd name="connsiteY20" fmla="*/ 503822 h 565796"/>
                <a:gd name="connsiteX21" fmla="*/ 112440 w 407625"/>
                <a:gd name="connsiteY21" fmla="*/ 556943 h 565796"/>
                <a:gd name="connsiteX22" fmla="*/ 127491 w 407625"/>
                <a:gd name="connsiteY22" fmla="*/ 565797 h 565796"/>
                <a:gd name="connsiteX23" fmla="*/ 129262 w 407625"/>
                <a:gd name="connsiteY23" fmla="*/ 565797 h 565796"/>
                <a:gd name="connsiteX24" fmla="*/ 144313 w 407625"/>
                <a:gd name="connsiteY24" fmla="*/ 554287 h 565796"/>
                <a:gd name="connsiteX25" fmla="*/ 200976 w 407625"/>
                <a:gd name="connsiteY25" fmla="*/ 407318 h 565796"/>
                <a:gd name="connsiteX26" fmla="*/ 203632 w 407625"/>
                <a:gd name="connsiteY26" fmla="*/ 407318 h 565796"/>
                <a:gd name="connsiteX27" fmla="*/ 206288 w 407625"/>
                <a:gd name="connsiteY27" fmla="*/ 407318 h 565796"/>
                <a:gd name="connsiteX28" fmla="*/ 262950 w 407625"/>
                <a:gd name="connsiteY28" fmla="*/ 554287 h 565796"/>
                <a:gd name="connsiteX29" fmla="*/ 278001 w 407625"/>
                <a:gd name="connsiteY29" fmla="*/ 565797 h 565796"/>
                <a:gd name="connsiteX30" fmla="*/ 279772 w 407625"/>
                <a:gd name="connsiteY30" fmla="*/ 565797 h 565796"/>
                <a:gd name="connsiteX31" fmla="*/ 294823 w 407625"/>
                <a:gd name="connsiteY31" fmla="*/ 556943 h 565796"/>
                <a:gd name="connsiteX32" fmla="*/ 326696 w 407625"/>
                <a:gd name="connsiteY32" fmla="*/ 503822 h 565796"/>
                <a:gd name="connsiteX33" fmla="*/ 385129 w 407625"/>
                <a:gd name="connsiteY33" fmla="*/ 520644 h 565796"/>
                <a:gd name="connsiteX34" fmla="*/ 402836 w 407625"/>
                <a:gd name="connsiteY34" fmla="*/ 515331 h 565796"/>
                <a:gd name="connsiteX35" fmla="*/ 406378 w 407625"/>
                <a:gd name="connsiteY35" fmla="*/ 496739 h 565796"/>
                <a:gd name="connsiteX36" fmla="*/ 348830 w 407625"/>
                <a:gd name="connsiteY36" fmla="*/ 346229 h 565796"/>
                <a:gd name="connsiteX37" fmla="*/ 124835 w 407625"/>
                <a:gd name="connsiteY37" fmla="*/ 507363 h 565796"/>
                <a:gd name="connsiteX38" fmla="*/ 104472 w 407625"/>
                <a:gd name="connsiteY38" fmla="*/ 473720 h 565796"/>
                <a:gd name="connsiteX39" fmla="*/ 84109 w 407625"/>
                <a:gd name="connsiteY39" fmla="*/ 465752 h 565796"/>
                <a:gd name="connsiteX40" fmla="*/ 46924 w 407625"/>
                <a:gd name="connsiteY40" fmla="*/ 476376 h 565796"/>
                <a:gd name="connsiteX41" fmla="*/ 87650 w 407625"/>
                <a:gd name="connsiteY41" fmla="*/ 370133 h 565796"/>
                <a:gd name="connsiteX42" fmla="*/ 164676 w 407625"/>
                <a:gd name="connsiteY42" fmla="*/ 402006 h 565796"/>
                <a:gd name="connsiteX43" fmla="*/ 124835 w 407625"/>
                <a:gd name="connsiteY43" fmla="*/ 507363 h 565796"/>
                <a:gd name="connsiteX44" fmla="*/ 322269 w 407625"/>
                <a:gd name="connsiteY44" fmla="*/ 465752 h 565796"/>
                <a:gd name="connsiteX45" fmla="*/ 301906 w 407625"/>
                <a:gd name="connsiteY45" fmla="*/ 473720 h 565796"/>
                <a:gd name="connsiteX46" fmla="*/ 281543 w 407625"/>
                <a:gd name="connsiteY46" fmla="*/ 507363 h 565796"/>
                <a:gd name="connsiteX47" fmla="*/ 241702 w 407625"/>
                <a:gd name="connsiteY47" fmla="*/ 402891 h 565796"/>
                <a:gd name="connsiteX48" fmla="*/ 251441 w 407625"/>
                <a:gd name="connsiteY48" fmla="*/ 401121 h 565796"/>
                <a:gd name="connsiteX49" fmla="*/ 318728 w 407625"/>
                <a:gd name="connsiteY49" fmla="*/ 370133 h 565796"/>
                <a:gd name="connsiteX50" fmla="*/ 359454 w 407625"/>
                <a:gd name="connsiteY50" fmla="*/ 476376 h 565796"/>
                <a:gd name="connsiteX51" fmla="*/ 322269 w 407625"/>
                <a:gd name="connsiteY51" fmla="*/ 465752 h 565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07625" h="565796">
                  <a:moveTo>
                    <a:pt x="348830" y="346229"/>
                  </a:moveTo>
                  <a:cubicBezTo>
                    <a:pt x="360339" y="334719"/>
                    <a:pt x="370078" y="322324"/>
                    <a:pt x="378046" y="309044"/>
                  </a:cubicBezTo>
                  <a:cubicBezTo>
                    <a:pt x="406378" y="263005"/>
                    <a:pt x="414346" y="208113"/>
                    <a:pt x="401066" y="154992"/>
                  </a:cubicBezTo>
                  <a:cubicBezTo>
                    <a:pt x="387785" y="101871"/>
                    <a:pt x="355027" y="57603"/>
                    <a:pt x="308989" y="29272"/>
                  </a:cubicBezTo>
                  <a:cubicBezTo>
                    <a:pt x="262950" y="940"/>
                    <a:pt x="208058" y="-7028"/>
                    <a:pt x="154937" y="6252"/>
                  </a:cubicBezTo>
                  <a:cubicBezTo>
                    <a:pt x="68172" y="26616"/>
                    <a:pt x="3541" y="103641"/>
                    <a:pt x="0" y="193062"/>
                  </a:cubicBezTo>
                  <a:cubicBezTo>
                    <a:pt x="0" y="202801"/>
                    <a:pt x="7083" y="210769"/>
                    <a:pt x="16822" y="211655"/>
                  </a:cubicBezTo>
                  <a:cubicBezTo>
                    <a:pt x="26561" y="212540"/>
                    <a:pt x="34529" y="204572"/>
                    <a:pt x="35414" y="194833"/>
                  </a:cubicBezTo>
                  <a:cubicBezTo>
                    <a:pt x="38956" y="121349"/>
                    <a:pt x="91192" y="57603"/>
                    <a:pt x="163791" y="39896"/>
                  </a:cubicBezTo>
                  <a:cubicBezTo>
                    <a:pt x="207173" y="29272"/>
                    <a:pt x="252326" y="35469"/>
                    <a:pt x="291282" y="59374"/>
                  </a:cubicBezTo>
                  <a:cubicBezTo>
                    <a:pt x="329352" y="82393"/>
                    <a:pt x="356798" y="119578"/>
                    <a:pt x="367422" y="163846"/>
                  </a:cubicBezTo>
                  <a:cubicBezTo>
                    <a:pt x="378046" y="207228"/>
                    <a:pt x="370964" y="252381"/>
                    <a:pt x="347944" y="291337"/>
                  </a:cubicBezTo>
                  <a:cubicBezTo>
                    <a:pt x="324925" y="329407"/>
                    <a:pt x="287740" y="356853"/>
                    <a:pt x="243473" y="367477"/>
                  </a:cubicBezTo>
                  <a:cubicBezTo>
                    <a:pt x="179727" y="383414"/>
                    <a:pt x="113325" y="360394"/>
                    <a:pt x="72599" y="310814"/>
                  </a:cubicBezTo>
                  <a:cubicBezTo>
                    <a:pt x="66402" y="302846"/>
                    <a:pt x="54892" y="301961"/>
                    <a:pt x="47809" y="308158"/>
                  </a:cubicBezTo>
                  <a:cubicBezTo>
                    <a:pt x="39841" y="314356"/>
                    <a:pt x="38956" y="325865"/>
                    <a:pt x="45153" y="332948"/>
                  </a:cubicBezTo>
                  <a:cubicBezTo>
                    <a:pt x="49580" y="338260"/>
                    <a:pt x="54007" y="342687"/>
                    <a:pt x="58433" y="347999"/>
                  </a:cubicBezTo>
                  <a:lnTo>
                    <a:pt x="885" y="498510"/>
                  </a:lnTo>
                  <a:cubicBezTo>
                    <a:pt x="-885" y="502936"/>
                    <a:pt x="0" y="510019"/>
                    <a:pt x="4427" y="515331"/>
                  </a:cubicBezTo>
                  <a:cubicBezTo>
                    <a:pt x="8854" y="520644"/>
                    <a:pt x="15936" y="522414"/>
                    <a:pt x="22134" y="520644"/>
                  </a:cubicBezTo>
                  <a:lnTo>
                    <a:pt x="80567" y="503822"/>
                  </a:lnTo>
                  <a:lnTo>
                    <a:pt x="112440" y="556943"/>
                  </a:lnTo>
                  <a:cubicBezTo>
                    <a:pt x="115981" y="562255"/>
                    <a:pt x="121294" y="565797"/>
                    <a:pt x="127491" y="565797"/>
                  </a:cubicBezTo>
                  <a:cubicBezTo>
                    <a:pt x="128376" y="565797"/>
                    <a:pt x="128376" y="565797"/>
                    <a:pt x="129262" y="565797"/>
                  </a:cubicBezTo>
                  <a:cubicBezTo>
                    <a:pt x="136345" y="564911"/>
                    <a:pt x="141657" y="560485"/>
                    <a:pt x="144313" y="554287"/>
                  </a:cubicBezTo>
                  <a:lnTo>
                    <a:pt x="200976" y="407318"/>
                  </a:lnTo>
                  <a:cubicBezTo>
                    <a:pt x="201861" y="407318"/>
                    <a:pt x="202746" y="407318"/>
                    <a:pt x="203632" y="407318"/>
                  </a:cubicBezTo>
                  <a:cubicBezTo>
                    <a:pt x="204517" y="407318"/>
                    <a:pt x="205402" y="407318"/>
                    <a:pt x="206288" y="407318"/>
                  </a:cubicBezTo>
                  <a:lnTo>
                    <a:pt x="262950" y="554287"/>
                  </a:lnTo>
                  <a:cubicBezTo>
                    <a:pt x="265606" y="560485"/>
                    <a:pt x="270919" y="564911"/>
                    <a:pt x="278001" y="565797"/>
                  </a:cubicBezTo>
                  <a:cubicBezTo>
                    <a:pt x="278887" y="565797"/>
                    <a:pt x="278887" y="565797"/>
                    <a:pt x="279772" y="565797"/>
                  </a:cubicBezTo>
                  <a:cubicBezTo>
                    <a:pt x="285970" y="565797"/>
                    <a:pt x="291282" y="562255"/>
                    <a:pt x="294823" y="556943"/>
                  </a:cubicBezTo>
                  <a:lnTo>
                    <a:pt x="326696" y="503822"/>
                  </a:lnTo>
                  <a:lnTo>
                    <a:pt x="385129" y="520644"/>
                  </a:lnTo>
                  <a:cubicBezTo>
                    <a:pt x="391327" y="522414"/>
                    <a:pt x="398410" y="520644"/>
                    <a:pt x="402836" y="515331"/>
                  </a:cubicBezTo>
                  <a:cubicBezTo>
                    <a:pt x="407263" y="510019"/>
                    <a:pt x="409034" y="502936"/>
                    <a:pt x="406378" y="496739"/>
                  </a:cubicBezTo>
                  <a:lnTo>
                    <a:pt x="348830" y="346229"/>
                  </a:lnTo>
                  <a:close/>
                  <a:moveTo>
                    <a:pt x="124835" y="507363"/>
                  </a:moveTo>
                  <a:lnTo>
                    <a:pt x="104472" y="473720"/>
                  </a:lnTo>
                  <a:cubicBezTo>
                    <a:pt x="100045" y="466637"/>
                    <a:pt x="92077" y="463981"/>
                    <a:pt x="84109" y="465752"/>
                  </a:cubicBezTo>
                  <a:lnTo>
                    <a:pt x="46924" y="476376"/>
                  </a:lnTo>
                  <a:lnTo>
                    <a:pt x="87650" y="370133"/>
                  </a:lnTo>
                  <a:cubicBezTo>
                    <a:pt x="110669" y="386070"/>
                    <a:pt x="137230" y="396694"/>
                    <a:pt x="164676" y="402006"/>
                  </a:cubicBezTo>
                  <a:lnTo>
                    <a:pt x="124835" y="507363"/>
                  </a:lnTo>
                  <a:close/>
                  <a:moveTo>
                    <a:pt x="322269" y="465752"/>
                  </a:moveTo>
                  <a:cubicBezTo>
                    <a:pt x="314301" y="463981"/>
                    <a:pt x="306333" y="466637"/>
                    <a:pt x="301906" y="473720"/>
                  </a:cubicBezTo>
                  <a:lnTo>
                    <a:pt x="281543" y="507363"/>
                  </a:lnTo>
                  <a:lnTo>
                    <a:pt x="241702" y="402891"/>
                  </a:lnTo>
                  <a:cubicBezTo>
                    <a:pt x="245243" y="402006"/>
                    <a:pt x="247899" y="402006"/>
                    <a:pt x="251441" y="401121"/>
                  </a:cubicBezTo>
                  <a:cubicBezTo>
                    <a:pt x="276231" y="394923"/>
                    <a:pt x="298365" y="384299"/>
                    <a:pt x="318728" y="370133"/>
                  </a:cubicBezTo>
                  <a:lnTo>
                    <a:pt x="359454" y="476376"/>
                  </a:lnTo>
                  <a:lnTo>
                    <a:pt x="322269" y="465752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A7B7ECEF-5D34-4E98-A04F-B0184FAC2EF8}"/>
                </a:ext>
              </a:extLst>
            </p:cNvPr>
            <p:cNvSpPr/>
            <p:nvPr/>
          </p:nvSpPr>
          <p:spPr>
            <a:xfrm>
              <a:off x="2182617" y="3238650"/>
              <a:ext cx="229812" cy="222707"/>
            </a:xfrm>
            <a:custGeom>
              <a:avLst/>
              <a:gdLst>
                <a:gd name="connsiteX0" fmla="*/ 229100 w 229812"/>
                <a:gd name="connsiteY0" fmla="*/ 83223 h 222707"/>
                <a:gd name="connsiteX1" fmla="*/ 214934 w 229812"/>
                <a:gd name="connsiteY1" fmla="*/ 70828 h 222707"/>
                <a:gd name="connsiteX2" fmla="*/ 156501 w 229812"/>
                <a:gd name="connsiteY2" fmla="*/ 61975 h 222707"/>
                <a:gd name="connsiteX3" fmla="*/ 130826 w 229812"/>
                <a:gd name="connsiteY3" fmla="*/ 9739 h 222707"/>
                <a:gd name="connsiteX4" fmla="*/ 114889 w 229812"/>
                <a:gd name="connsiteY4" fmla="*/ 0 h 222707"/>
                <a:gd name="connsiteX5" fmla="*/ 98953 w 229812"/>
                <a:gd name="connsiteY5" fmla="*/ 9739 h 222707"/>
                <a:gd name="connsiteX6" fmla="*/ 73278 w 229812"/>
                <a:gd name="connsiteY6" fmla="*/ 61975 h 222707"/>
                <a:gd name="connsiteX7" fmla="*/ 14844 w 229812"/>
                <a:gd name="connsiteY7" fmla="*/ 70828 h 222707"/>
                <a:gd name="connsiteX8" fmla="*/ 679 w 229812"/>
                <a:gd name="connsiteY8" fmla="*/ 83223 h 222707"/>
                <a:gd name="connsiteX9" fmla="*/ 5105 w 229812"/>
                <a:gd name="connsiteY9" fmla="*/ 100930 h 222707"/>
                <a:gd name="connsiteX10" fmla="*/ 47602 w 229812"/>
                <a:gd name="connsiteY10" fmla="*/ 142542 h 222707"/>
                <a:gd name="connsiteX11" fmla="*/ 37863 w 229812"/>
                <a:gd name="connsiteY11" fmla="*/ 200976 h 222707"/>
                <a:gd name="connsiteX12" fmla="*/ 44946 w 229812"/>
                <a:gd name="connsiteY12" fmla="*/ 218683 h 222707"/>
                <a:gd name="connsiteX13" fmla="*/ 55571 w 229812"/>
                <a:gd name="connsiteY13" fmla="*/ 222224 h 222707"/>
                <a:gd name="connsiteX14" fmla="*/ 63539 w 229812"/>
                <a:gd name="connsiteY14" fmla="*/ 220453 h 222707"/>
                <a:gd name="connsiteX15" fmla="*/ 115775 w 229812"/>
                <a:gd name="connsiteY15" fmla="*/ 193007 h 222707"/>
                <a:gd name="connsiteX16" fmla="*/ 168011 w 229812"/>
                <a:gd name="connsiteY16" fmla="*/ 220453 h 222707"/>
                <a:gd name="connsiteX17" fmla="*/ 186603 w 229812"/>
                <a:gd name="connsiteY17" fmla="*/ 219568 h 222707"/>
                <a:gd name="connsiteX18" fmla="*/ 193686 w 229812"/>
                <a:gd name="connsiteY18" fmla="*/ 201861 h 222707"/>
                <a:gd name="connsiteX19" fmla="*/ 183947 w 229812"/>
                <a:gd name="connsiteY19" fmla="*/ 143427 h 222707"/>
                <a:gd name="connsiteX20" fmla="*/ 226444 w 229812"/>
                <a:gd name="connsiteY20" fmla="*/ 101816 h 222707"/>
                <a:gd name="connsiteX21" fmla="*/ 229100 w 229812"/>
                <a:gd name="connsiteY21" fmla="*/ 83223 h 222707"/>
                <a:gd name="connsiteX22" fmla="*/ 151189 w 229812"/>
                <a:gd name="connsiteY22" fmla="*/ 123950 h 222707"/>
                <a:gd name="connsiteX23" fmla="*/ 145877 w 229812"/>
                <a:gd name="connsiteY23" fmla="*/ 139886 h 222707"/>
                <a:gd name="connsiteX24" fmla="*/ 151189 w 229812"/>
                <a:gd name="connsiteY24" fmla="*/ 171759 h 222707"/>
                <a:gd name="connsiteX25" fmla="*/ 122858 w 229812"/>
                <a:gd name="connsiteY25" fmla="*/ 156708 h 222707"/>
                <a:gd name="connsiteX26" fmla="*/ 106036 w 229812"/>
                <a:gd name="connsiteY26" fmla="*/ 156708 h 222707"/>
                <a:gd name="connsiteX27" fmla="*/ 77704 w 229812"/>
                <a:gd name="connsiteY27" fmla="*/ 171759 h 222707"/>
                <a:gd name="connsiteX28" fmla="*/ 83017 w 229812"/>
                <a:gd name="connsiteY28" fmla="*/ 139886 h 222707"/>
                <a:gd name="connsiteX29" fmla="*/ 77704 w 229812"/>
                <a:gd name="connsiteY29" fmla="*/ 123950 h 222707"/>
                <a:gd name="connsiteX30" fmla="*/ 54685 w 229812"/>
                <a:gd name="connsiteY30" fmla="*/ 100930 h 222707"/>
                <a:gd name="connsiteX31" fmla="*/ 86558 w 229812"/>
                <a:gd name="connsiteY31" fmla="*/ 96504 h 222707"/>
                <a:gd name="connsiteX32" fmla="*/ 99838 w 229812"/>
                <a:gd name="connsiteY32" fmla="*/ 86765 h 222707"/>
                <a:gd name="connsiteX33" fmla="*/ 114004 w 229812"/>
                <a:gd name="connsiteY33" fmla="*/ 58433 h 222707"/>
                <a:gd name="connsiteX34" fmla="*/ 128170 w 229812"/>
                <a:gd name="connsiteY34" fmla="*/ 86765 h 222707"/>
                <a:gd name="connsiteX35" fmla="*/ 141450 w 229812"/>
                <a:gd name="connsiteY35" fmla="*/ 96504 h 222707"/>
                <a:gd name="connsiteX36" fmla="*/ 173323 w 229812"/>
                <a:gd name="connsiteY36" fmla="*/ 100930 h 222707"/>
                <a:gd name="connsiteX37" fmla="*/ 151189 w 229812"/>
                <a:gd name="connsiteY37" fmla="*/ 123950 h 22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29812" h="222707">
                  <a:moveTo>
                    <a:pt x="229100" y="83223"/>
                  </a:moveTo>
                  <a:cubicBezTo>
                    <a:pt x="227329" y="77026"/>
                    <a:pt x="221132" y="72599"/>
                    <a:pt x="214934" y="70828"/>
                  </a:cubicBezTo>
                  <a:lnTo>
                    <a:pt x="156501" y="61975"/>
                  </a:lnTo>
                  <a:lnTo>
                    <a:pt x="130826" y="9739"/>
                  </a:lnTo>
                  <a:cubicBezTo>
                    <a:pt x="128170" y="3541"/>
                    <a:pt x="121972" y="0"/>
                    <a:pt x="114889" y="0"/>
                  </a:cubicBezTo>
                  <a:cubicBezTo>
                    <a:pt x="107806" y="0"/>
                    <a:pt x="101609" y="3541"/>
                    <a:pt x="98953" y="9739"/>
                  </a:cubicBezTo>
                  <a:lnTo>
                    <a:pt x="73278" y="61975"/>
                  </a:lnTo>
                  <a:lnTo>
                    <a:pt x="14844" y="70828"/>
                  </a:lnTo>
                  <a:cubicBezTo>
                    <a:pt x="7761" y="71714"/>
                    <a:pt x="2449" y="76141"/>
                    <a:pt x="679" y="83223"/>
                  </a:cubicBezTo>
                  <a:cubicBezTo>
                    <a:pt x="-1092" y="89421"/>
                    <a:pt x="679" y="96504"/>
                    <a:pt x="5105" y="100930"/>
                  </a:cubicBezTo>
                  <a:lnTo>
                    <a:pt x="47602" y="142542"/>
                  </a:lnTo>
                  <a:lnTo>
                    <a:pt x="37863" y="200976"/>
                  </a:lnTo>
                  <a:cubicBezTo>
                    <a:pt x="36978" y="208058"/>
                    <a:pt x="39634" y="214256"/>
                    <a:pt x="44946" y="218683"/>
                  </a:cubicBezTo>
                  <a:cubicBezTo>
                    <a:pt x="47602" y="221339"/>
                    <a:pt x="52029" y="222224"/>
                    <a:pt x="55571" y="222224"/>
                  </a:cubicBezTo>
                  <a:cubicBezTo>
                    <a:pt x="58227" y="222224"/>
                    <a:pt x="60883" y="221339"/>
                    <a:pt x="63539" y="220453"/>
                  </a:cubicBezTo>
                  <a:lnTo>
                    <a:pt x="115775" y="193007"/>
                  </a:lnTo>
                  <a:lnTo>
                    <a:pt x="168011" y="220453"/>
                  </a:lnTo>
                  <a:cubicBezTo>
                    <a:pt x="174208" y="223995"/>
                    <a:pt x="181291" y="223109"/>
                    <a:pt x="186603" y="219568"/>
                  </a:cubicBezTo>
                  <a:cubicBezTo>
                    <a:pt x="191915" y="216027"/>
                    <a:pt x="194571" y="208944"/>
                    <a:pt x="193686" y="201861"/>
                  </a:cubicBezTo>
                  <a:lnTo>
                    <a:pt x="183947" y="143427"/>
                  </a:lnTo>
                  <a:lnTo>
                    <a:pt x="226444" y="101816"/>
                  </a:lnTo>
                  <a:cubicBezTo>
                    <a:pt x="229100" y="96504"/>
                    <a:pt x="230871" y="89421"/>
                    <a:pt x="229100" y="83223"/>
                  </a:cubicBezTo>
                  <a:close/>
                  <a:moveTo>
                    <a:pt x="151189" y="123950"/>
                  </a:moveTo>
                  <a:cubicBezTo>
                    <a:pt x="146762" y="128376"/>
                    <a:pt x="144991" y="133689"/>
                    <a:pt x="145877" y="139886"/>
                  </a:cubicBezTo>
                  <a:lnTo>
                    <a:pt x="151189" y="171759"/>
                  </a:lnTo>
                  <a:lnTo>
                    <a:pt x="122858" y="156708"/>
                  </a:lnTo>
                  <a:cubicBezTo>
                    <a:pt x="117545" y="154052"/>
                    <a:pt x="111348" y="154052"/>
                    <a:pt x="106036" y="156708"/>
                  </a:cubicBezTo>
                  <a:lnTo>
                    <a:pt x="77704" y="171759"/>
                  </a:lnTo>
                  <a:lnTo>
                    <a:pt x="83017" y="139886"/>
                  </a:lnTo>
                  <a:cubicBezTo>
                    <a:pt x="83902" y="134574"/>
                    <a:pt x="82131" y="128376"/>
                    <a:pt x="77704" y="123950"/>
                  </a:cubicBezTo>
                  <a:lnTo>
                    <a:pt x="54685" y="100930"/>
                  </a:lnTo>
                  <a:lnTo>
                    <a:pt x="86558" y="96504"/>
                  </a:lnTo>
                  <a:cubicBezTo>
                    <a:pt x="91870" y="95618"/>
                    <a:pt x="97182" y="92077"/>
                    <a:pt x="99838" y="86765"/>
                  </a:cubicBezTo>
                  <a:lnTo>
                    <a:pt x="114004" y="58433"/>
                  </a:lnTo>
                  <a:lnTo>
                    <a:pt x="128170" y="86765"/>
                  </a:lnTo>
                  <a:cubicBezTo>
                    <a:pt x="130826" y="92077"/>
                    <a:pt x="136138" y="95618"/>
                    <a:pt x="141450" y="96504"/>
                  </a:cubicBezTo>
                  <a:lnTo>
                    <a:pt x="173323" y="100930"/>
                  </a:lnTo>
                  <a:lnTo>
                    <a:pt x="151189" y="12395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55" name="Graphic 67">
            <a:extLst>
              <a:ext uri="{FF2B5EF4-FFF2-40B4-BE49-F238E27FC236}">
                <a16:creationId xmlns:a16="http://schemas.microsoft.com/office/drawing/2014/main" id="{2FE73B27-88C0-4D60-9E66-CC8EA284FD5B}"/>
              </a:ext>
            </a:extLst>
          </p:cNvPr>
          <p:cNvGrpSpPr/>
          <p:nvPr/>
        </p:nvGrpSpPr>
        <p:grpSpPr>
          <a:xfrm>
            <a:off x="5835014" y="3958772"/>
            <a:ext cx="366183" cy="345839"/>
            <a:chOff x="6392101" y="2173905"/>
            <a:chExt cx="478091" cy="451530"/>
          </a:xfrm>
          <a:solidFill>
            <a:srgbClr val="67748E"/>
          </a:solidFill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FE5811D8-B7B5-42A9-91D1-DD6D9527D636}"/>
                </a:ext>
              </a:extLst>
            </p:cNvPr>
            <p:cNvSpPr/>
            <p:nvPr/>
          </p:nvSpPr>
          <p:spPr>
            <a:xfrm>
              <a:off x="6392101" y="2173905"/>
              <a:ext cx="478091" cy="451530"/>
            </a:xfrm>
            <a:custGeom>
              <a:avLst/>
              <a:gdLst>
                <a:gd name="connsiteX0" fmla="*/ 478092 w 478091"/>
                <a:gd name="connsiteY0" fmla="*/ 150510 h 451530"/>
                <a:gd name="connsiteX1" fmla="*/ 327581 w 478091"/>
                <a:gd name="connsiteY1" fmla="*/ 0 h 451530"/>
                <a:gd name="connsiteX2" fmla="*/ 230192 w 478091"/>
                <a:gd name="connsiteY2" fmla="*/ 36300 h 451530"/>
                <a:gd name="connsiteX3" fmla="*/ 230192 w 478091"/>
                <a:gd name="connsiteY3" fmla="*/ 17707 h 451530"/>
                <a:gd name="connsiteX4" fmla="*/ 212485 w 478091"/>
                <a:gd name="connsiteY4" fmla="*/ 0 h 451530"/>
                <a:gd name="connsiteX5" fmla="*/ 194778 w 478091"/>
                <a:gd name="connsiteY5" fmla="*/ 17707 h 451530"/>
                <a:gd name="connsiteX6" fmla="*/ 194778 w 478091"/>
                <a:gd name="connsiteY6" fmla="*/ 79682 h 451530"/>
                <a:gd name="connsiteX7" fmla="*/ 212485 w 478091"/>
                <a:gd name="connsiteY7" fmla="*/ 97389 h 451530"/>
                <a:gd name="connsiteX8" fmla="*/ 215141 w 478091"/>
                <a:gd name="connsiteY8" fmla="*/ 97389 h 451530"/>
                <a:gd name="connsiteX9" fmla="*/ 215141 w 478091"/>
                <a:gd name="connsiteY9" fmla="*/ 97389 h 451530"/>
                <a:gd name="connsiteX10" fmla="*/ 274460 w 478091"/>
                <a:gd name="connsiteY10" fmla="*/ 97389 h 451530"/>
                <a:gd name="connsiteX11" fmla="*/ 292167 w 478091"/>
                <a:gd name="connsiteY11" fmla="*/ 79682 h 451530"/>
                <a:gd name="connsiteX12" fmla="*/ 274460 w 478091"/>
                <a:gd name="connsiteY12" fmla="*/ 61975 h 451530"/>
                <a:gd name="connsiteX13" fmla="*/ 254097 w 478091"/>
                <a:gd name="connsiteY13" fmla="*/ 61975 h 451530"/>
                <a:gd name="connsiteX14" fmla="*/ 327581 w 478091"/>
                <a:gd name="connsiteY14" fmla="*/ 35414 h 451530"/>
                <a:gd name="connsiteX15" fmla="*/ 442677 w 478091"/>
                <a:gd name="connsiteY15" fmla="*/ 150510 h 451530"/>
                <a:gd name="connsiteX16" fmla="*/ 327581 w 478091"/>
                <a:gd name="connsiteY16" fmla="*/ 265606 h 451530"/>
                <a:gd name="connsiteX17" fmla="*/ 212485 w 478091"/>
                <a:gd name="connsiteY17" fmla="*/ 150510 h 451530"/>
                <a:gd name="connsiteX18" fmla="*/ 194778 w 478091"/>
                <a:gd name="connsiteY18" fmla="*/ 132803 h 451530"/>
                <a:gd name="connsiteX19" fmla="*/ 35414 w 478091"/>
                <a:gd name="connsiteY19" fmla="*/ 132803 h 451530"/>
                <a:gd name="connsiteX20" fmla="*/ 35414 w 478091"/>
                <a:gd name="connsiteY20" fmla="*/ 121294 h 451530"/>
                <a:gd name="connsiteX21" fmla="*/ 59319 w 478091"/>
                <a:gd name="connsiteY21" fmla="*/ 97389 h 451530"/>
                <a:gd name="connsiteX22" fmla="*/ 141657 w 478091"/>
                <a:gd name="connsiteY22" fmla="*/ 97389 h 451530"/>
                <a:gd name="connsiteX23" fmla="*/ 159364 w 478091"/>
                <a:gd name="connsiteY23" fmla="*/ 79682 h 451530"/>
                <a:gd name="connsiteX24" fmla="*/ 141657 w 478091"/>
                <a:gd name="connsiteY24" fmla="*/ 61975 h 451530"/>
                <a:gd name="connsiteX25" fmla="*/ 59319 w 478091"/>
                <a:gd name="connsiteY25" fmla="*/ 61975 h 451530"/>
                <a:gd name="connsiteX26" fmla="*/ 0 w 478091"/>
                <a:gd name="connsiteY26" fmla="*/ 121294 h 451530"/>
                <a:gd name="connsiteX27" fmla="*/ 0 w 478091"/>
                <a:gd name="connsiteY27" fmla="*/ 392212 h 451530"/>
                <a:gd name="connsiteX28" fmla="*/ 59319 w 478091"/>
                <a:gd name="connsiteY28" fmla="*/ 451531 h 451530"/>
                <a:gd name="connsiteX29" fmla="*/ 330237 w 478091"/>
                <a:gd name="connsiteY29" fmla="*/ 451531 h 451530"/>
                <a:gd name="connsiteX30" fmla="*/ 389556 w 478091"/>
                <a:gd name="connsiteY30" fmla="*/ 392212 h 451530"/>
                <a:gd name="connsiteX31" fmla="*/ 389556 w 478091"/>
                <a:gd name="connsiteY31" fmla="*/ 287740 h 451530"/>
                <a:gd name="connsiteX32" fmla="*/ 478092 w 478091"/>
                <a:gd name="connsiteY32" fmla="*/ 150510 h 451530"/>
                <a:gd name="connsiteX33" fmla="*/ 354142 w 478091"/>
                <a:gd name="connsiteY33" fmla="*/ 392212 h 451530"/>
                <a:gd name="connsiteX34" fmla="*/ 330237 w 478091"/>
                <a:gd name="connsiteY34" fmla="*/ 416117 h 451530"/>
                <a:gd name="connsiteX35" fmla="*/ 59319 w 478091"/>
                <a:gd name="connsiteY35" fmla="*/ 416117 h 451530"/>
                <a:gd name="connsiteX36" fmla="*/ 35414 w 478091"/>
                <a:gd name="connsiteY36" fmla="*/ 392212 h 451530"/>
                <a:gd name="connsiteX37" fmla="*/ 35414 w 478091"/>
                <a:gd name="connsiteY37" fmla="*/ 168217 h 451530"/>
                <a:gd name="connsiteX38" fmla="*/ 177956 w 478091"/>
                <a:gd name="connsiteY38" fmla="*/ 168217 h 451530"/>
                <a:gd name="connsiteX39" fmla="*/ 230192 w 478091"/>
                <a:gd name="connsiteY39" fmla="*/ 265606 h 451530"/>
                <a:gd name="connsiteX40" fmla="*/ 229307 w 478091"/>
                <a:gd name="connsiteY40" fmla="*/ 265606 h 451530"/>
                <a:gd name="connsiteX41" fmla="*/ 211600 w 478091"/>
                <a:gd name="connsiteY41" fmla="*/ 283314 h 451530"/>
                <a:gd name="connsiteX42" fmla="*/ 211600 w 478091"/>
                <a:gd name="connsiteY42" fmla="*/ 292167 h 451530"/>
                <a:gd name="connsiteX43" fmla="*/ 229307 w 478091"/>
                <a:gd name="connsiteY43" fmla="*/ 309874 h 451530"/>
                <a:gd name="connsiteX44" fmla="*/ 247014 w 478091"/>
                <a:gd name="connsiteY44" fmla="*/ 292167 h 451530"/>
                <a:gd name="connsiteX45" fmla="*/ 247014 w 478091"/>
                <a:gd name="connsiteY45" fmla="*/ 283314 h 451530"/>
                <a:gd name="connsiteX46" fmla="*/ 246129 w 478091"/>
                <a:gd name="connsiteY46" fmla="*/ 277116 h 451530"/>
                <a:gd name="connsiteX47" fmla="*/ 283314 w 478091"/>
                <a:gd name="connsiteY47" fmla="*/ 293938 h 451530"/>
                <a:gd name="connsiteX48" fmla="*/ 301021 w 478091"/>
                <a:gd name="connsiteY48" fmla="*/ 308989 h 451530"/>
                <a:gd name="connsiteX49" fmla="*/ 316957 w 478091"/>
                <a:gd name="connsiteY49" fmla="*/ 299250 h 451530"/>
                <a:gd name="connsiteX50" fmla="*/ 327581 w 478091"/>
                <a:gd name="connsiteY50" fmla="*/ 300135 h 451530"/>
                <a:gd name="connsiteX51" fmla="*/ 354142 w 478091"/>
                <a:gd name="connsiteY51" fmla="*/ 297479 h 451530"/>
                <a:gd name="connsiteX52" fmla="*/ 354142 w 478091"/>
                <a:gd name="connsiteY52" fmla="*/ 392212 h 451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78091" h="451530">
                  <a:moveTo>
                    <a:pt x="478092" y="150510"/>
                  </a:moveTo>
                  <a:cubicBezTo>
                    <a:pt x="478092" y="67287"/>
                    <a:pt x="410805" y="0"/>
                    <a:pt x="327581" y="0"/>
                  </a:cubicBezTo>
                  <a:cubicBezTo>
                    <a:pt x="291282" y="0"/>
                    <a:pt x="256753" y="13280"/>
                    <a:pt x="230192" y="36300"/>
                  </a:cubicBezTo>
                  <a:lnTo>
                    <a:pt x="230192" y="17707"/>
                  </a:lnTo>
                  <a:cubicBezTo>
                    <a:pt x="230192" y="7968"/>
                    <a:pt x="222224" y="0"/>
                    <a:pt x="212485" y="0"/>
                  </a:cubicBezTo>
                  <a:cubicBezTo>
                    <a:pt x="202746" y="0"/>
                    <a:pt x="194778" y="7968"/>
                    <a:pt x="194778" y="17707"/>
                  </a:cubicBezTo>
                  <a:lnTo>
                    <a:pt x="194778" y="79682"/>
                  </a:lnTo>
                  <a:cubicBezTo>
                    <a:pt x="194778" y="89421"/>
                    <a:pt x="202746" y="97389"/>
                    <a:pt x="212485" y="97389"/>
                  </a:cubicBezTo>
                  <a:lnTo>
                    <a:pt x="215141" y="97389"/>
                  </a:lnTo>
                  <a:cubicBezTo>
                    <a:pt x="215141" y="97389"/>
                    <a:pt x="215141" y="97389"/>
                    <a:pt x="215141" y="97389"/>
                  </a:cubicBezTo>
                  <a:lnTo>
                    <a:pt x="274460" y="97389"/>
                  </a:lnTo>
                  <a:cubicBezTo>
                    <a:pt x="284199" y="97389"/>
                    <a:pt x="292167" y="89421"/>
                    <a:pt x="292167" y="79682"/>
                  </a:cubicBezTo>
                  <a:cubicBezTo>
                    <a:pt x="292167" y="69943"/>
                    <a:pt x="284199" y="61975"/>
                    <a:pt x="274460" y="61975"/>
                  </a:cubicBezTo>
                  <a:lnTo>
                    <a:pt x="254097" y="61975"/>
                  </a:lnTo>
                  <a:cubicBezTo>
                    <a:pt x="274460" y="45153"/>
                    <a:pt x="300135" y="35414"/>
                    <a:pt x="327581" y="35414"/>
                  </a:cubicBezTo>
                  <a:cubicBezTo>
                    <a:pt x="391327" y="35414"/>
                    <a:pt x="442677" y="86765"/>
                    <a:pt x="442677" y="150510"/>
                  </a:cubicBezTo>
                  <a:cubicBezTo>
                    <a:pt x="442677" y="214256"/>
                    <a:pt x="391327" y="265606"/>
                    <a:pt x="327581" y="265606"/>
                  </a:cubicBezTo>
                  <a:cubicBezTo>
                    <a:pt x="263836" y="265606"/>
                    <a:pt x="212485" y="214256"/>
                    <a:pt x="212485" y="150510"/>
                  </a:cubicBezTo>
                  <a:cubicBezTo>
                    <a:pt x="212485" y="140771"/>
                    <a:pt x="204517" y="132803"/>
                    <a:pt x="194778" y="132803"/>
                  </a:cubicBezTo>
                  <a:lnTo>
                    <a:pt x="35414" y="132803"/>
                  </a:lnTo>
                  <a:lnTo>
                    <a:pt x="35414" y="121294"/>
                  </a:lnTo>
                  <a:cubicBezTo>
                    <a:pt x="35414" y="108013"/>
                    <a:pt x="46038" y="97389"/>
                    <a:pt x="59319" y="97389"/>
                  </a:cubicBezTo>
                  <a:lnTo>
                    <a:pt x="141657" y="97389"/>
                  </a:lnTo>
                  <a:cubicBezTo>
                    <a:pt x="151396" y="97389"/>
                    <a:pt x="159364" y="89421"/>
                    <a:pt x="159364" y="79682"/>
                  </a:cubicBezTo>
                  <a:cubicBezTo>
                    <a:pt x="159364" y="69943"/>
                    <a:pt x="151396" y="61975"/>
                    <a:pt x="141657" y="61975"/>
                  </a:cubicBezTo>
                  <a:lnTo>
                    <a:pt x="59319" y="61975"/>
                  </a:lnTo>
                  <a:cubicBezTo>
                    <a:pt x="26561" y="61975"/>
                    <a:pt x="0" y="88535"/>
                    <a:pt x="0" y="121294"/>
                  </a:cubicBezTo>
                  <a:lnTo>
                    <a:pt x="0" y="392212"/>
                  </a:lnTo>
                  <a:cubicBezTo>
                    <a:pt x="0" y="424970"/>
                    <a:pt x="26561" y="451531"/>
                    <a:pt x="59319" y="451531"/>
                  </a:cubicBezTo>
                  <a:lnTo>
                    <a:pt x="330237" y="451531"/>
                  </a:lnTo>
                  <a:cubicBezTo>
                    <a:pt x="362995" y="451531"/>
                    <a:pt x="389556" y="424970"/>
                    <a:pt x="389556" y="392212"/>
                  </a:cubicBezTo>
                  <a:lnTo>
                    <a:pt x="389556" y="287740"/>
                  </a:lnTo>
                  <a:cubicBezTo>
                    <a:pt x="441792" y="263836"/>
                    <a:pt x="478092" y="211600"/>
                    <a:pt x="478092" y="150510"/>
                  </a:cubicBezTo>
                  <a:close/>
                  <a:moveTo>
                    <a:pt x="354142" y="392212"/>
                  </a:moveTo>
                  <a:cubicBezTo>
                    <a:pt x="354142" y="405492"/>
                    <a:pt x="343518" y="416117"/>
                    <a:pt x="330237" y="416117"/>
                  </a:cubicBezTo>
                  <a:lnTo>
                    <a:pt x="59319" y="416117"/>
                  </a:lnTo>
                  <a:cubicBezTo>
                    <a:pt x="46038" y="416117"/>
                    <a:pt x="35414" y="405492"/>
                    <a:pt x="35414" y="392212"/>
                  </a:cubicBezTo>
                  <a:lnTo>
                    <a:pt x="35414" y="168217"/>
                  </a:lnTo>
                  <a:lnTo>
                    <a:pt x="177956" y="168217"/>
                  </a:lnTo>
                  <a:cubicBezTo>
                    <a:pt x="182383" y="207173"/>
                    <a:pt x="201861" y="241702"/>
                    <a:pt x="230192" y="265606"/>
                  </a:cubicBezTo>
                  <a:cubicBezTo>
                    <a:pt x="230192" y="265606"/>
                    <a:pt x="229307" y="265606"/>
                    <a:pt x="229307" y="265606"/>
                  </a:cubicBezTo>
                  <a:cubicBezTo>
                    <a:pt x="219568" y="265606"/>
                    <a:pt x="211600" y="273575"/>
                    <a:pt x="211600" y="283314"/>
                  </a:cubicBezTo>
                  <a:lnTo>
                    <a:pt x="211600" y="292167"/>
                  </a:lnTo>
                  <a:cubicBezTo>
                    <a:pt x="211600" y="301906"/>
                    <a:pt x="219568" y="309874"/>
                    <a:pt x="229307" y="309874"/>
                  </a:cubicBezTo>
                  <a:cubicBezTo>
                    <a:pt x="239046" y="309874"/>
                    <a:pt x="247014" y="301906"/>
                    <a:pt x="247014" y="292167"/>
                  </a:cubicBezTo>
                  <a:lnTo>
                    <a:pt x="247014" y="283314"/>
                  </a:lnTo>
                  <a:cubicBezTo>
                    <a:pt x="247014" y="281543"/>
                    <a:pt x="247014" y="278887"/>
                    <a:pt x="246129" y="277116"/>
                  </a:cubicBezTo>
                  <a:cubicBezTo>
                    <a:pt x="257638" y="284199"/>
                    <a:pt x="270033" y="290396"/>
                    <a:pt x="283314" y="293938"/>
                  </a:cubicBezTo>
                  <a:cubicBezTo>
                    <a:pt x="284199" y="302791"/>
                    <a:pt x="292167" y="308989"/>
                    <a:pt x="301021" y="308989"/>
                  </a:cubicBezTo>
                  <a:cubicBezTo>
                    <a:pt x="308103" y="308989"/>
                    <a:pt x="313416" y="305447"/>
                    <a:pt x="316957" y="299250"/>
                  </a:cubicBezTo>
                  <a:cubicBezTo>
                    <a:pt x="320498" y="299250"/>
                    <a:pt x="324040" y="300135"/>
                    <a:pt x="327581" y="300135"/>
                  </a:cubicBezTo>
                  <a:cubicBezTo>
                    <a:pt x="336435" y="300135"/>
                    <a:pt x="345288" y="299250"/>
                    <a:pt x="354142" y="297479"/>
                  </a:cubicBezTo>
                  <a:lnTo>
                    <a:pt x="354142" y="392212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A7A51A5-EB4A-4A84-91A3-B9672905A19E}"/>
                </a:ext>
              </a:extLst>
            </p:cNvPr>
            <p:cNvSpPr/>
            <p:nvPr/>
          </p:nvSpPr>
          <p:spPr>
            <a:xfrm>
              <a:off x="6462930" y="2368683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21C5B731-869A-44E7-BE05-D2861D864E9D}"/>
                </a:ext>
              </a:extLst>
            </p:cNvPr>
            <p:cNvSpPr/>
            <p:nvPr/>
          </p:nvSpPr>
          <p:spPr>
            <a:xfrm>
              <a:off x="6533758" y="2368683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723CDE5E-2812-4D36-95AB-D75CFFDDE3BD}"/>
                </a:ext>
              </a:extLst>
            </p:cNvPr>
            <p:cNvSpPr/>
            <p:nvPr/>
          </p:nvSpPr>
          <p:spPr>
            <a:xfrm>
              <a:off x="6462930" y="2439511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3C7A08BE-CF8A-46C8-8842-3404A6EFDBDB}"/>
                </a:ext>
              </a:extLst>
            </p:cNvPr>
            <p:cNvSpPr/>
            <p:nvPr/>
          </p:nvSpPr>
          <p:spPr>
            <a:xfrm>
              <a:off x="6533758" y="2439511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7047E79B-7F68-4CF0-AF18-D7E2A780DE99}"/>
                </a:ext>
              </a:extLst>
            </p:cNvPr>
            <p:cNvSpPr/>
            <p:nvPr/>
          </p:nvSpPr>
          <p:spPr>
            <a:xfrm>
              <a:off x="6462930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480B39B8-E156-426D-8D7B-266BA12E90D2}"/>
                </a:ext>
              </a:extLst>
            </p:cNvPr>
            <p:cNvSpPr/>
            <p:nvPr/>
          </p:nvSpPr>
          <p:spPr>
            <a:xfrm>
              <a:off x="6533758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7DCD4AE-B899-4A19-9834-3636537709FE}"/>
                </a:ext>
              </a:extLst>
            </p:cNvPr>
            <p:cNvSpPr/>
            <p:nvPr/>
          </p:nvSpPr>
          <p:spPr>
            <a:xfrm>
              <a:off x="6604586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0737D703-9755-4026-B278-3B0E6E071806}"/>
                </a:ext>
              </a:extLst>
            </p:cNvPr>
            <p:cNvSpPr/>
            <p:nvPr/>
          </p:nvSpPr>
          <p:spPr>
            <a:xfrm>
              <a:off x="6675415" y="2510340"/>
              <a:ext cx="35414" cy="44267"/>
            </a:xfrm>
            <a:custGeom>
              <a:avLst/>
              <a:gdLst>
                <a:gd name="connsiteX0" fmla="*/ 17707 w 35414"/>
                <a:gd name="connsiteY0" fmla="*/ 0 h 44267"/>
                <a:gd name="connsiteX1" fmla="*/ 0 w 35414"/>
                <a:gd name="connsiteY1" fmla="*/ 17707 h 44267"/>
                <a:gd name="connsiteX2" fmla="*/ 0 w 35414"/>
                <a:gd name="connsiteY2" fmla="*/ 26561 h 44267"/>
                <a:gd name="connsiteX3" fmla="*/ 17707 w 35414"/>
                <a:gd name="connsiteY3" fmla="*/ 44268 h 44267"/>
                <a:gd name="connsiteX4" fmla="*/ 35414 w 35414"/>
                <a:gd name="connsiteY4" fmla="*/ 26561 h 44267"/>
                <a:gd name="connsiteX5" fmla="*/ 35414 w 35414"/>
                <a:gd name="connsiteY5" fmla="*/ 17707 h 44267"/>
                <a:gd name="connsiteX6" fmla="*/ 17707 w 35414"/>
                <a:gd name="connsiteY6" fmla="*/ 0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5414" h="44267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26561"/>
                  </a:lnTo>
                  <a:cubicBezTo>
                    <a:pt x="0" y="36300"/>
                    <a:pt x="7968" y="44268"/>
                    <a:pt x="17707" y="44268"/>
                  </a:cubicBezTo>
                  <a:cubicBezTo>
                    <a:pt x="27446" y="44268"/>
                    <a:pt x="35414" y="36300"/>
                    <a:pt x="35414" y="26561"/>
                  </a:cubicBez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FD0606F-217C-456E-8177-48D8591D9EB3}"/>
                </a:ext>
              </a:extLst>
            </p:cNvPr>
            <p:cNvSpPr/>
            <p:nvPr/>
          </p:nvSpPr>
          <p:spPr>
            <a:xfrm>
              <a:off x="6701975" y="2227026"/>
              <a:ext cx="88535" cy="115096"/>
            </a:xfrm>
            <a:custGeom>
              <a:avLst/>
              <a:gdLst>
                <a:gd name="connsiteX0" fmla="*/ 17707 w 88535"/>
                <a:gd name="connsiteY0" fmla="*/ 0 h 115096"/>
                <a:gd name="connsiteX1" fmla="*/ 0 w 88535"/>
                <a:gd name="connsiteY1" fmla="*/ 17707 h 115096"/>
                <a:gd name="connsiteX2" fmla="*/ 0 w 88535"/>
                <a:gd name="connsiteY2" fmla="*/ 97389 h 115096"/>
                <a:gd name="connsiteX3" fmla="*/ 17707 w 88535"/>
                <a:gd name="connsiteY3" fmla="*/ 115096 h 115096"/>
                <a:gd name="connsiteX4" fmla="*/ 70828 w 88535"/>
                <a:gd name="connsiteY4" fmla="*/ 115096 h 115096"/>
                <a:gd name="connsiteX5" fmla="*/ 88535 w 88535"/>
                <a:gd name="connsiteY5" fmla="*/ 97389 h 115096"/>
                <a:gd name="connsiteX6" fmla="*/ 70828 w 88535"/>
                <a:gd name="connsiteY6" fmla="*/ 79682 h 115096"/>
                <a:gd name="connsiteX7" fmla="*/ 35414 w 88535"/>
                <a:gd name="connsiteY7" fmla="*/ 79682 h 115096"/>
                <a:gd name="connsiteX8" fmla="*/ 35414 w 88535"/>
                <a:gd name="connsiteY8" fmla="*/ 17707 h 115096"/>
                <a:gd name="connsiteX9" fmla="*/ 17707 w 88535"/>
                <a:gd name="connsiteY9" fmla="*/ 0 h 1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8535" h="115096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lnTo>
                    <a:pt x="0" y="97389"/>
                  </a:lnTo>
                  <a:cubicBezTo>
                    <a:pt x="0" y="107128"/>
                    <a:pt x="7968" y="115096"/>
                    <a:pt x="17707" y="115096"/>
                  </a:cubicBezTo>
                  <a:lnTo>
                    <a:pt x="70828" y="115096"/>
                  </a:lnTo>
                  <a:cubicBezTo>
                    <a:pt x="80567" y="115096"/>
                    <a:pt x="88535" y="107128"/>
                    <a:pt x="88535" y="97389"/>
                  </a:cubicBezTo>
                  <a:cubicBezTo>
                    <a:pt x="88535" y="87650"/>
                    <a:pt x="80567" y="79682"/>
                    <a:pt x="70828" y="79682"/>
                  </a:cubicBezTo>
                  <a:lnTo>
                    <a:pt x="35414" y="79682"/>
                  </a:lnTo>
                  <a:lnTo>
                    <a:pt x="35414" y="17707"/>
                  </a:lnTo>
                  <a:cubicBezTo>
                    <a:pt x="35414" y="7968"/>
                    <a:pt x="27446" y="0"/>
                    <a:pt x="1770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66" name="Graphic 69">
            <a:extLst>
              <a:ext uri="{FF2B5EF4-FFF2-40B4-BE49-F238E27FC236}">
                <a16:creationId xmlns:a16="http://schemas.microsoft.com/office/drawing/2014/main" id="{AAFE8E2D-9B12-429E-B965-4CCB5E558F3C}"/>
              </a:ext>
            </a:extLst>
          </p:cNvPr>
          <p:cNvGrpSpPr/>
          <p:nvPr/>
        </p:nvGrpSpPr>
        <p:grpSpPr>
          <a:xfrm>
            <a:off x="4663373" y="3935038"/>
            <a:ext cx="433994" cy="393308"/>
            <a:chOff x="5264049" y="2147344"/>
            <a:chExt cx="566626" cy="513505"/>
          </a:xfrm>
          <a:solidFill>
            <a:srgbClr val="67748E"/>
          </a:solidFill>
        </p:grpSpPr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7F8BAC91-06FE-4313-9F6A-4A0FC86D18F4}"/>
                </a:ext>
              </a:extLst>
            </p:cNvPr>
            <p:cNvSpPr/>
            <p:nvPr/>
          </p:nvSpPr>
          <p:spPr>
            <a:xfrm>
              <a:off x="5370291" y="2413473"/>
              <a:ext cx="88535" cy="158841"/>
            </a:xfrm>
            <a:custGeom>
              <a:avLst/>
              <a:gdLst>
                <a:gd name="connsiteX0" fmla="*/ 88535 w 88535"/>
                <a:gd name="connsiteY0" fmla="*/ 141134 h 158841"/>
                <a:gd name="connsiteX1" fmla="*/ 70828 w 88535"/>
                <a:gd name="connsiteY1" fmla="*/ 123427 h 158841"/>
                <a:gd name="connsiteX2" fmla="*/ 61975 w 88535"/>
                <a:gd name="connsiteY2" fmla="*/ 123427 h 158841"/>
                <a:gd name="connsiteX3" fmla="*/ 61975 w 88535"/>
                <a:gd name="connsiteY3" fmla="*/ 17184 h 158841"/>
                <a:gd name="connsiteX4" fmla="*/ 51351 w 88535"/>
                <a:gd name="connsiteY4" fmla="*/ 1248 h 158841"/>
                <a:gd name="connsiteX5" fmla="*/ 31873 w 88535"/>
                <a:gd name="connsiteY5" fmla="*/ 4789 h 158841"/>
                <a:gd name="connsiteX6" fmla="*/ 5312 w 88535"/>
                <a:gd name="connsiteY6" fmla="*/ 31350 h 158841"/>
                <a:gd name="connsiteX7" fmla="*/ 5312 w 88535"/>
                <a:gd name="connsiteY7" fmla="*/ 56140 h 158841"/>
                <a:gd name="connsiteX8" fmla="*/ 26561 w 88535"/>
                <a:gd name="connsiteY8" fmla="*/ 58796 h 158841"/>
                <a:gd name="connsiteX9" fmla="*/ 26561 w 88535"/>
                <a:gd name="connsiteY9" fmla="*/ 123427 h 158841"/>
                <a:gd name="connsiteX10" fmla="*/ 17707 w 88535"/>
                <a:gd name="connsiteY10" fmla="*/ 123427 h 158841"/>
                <a:gd name="connsiteX11" fmla="*/ 0 w 88535"/>
                <a:gd name="connsiteY11" fmla="*/ 141134 h 158841"/>
                <a:gd name="connsiteX12" fmla="*/ 17707 w 88535"/>
                <a:gd name="connsiteY12" fmla="*/ 158841 h 158841"/>
                <a:gd name="connsiteX13" fmla="*/ 70828 w 88535"/>
                <a:gd name="connsiteY13" fmla="*/ 158841 h 158841"/>
                <a:gd name="connsiteX14" fmla="*/ 88535 w 88535"/>
                <a:gd name="connsiteY14" fmla="*/ 141134 h 15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8535" h="158841">
                  <a:moveTo>
                    <a:pt x="88535" y="141134"/>
                  </a:moveTo>
                  <a:cubicBezTo>
                    <a:pt x="88535" y="131395"/>
                    <a:pt x="80567" y="123427"/>
                    <a:pt x="70828" y="123427"/>
                  </a:cubicBezTo>
                  <a:lnTo>
                    <a:pt x="61975" y="123427"/>
                  </a:lnTo>
                  <a:lnTo>
                    <a:pt x="61975" y="17184"/>
                  </a:lnTo>
                  <a:cubicBezTo>
                    <a:pt x="61975" y="10101"/>
                    <a:pt x="57548" y="3904"/>
                    <a:pt x="51351" y="1248"/>
                  </a:cubicBezTo>
                  <a:cubicBezTo>
                    <a:pt x="44268" y="-1408"/>
                    <a:pt x="37185" y="363"/>
                    <a:pt x="31873" y="4789"/>
                  </a:cubicBezTo>
                  <a:lnTo>
                    <a:pt x="5312" y="31350"/>
                  </a:lnTo>
                  <a:cubicBezTo>
                    <a:pt x="-1771" y="38433"/>
                    <a:pt x="-1771" y="49057"/>
                    <a:pt x="5312" y="56140"/>
                  </a:cubicBezTo>
                  <a:cubicBezTo>
                    <a:pt x="11510" y="62337"/>
                    <a:pt x="19478" y="63223"/>
                    <a:pt x="26561" y="58796"/>
                  </a:cubicBezTo>
                  <a:lnTo>
                    <a:pt x="26561" y="123427"/>
                  </a:lnTo>
                  <a:lnTo>
                    <a:pt x="17707" y="123427"/>
                  </a:lnTo>
                  <a:cubicBezTo>
                    <a:pt x="7968" y="123427"/>
                    <a:pt x="0" y="131395"/>
                    <a:pt x="0" y="141134"/>
                  </a:cubicBezTo>
                  <a:cubicBezTo>
                    <a:pt x="0" y="150873"/>
                    <a:pt x="7968" y="158841"/>
                    <a:pt x="17707" y="158841"/>
                  </a:cubicBezTo>
                  <a:lnTo>
                    <a:pt x="70828" y="158841"/>
                  </a:lnTo>
                  <a:cubicBezTo>
                    <a:pt x="80567" y="158841"/>
                    <a:pt x="88535" y="150873"/>
                    <a:pt x="88535" y="14113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860AA08-07D2-4964-82AB-CFDEFD8FBDDF}"/>
                </a:ext>
              </a:extLst>
            </p:cNvPr>
            <p:cNvSpPr/>
            <p:nvPr/>
          </p:nvSpPr>
          <p:spPr>
            <a:xfrm>
              <a:off x="5264049" y="2306708"/>
              <a:ext cx="301020" cy="354141"/>
            </a:xfrm>
            <a:custGeom>
              <a:avLst/>
              <a:gdLst>
                <a:gd name="connsiteX0" fmla="*/ 283314 w 301020"/>
                <a:gd name="connsiteY0" fmla="*/ 115096 h 354141"/>
                <a:gd name="connsiteX1" fmla="*/ 283314 w 301020"/>
                <a:gd name="connsiteY1" fmla="*/ 115096 h 354141"/>
                <a:gd name="connsiteX2" fmla="*/ 283314 w 301020"/>
                <a:gd name="connsiteY2" fmla="*/ 35414 h 354141"/>
                <a:gd name="connsiteX3" fmla="*/ 247899 w 301020"/>
                <a:gd name="connsiteY3" fmla="*/ 0 h 354141"/>
                <a:gd name="connsiteX4" fmla="*/ 230192 w 301020"/>
                <a:gd name="connsiteY4" fmla="*/ 0 h 354141"/>
                <a:gd name="connsiteX5" fmla="*/ 194778 w 301020"/>
                <a:gd name="connsiteY5" fmla="*/ 35414 h 354141"/>
                <a:gd name="connsiteX6" fmla="*/ 194778 w 301020"/>
                <a:gd name="connsiteY6" fmla="*/ 42497 h 354141"/>
                <a:gd name="connsiteX7" fmla="*/ 150510 w 301020"/>
                <a:gd name="connsiteY7" fmla="*/ 35414 h 354141"/>
                <a:gd name="connsiteX8" fmla="*/ 0 w 301020"/>
                <a:gd name="connsiteY8" fmla="*/ 185924 h 354141"/>
                <a:gd name="connsiteX9" fmla="*/ 69943 w 301020"/>
                <a:gd name="connsiteY9" fmla="*/ 313416 h 354141"/>
                <a:gd name="connsiteX10" fmla="*/ 94733 w 301020"/>
                <a:gd name="connsiteY10" fmla="*/ 308103 h 354141"/>
                <a:gd name="connsiteX11" fmla="*/ 89421 w 301020"/>
                <a:gd name="connsiteY11" fmla="*/ 283314 h 354141"/>
                <a:gd name="connsiteX12" fmla="*/ 35414 w 301020"/>
                <a:gd name="connsiteY12" fmla="*/ 185924 h 354141"/>
                <a:gd name="connsiteX13" fmla="*/ 150510 w 301020"/>
                <a:gd name="connsiteY13" fmla="*/ 70828 h 354141"/>
                <a:gd name="connsiteX14" fmla="*/ 265606 w 301020"/>
                <a:gd name="connsiteY14" fmla="*/ 185924 h 354141"/>
                <a:gd name="connsiteX15" fmla="*/ 150510 w 301020"/>
                <a:gd name="connsiteY15" fmla="*/ 301021 h 354141"/>
                <a:gd name="connsiteX16" fmla="*/ 132803 w 301020"/>
                <a:gd name="connsiteY16" fmla="*/ 318728 h 354141"/>
                <a:gd name="connsiteX17" fmla="*/ 150510 w 301020"/>
                <a:gd name="connsiteY17" fmla="*/ 336435 h 354141"/>
                <a:gd name="connsiteX18" fmla="*/ 196549 w 301020"/>
                <a:gd name="connsiteY18" fmla="*/ 329352 h 354141"/>
                <a:gd name="connsiteX19" fmla="*/ 230192 w 301020"/>
                <a:gd name="connsiteY19" fmla="*/ 354142 h 354141"/>
                <a:gd name="connsiteX20" fmla="*/ 247899 w 301020"/>
                <a:gd name="connsiteY20" fmla="*/ 354142 h 354141"/>
                <a:gd name="connsiteX21" fmla="*/ 283314 w 301020"/>
                <a:gd name="connsiteY21" fmla="*/ 318728 h 354141"/>
                <a:gd name="connsiteX22" fmla="*/ 283314 w 301020"/>
                <a:gd name="connsiteY22" fmla="*/ 256753 h 354141"/>
                <a:gd name="connsiteX23" fmla="*/ 283314 w 301020"/>
                <a:gd name="connsiteY23" fmla="*/ 256753 h 354141"/>
                <a:gd name="connsiteX24" fmla="*/ 301021 w 301020"/>
                <a:gd name="connsiteY24" fmla="*/ 185924 h 354141"/>
                <a:gd name="connsiteX25" fmla="*/ 283314 w 301020"/>
                <a:gd name="connsiteY25" fmla="*/ 115096 h 354141"/>
                <a:gd name="connsiteX26" fmla="*/ 230192 w 301020"/>
                <a:gd name="connsiteY26" fmla="*/ 58433 h 354141"/>
                <a:gd name="connsiteX27" fmla="*/ 230192 w 301020"/>
                <a:gd name="connsiteY27" fmla="*/ 35414 h 354141"/>
                <a:gd name="connsiteX28" fmla="*/ 247899 w 301020"/>
                <a:gd name="connsiteY28" fmla="*/ 35414 h 354141"/>
                <a:gd name="connsiteX29" fmla="*/ 247899 w 301020"/>
                <a:gd name="connsiteY29" fmla="*/ 71714 h 354141"/>
                <a:gd name="connsiteX30" fmla="*/ 230192 w 301020"/>
                <a:gd name="connsiteY30" fmla="*/ 58433 h 354141"/>
                <a:gd name="connsiteX31" fmla="*/ 230192 w 301020"/>
                <a:gd name="connsiteY31" fmla="*/ 318728 h 354141"/>
                <a:gd name="connsiteX32" fmla="*/ 230192 w 301020"/>
                <a:gd name="connsiteY32" fmla="*/ 313416 h 354141"/>
                <a:gd name="connsiteX33" fmla="*/ 247899 w 301020"/>
                <a:gd name="connsiteY33" fmla="*/ 300135 h 354141"/>
                <a:gd name="connsiteX34" fmla="*/ 247899 w 301020"/>
                <a:gd name="connsiteY34" fmla="*/ 318728 h 354141"/>
                <a:gd name="connsiteX35" fmla="*/ 230192 w 301020"/>
                <a:gd name="connsiteY35" fmla="*/ 318728 h 35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01020" h="354141">
                  <a:moveTo>
                    <a:pt x="283314" y="115096"/>
                  </a:moveTo>
                  <a:cubicBezTo>
                    <a:pt x="283314" y="115096"/>
                    <a:pt x="283314" y="115096"/>
                    <a:pt x="283314" y="115096"/>
                  </a:cubicBezTo>
                  <a:lnTo>
                    <a:pt x="283314" y="35414"/>
                  </a:lnTo>
                  <a:cubicBezTo>
                    <a:pt x="283314" y="15936"/>
                    <a:pt x="267377" y="0"/>
                    <a:pt x="247899" y="0"/>
                  </a:cubicBezTo>
                  <a:lnTo>
                    <a:pt x="230192" y="0"/>
                  </a:lnTo>
                  <a:cubicBezTo>
                    <a:pt x="210714" y="0"/>
                    <a:pt x="194778" y="15936"/>
                    <a:pt x="194778" y="35414"/>
                  </a:cubicBezTo>
                  <a:lnTo>
                    <a:pt x="194778" y="42497"/>
                  </a:lnTo>
                  <a:cubicBezTo>
                    <a:pt x="180612" y="38070"/>
                    <a:pt x="165561" y="35414"/>
                    <a:pt x="150510" y="35414"/>
                  </a:cubicBezTo>
                  <a:cubicBezTo>
                    <a:pt x="67287" y="35414"/>
                    <a:pt x="0" y="102701"/>
                    <a:pt x="0" y="185924"/>
                  </a:cubicBezTo>
                  <a:cubicBezTo>
                    <a:pt x="0" y="237275"/>
                    <a:pt x="26561" y="285084"/>
                    <a:pt x="69943" y="313416"/>
                  </a:cubicBezTo>
                  <a:cubicBezTo>
                    <a:pt x="77911" y="318728"/>
                    <a:pt x="89421" y="316072"/>
                    <a:pt x="94733" y="308103"/>
                  </a:cubicBezTo>
                  <a:cubicBezTo>
                    <a:pt x="100045" y="300135"/>
                    <a:pt x="97389" y="288626"/>
                    <a:pt x="89421" y="283314"/>
                  </a:cubicBezTo>
                  <a:cubicBezTo>
                    <a:pt x="55777" y="262065"/>
                    <a:pt x="35414" y="225765"/>
                    <a:pt x="35414" y="185924"/>
                  </a:cubicBezTo>
                  <a:cubicBezTo>
                    <a:pt x="35414" y="122179"/>
                    <a:pt x="86765" y="70828"/>
                    <a:pt x="150510" y="70828"/>
                  </a:cubicBezTo>
                  <a:cubicBezTo>
                    <a:pt x="214256" y="70828"/>
                    <a:pt x="265606" y="122179"/>
                    <a:pt x="265606" y="185924"/>
                  </a:cubicBezTo>
                  <a:cubicBezTo>
                    <a:pt x="265606" y="249670"/>
                    <a:pt x="214256" y="301021"/>
                    <a:pt x="150510" y="301021"/>
                  </a:cubicBezTo>
                  <a:cubicBezTo>
                    <a:pt x="140771" y="301021"/>
                    <a:pt x="132803" y="308989"/>
                    <a:pt x="132803" y="318728"/>
                  </a:cubicBezTo>
                  <a:cubicBezTo>
                    <a:pt x="132803" y="328467"/>
                    <a:pt x="140771" y="336435"/>
                    <a:pt x="150510" y="336435"/>
                  </a:cubicBezTo>
                  <a:cubicBezTo>
                    <a:pt x="166447" y="336435"/>
                    <a:pt x="182383" y="333779"/>
                    <a:pt x="196549" y="329352"/>
                  </a:cubicBezTo>
                  <a:cubicBezTo>
                    <a:pt x="200976" y="343518"/>
                    <a:pt x="214256" y="354142"/>
                    <a:pt x="230192" y="354142"/>
                  </a:cubicBezTo>
                  <a:lnTo>
                    <a:pt x="247899" y="354142"/>
                  </a:lnTo>
                  <a:cubicBezTo>
                    <a:pt x="267377" y="354142"/>
                    <a:pt x="283314" y="338206"/>
                    <a:pt x="283314" y="318728"/>
                  </a:cubicBezTo>
                  <a:lnTo>
                    <a:pt x="283314" y="256753"/>
                  </a:lnTo>
                  <a:cubicBezTo>
                    <a:pt x="283314" y="256753"/>
                    <a:pt x="283314" y="256753"/>
                    <a:pt x="283314" y="256753"/>
                  </a:cubicBezTo>
                  <a:cubicBezTo>
                    <a:pt x="294823" y="235504"/>
                    <a:pt x="301021" y="211600"/>
                    <a:pt x="301021" y="185924"/>
                  </a:cubicBezTo>
                  <a:cubicBezTo>
                    <a:pt x="301021" y="160249"/>
                    <a:pt x="294823" y="136345"/>
                    <a:pt x="283314" y="115096"/>
                  </a:cubicBezTo>
                  <a:close/>
                  <a:moveTo>
                    <a:pt x="230192" y="58433"/>
                  </a:moveTo>
                  <a:lnTo>
                    <a:pt x="230192" y="35414"/>
                  </a:lnTo>
                  <a:lnTo>
                    <a:pt x="247899" y="35414"/>
                  </a:lnTo>
                  <a:lnTo>
                    <a:pt x="247899" y="71714"/>
                  </a:lnTo>
                  <a:cubicBezTo>
                    <a:pt x="242587" y="66402"/>
                    <a:pt x="236390" y="61975"/>
                    <a:pt x="230192" y="58433"/>
                  </a:cubicBezTo>
                  <a:close/>
                  <a:moveTo>
                    <a:pt x="230192" y="318728"/>
                  </a:moveTo>
                  <a:lnTo>
                    <a:pt x="230192" y="313416"/>
                  </a:lnTo>
                  <a:cubicBezTo>
                    <a:pt x="236390" y="309874"/>
                    <a:pt x="242587" y="305447"/>
                    <a:pt x="247899" y="300135"/>
                  </a:cubicBezTo>
                  <a:lnTo>
                    <a:pt x="247899" y="318728"/>
                  </a:lnTo>
                  <a:lnTo>
                    <a:pt x="230192" y="31872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64605C41-1910-4E49-8231-A361BDD11BB7}"/>
                </a:ext>
              </a:extLst>
            </p:cNvPr>
            <p:cNvSpPr/>
            <p:nvPr/>
          </p:nvSpPr>
          <p:spPr>
            <a:xfrm>
              <a:off x="5582776" y="2404097"/>
              <a:ext cx="88535" cy="256752"/>
            </a:xfrm>
            <a:custGeom>
              <a:avLst/>
              <a:gdLst>
                <a:gd name="connsiteX0" fmla="*/ 53121 w 88535"/>
                <a:gd name="connsiteY0" fmla="*/ 0 h 256752"/>
                <a:gd name="connsiteX1" fmla="*/ 35414 w 88535"/>
                <a:gd name="connsiteY1" fmla="*/ 0 h 256752"/>
                <a:gd name="connsiteX2" fmla="*/ 0 w 88535"/>
                <a:gd name="connsiteY2" fmla="*/ 35414 h 256752"/>
                <a:gd name="connsiteX3" fmla="*/ 0 w 88535"/>
                <a:gd name="connsiteY3" fmla="*/ 221339 h 256752"/>
                <a:gd name="connsiteX4" fmla="*/ 35414 w 88535"/>
                <a:gd name="connsiteY4" fmla="*/ 256753 h 256752"/>
                <a:gd name="connsiteX5" fmla="*/ 53121 w 88535"/>
                <a:gd name="connsiteY5" fmla="*/ 256753 h 256752"/>
                <a:gd name="connsiteX6" fmla="*/ 88535 w 88535"/>
                <a:gd name="connsiteY6" fmla="*/ 221339 h 256752"/>
                <a:gd name="connsiteX7" fmla="*/ 88535 w 88535"/>
                <a:gd name="connsiteY7" fmla="*/ 35414 h 256752"/>
                <a:gd name="connsiteX8" fmla="*/ 53121 w 88535"/>
                <a:gd name="connsiteY8" fmla="*/ 0 h 256752"/>
                <a:gd name="connsiteX9" fmla="*/ 53121 w 88535"/>
                <a:gd name="connsiteY9" fmla="*/ 221339 h 256752"/>
                <a:gd name="connsiteX10" fmla="*/ 35414 w 88535"/>
                <a:gd name="connsiteY10" fmla="*/ 221339 h 256752"/>
                <a:gd name="connsiteX11" fmla="*/ 35414 w 88535"/>
                <a:gd name="connsiteY11" fmla="*/ 35414 h 256752"/>
                <a:gd name="connsiteX12" fmla="*/ 53121 w 88535"/>
                <a:gd name="connsiteY12" fmla="*/ 35414 h 256752"/>
                <a:gd name="connsiteX13" fmla="*/ 53121 w 88535"/>
                <a:gd name="connsiteY13" fmla="*/ 221339 h 25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535" h="256752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221339"/>
                  </a:lnTo>
                  <a:cubicBezTo>
                    <a:pt x="0" y="240816"/>
                    <a:pt x="15936" y="256753"/>
                    <a:pt x="35414" y="256753"/>
                  </a:cubicBezTo>
                  <a:lnTo>
                    <a:pt x="53121" y="256753"/>
                  </a:lnTo>
                  <a:cubicBezTo>
                    <a:pt x="72599" y="256753"/>
                    <a:pt x="88535" y="240816"/>
                    <a:pt x="88535" y="221339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221339"/>
                  </a:moveTo>
                  <a:lnTo>
                    <a:pt x="35414" y="221339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221339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DC04F217-A032-4C26-8C64-80FCEC00BFB4}"/>
                </a:ext>
              </a:extLst>
            </p:cNvPr>
            <p:cNvSpPr/>
            <p:nvPr/>
          </p:nvSpPr>
          <p:spPr>
            <a:xfrm>
              <a:off x="5449973" y="2147344"/>
              <a:ext cx="380702" cy="345288"/>
            </a:xfrm>
            <a:custGeom>
              <a:avLst/>
              <a:gdLst>
                <a:gd name="connsiteX0" fmla="*/ 375390 w 380702"/>
                <a:gd name="connsiteY0" fmla="*/ 262065 h 345288"/>
                <a:gd name="connsiteX1" fmla="*/ 350600 w 380702"/>
                <a:gd name="connsiteY1" fmla="*/ 262065 h 345288"/>
                <a:gd name="connsiteX2" fmla="*/ 326696 w 380702"/>
                <a:gd name="connsiteY2" fmla="*/ 285970 h 345288"/>
                <a:gd name="connsiteX3" fmla="*/ 17707 w 380702"/>
                <a:gd name="connsiteY3" fmla="*/ 0 h 345288"/>
                <a:gd name="connsiteX4" fmla="*/ 0 w 380702"/>
                <a:gd name="connsiteY4" fmla="*/ 17707 h 345288"/>
                <a:gd name="connsiteX5" fmla="*/ 17707 w 380702"/>
                <a:gd name="connsiteY5" fmla="*/ 35414 h 345288"/>
                <a:gd name="connsiteX6" fmla="*/ 291282 w 380702"/>
                <a:gd name="connsiteY6" fmla="*/ 283314 h 345288"/>
                <a:gd name="connsiteX7" fmla="*/ 270033 w 380702"/>
                <a:gd name="connsiteY7" fmla="*/ 262065 h 345288"/>
                <a:gd name="connsiteX8" fmla="*/ 245243 w 380702"/>
                <a:gd name="connsiteY8" fmla="*/ 262065 h 345288"/>
                <a:gd name="connsiteX9" fmla="*/ 245243 w 380702"/>
                <a:gd name="connsiteY9" fmla="*/ 286855 h 345288"/>
                <a:gd name="connsiteX10" fmla="*/ 298365 w 380702"/>
                <a:gd name="connsiteY10" fmla="*/ 339976 h 345288"/>
                <a:gd name="connsiteX11" fmla="*/ 309874 w 380702"/>
                <a:gd name="connsiteY11" fmla="*/ 345288 h 345288"/>
                <a:gd name="connsiteX12" fmla="*/ 322269 w 380702"/>
                <a:gd name="connsiteY12" fmla="*/ 339976 h 345288"/>
                <a:gd name="connsiteX13" fmla="*/ 375390 w 380702"/>
                <a:gd name="connsiteY13" fmla="*/ 286855 h 345288"/>
                <a:gd name="connsiteX14" fmla="*/ 375390 w 380702"/>
                <a:gd name="connsiteY14" fmla="*/ 262065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702" h="345288">
                  <a:moveTo>
                    <a:pt x="375390" y="262065"/>
                  </a:moveTo>
                  <a:cubicBezTo>
                    <a:pt x="368308" y="254982"/>
                    <a:pt x="357683" y="254982"/>
                    <a:pt x="350600" y="262065"/>
                  </a:cubicBezTo>
                  <a:lnTo>
                    <a:pt x="326696" y="285970"/>
                  </a:lnTo>
                  <a:cubicBezTo>
                    <a:pt x="314301" y="126606"/>
                    <a:pt x="180612" y="0"/>
                    <a:pt x="17707" y="0"/>
                  </a:cubicBez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ubicBezTo>
                    <a:pt x="160249" y="35414"/>
                    <a:pt x="278001" y="144313"/>
                    <a:pt x="291282" y="283314"/>
                  </a:cubicBezTo>
                  <a:lnTo>
                    <a:pt x="270033" y="262065"/>
                  </a:lnTo>
                  <a:cubicBezTo>
                    <a:pt x="262950" y="254982"/>
                    <a:pt x="252326" y="254982"/>
                    <a:pt x="245243" y="262065"/>
                  </a:cubicBezTo>
                  <a:cubicBezTo>
                    <a:pt x="238160" y="269148"/>
                    <a:pt x="238160" y="279772"/>
                    <a:pt x="245243" y="286855"/>
                  </a:cubicBezTo>
                  <a:lnTo>
                    <a:pt x="298365" y="339976"/>
                  </a:lnTo>
                  <a:cubicBezTo>
                    <a:pt x="301021" y="343518"/>
                    <a:pt x="305447" y="345288"/>
                    <a:pt x="309874" y="345288"/>
                  </a:cubicBezTo>
                  <a:cubicBezTo>
                    <a:pt x="314301" y="345288"/>
                    <a:pt x="318728" y="343518"/>
                    <a:pt x="322269" y="339976"/>
                  </a:cubicBezTo>
                  <a:lnTo>
                    <a:pt x="375390" y="286855"/>
                  </a:lnTo>
                  <a:cubicBezTo>
                    <a:pt x="382473" y="279772"/>
                    <a:pt x="382473" y="269148"/>
                    <a:pt x="375390" y="26206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2E0BA34-2234-47AE-94EF-E59E18F10C27}"/>
                </a:ext>
              </a:extLst>
            </p:cNvPr>
            <p:cNvSpPr/>
            <p:nvPr/>
          </p:nvSpPr>
          <p:spPr>
            <a:xfrm>
              <a:off x="5706726" y="2528047"/>
              <a:ext cx="88535" cy="132803"/>
            </a:xfrm>
            <a:custGeom>
              <a:avLst/>
              <a:gdLst>
                <a:gd name="connsiteX0" fmla="*/ 53121 w 88535"/>
                <a:gd name="connsiteY0" fmla="*/ 0 h 132803"/>
                <a:gd name="connsiteX1" fmla="*/ 35414 w 88535"/>
                <a:gd name="connsiteY1" fmla="*/ 0 h 132803"/>
                <a:gd name="connsiteX2" fmla="*/ 0 w 88535"/>
                <a:gd name="connsiteY2" fmla="*/ 35414 h 132803"/>
                <a:gd name="connsiteX3" fmla="*/ 0 w 88535"/>
                <a:gd name="connsiteY3" fmla="*/ 97389 h 132803"/>
                <a:gd name="connsiteX4" fmla="*/ 35414 w 88535"/>
                <a:gd name="connsiteY4" fmla="*/ 132803 h 132803"/>
                <a:gd name="connsiteX5" fmla="*/ 53121 w 88535"/>
                <a:gd name="connsiteY5" fmla="*/ 132803 h 132803"/>
                <a:gd name="connsiteX6" fmla="*/ 88535 w 88535"/>
                <a:gd name="connsiteY6" fmla="*/ 97389 h 132803"/>
                <a:gd name="connsiteX7" fmla="*/ 88535 w 88535"/>
                <a:gd name="connsiteY7" fmla="*/ 35414 h 132803"/>
                <a:gd name="connsiteX8" fmla="*/ 53121 w 88535"/>
                <a:gd name="connsiteY8" fmla="*/ 0 h 132803"/>
                <a:gd name="connsiteX9" fmla="*/ 53121 w 88535"/>
                <a:gd name="connsiteY9" fmla="*/ 97389 h 132803"/>
                <a:gd name="connsiteX10" fmla="*/ 35414 w 88535"/>
                <a:gd name="connsiteY10" fmla="*/ 97389 h 132803"/>
                <a:gd name="connsiteX11" fmla="*/ 35414 w 88535"/>
                <a:gd name="connsiteY11" fmla="*/ 35414 h 132803"/>
                <a:gd name="connsiteX12" fmla="*/ 53121 w 88535"/>
                <a:gd name="connsiteY12" fmla="*/ 35414 h 132803"/>
                <a:gd name="connsiteX13" fmla="*/ 53121 w 88535"/>
                <a:gd name="connsiteY13" fmla="*/ 97389 h 132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535" h="132803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97389"/>
                  </a:lnTo>
                  <a:cubicBezTo>
                    <a:pt x="0" y="116867"/>
                    <a:pt x="15936" y="132803"/>
                    <a:pt x="35414" y="132803"/>
                  </a:cubicBezTo>
                  <a:lnTo>
                    <a:pt x="53121" y="132803"/>
                  </a:lnTo>
                  <a:cubicBezTo>
                    <a:pt x="72599" y="132803"/>
                    <a:pt x="88535" y="116867"/>
                    <a:pt x="88535" y="97389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97389"/>
                  </a:moveTo>
                  <a:lnTo>
                    <a:pt x="35414" y="97389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97389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72" name="Graphic 71">
            <a:extLst>
              <a:ext uri="{FF2B5EF4-FFF2-40B4-BE49-F238E27FC236}">
                <a16:creationId xmlns:a16="http://schemas.microsoft.com/office/drawing/2014/main" id="{2F30BC26-F342-4798-81B4-BDBDACFB05FE}"/>
              </a:ext>
            </a:extLst>
          </p:cNvPr>
          <p:cNvGrpSpPr/>
          <p:nvPr/>
        </p:nvGrpSpPr>
        <p:grpSpPr>
          <a:xfrm>
            <a:off x="3483415" y="3935038"/>
            <a:ext cx="433994" cy="393308"/>
            <a:chOff x="4180264" y="2147344"/>
            <a:chExt cx="566626" cy="513505"/>
          </a:xfrm>
          <a:solidFill>
            <a:srgbClr val="67748E"/>
          </a:solidFill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5158D2EF-D798-4D14-991C-C20139D58387}"/>
                </a:ext>
              </a:extLst>
            </p:cNvPr>
            <p:cNvSpPr/>
            <p:nvPr/>
          </p:nvSpPr>
          <p:spPr>
            <a:xfrm>
              <a:off x="4180264" y="2306708"/>
              <a:ext cx="301020" cy="354141"/>
            </a:xfrm>
            <a:custGeom>
              <a:avLst/>
              <a:gdLst>
                <a:gd name="connsiteX0" fmla="*/ 283314 w 301020"/>
                <a:gd name="connsiteY0" fmla="*/ 115096 h 354141"/>
                <a:gd name="connsiteX1" fmla="*/ 283314 w 301020"/>
                <a:gd name="connsiteY1" fmla="*/ 115096 h 354141"/>
                <a:gd name="connsiteX2" fmla="*/ 283314 w 301020"/>
                <a:gd name="connsiteY2" fmla="*/ 35414 h 354141"/>
                <a:gd name="connsiteX3" fmla="*/ 247899 w 301020"/>
                <a:gd name="connsiteY3" fmla="*/ 0 h 354141"/>
                <a:gd name="connsiteX4" fmla="*/ 230192 w 301020"/>
                <a:gd name="connsiteY4" fmla="*/ 0 h 354141"/>
                <a:gd name="connsiteX5" fmla="*/ 194778 w 301020"/>
                <a:gd name="connsiteY5" fmla="*/ 35414 h 354141"/>
                <a:gd name="connsiteX6" fmla="*/ 194778 w 301020"/>
                <a:gd name="connsiteY6" fmla="*/ 42497 h 354141"/>
                <a:gd name="connsiteX7" fmla="*/ 150510 w 301020"/>
                <a:gd name="connsiteY7" fmla="*/ 35414 h 354141"/>
                <a:gd name="connsiteX8" fmla="*/ 0 w 301020"/>
                <a:gd name="connsiteY8" fmla="*/ 185924 h 354141"/>
                <a:gd name="connsiteX9" fmla="*/ 69943 w 301020"/>
                <a:gd name="connsiteY9" fmla="*/ 313416 h 354141"/>
                <a:gd name="connsiteX10" fmla="*/ 94733 w 301020"/>
                <a:gd name="connsiteY10" fmla="*/ 308103 h 354141"/>
                <a:gd name="connsiteX11" fmla="*/ 89421 w 301020"/>
                <a:gd name="connsiteY11" fmla="*/ 283314 h 354141"/>
                <a:gd name="connsiteX12" fmla="*/ 35414 w 301020"/>
                <a:gd name="connsiteY12" fmla="*/ 185924 h 354141"/>
                <a:gd name="connsiteX13" fmla="*/ 150510 w 301020"/>
                <a:gd name="connsiteY13" fmla="*/ 70828 h 354141"/>
                <a:gd name="connsiteX14" fmla="*/ 265606 w 301020"/>
                <a:gd name="connsiteY14" fmla="*/ 185924 h 354141"/>
                <a:gd name="connsiteX15" fmla="*/ 150510 w 301020"/>
                <a:gd name="connsiteY15" fmla="*/ 301021 h 354141"/>
                <a:gd name="connsiteX16" fmla="*/ 132803 w 301020"/>
                <a:gd name="connsiteY16" fmla="*/ 318728 h 354141"/>
                <a:gd name="connsiteX17" fmla="*/ 150510 w 301020"/>
                <a:gd name="connsiteY17" fmla="*/ 336435 h 354141"/>
                <a:gd name="connsiteX18" fmla="*/ 196549 w 301020"/>
                <a:gd name="connsiteY18" fmla="*/ 329352 h 354141"/>
                <a:gd name="connsiteX19" fmla="*/ 230192 w 301020"/>
                <a:gd name="connsiteY19" fmla="*/ 354142 h 354141"/>
                <a:gd name="connsiteX20" fmla="*/ 247899 w 301020"/>
                <a:gd name="connsiteY20" fmla="*/ 354142 h 354141"/>
                <a:gd name="connsiteX21" fmla="*/ 283314 w 301020"/>
                <a:gd name="connsiteY21" fmla="*/ 318728 h 354141"/>
                <a:gd name="connsiteX22" fmla="*/ 283314 w 301020"/>
                <a:gd name="connsiteY22" fmla="*/ 256753 h 354141"/>
                <a:gd name="connsiteX23" fmla="*/ 283314 w 301020"/>
                <a:gd name="connsiteY23" fmla="*/ 256753 h 354141"/>
                <a:gd name="connsiteX24" fmla="*/ 301021 w 301020"/>
                <a:gd name="connsiteY24" fmla="*/ 185924 h 354141"/>
                <a:gd name="connsiteX25" fmla="*/ 283314 w 301020"/>
                <a:gd name="connsiteY25" fmla="*/ 115096 h 354141"/>
                <a:gd name="connsiteX26" fmla="*/ 230192 w 301020"/>
                <a:gd name="connsiteY26" fmla="*/ 58433 h 354141"/>
                <a:gd name="connsiteX27" fmla="*/ 230192 w 301020"/>
                <a:gd name="connsiteY27" fmla="*/ 35414 h 354141"/>
                <a:gd name="connsiteX28" fmla="*/ 247899 w 301020"/>
                <a:gd name="connsiteY28" fmla="*/ 35414 h 354141"/>
                <a:gd name="connsiteX29" fmla="*/ 247899 w 301020"/>
                <a:gd name="connsiteY29" fmla="*/ 71714 h 354141"/>
                <a:gd name="connsiteX30" fmla="*/ 230192 w 301020"/>
                <a:gd name="connsiteY30" fmla="*/ 58433 h 354141"/>
                <a:gd name="connsiteX31" fmla="*/ 230192 w 301020"/>
                <a:gd name="connsiteY31" fmla="*/ 318728 h 354141"/>
                <a:gd name="connsiteX32" fmla="*/ 230192 w 301020"/>
                <a:gd name="connsiteY32" fmla="*/ 313416 h 354141"/>
                <a:gd name="connsiteX33" fmla="*/ 247899 w 301020"/>
                <a:gd name="connsiteY33" fmla="*/ 300135 h 354141"/>
                <a:gd name="connsiteX34" fmla="*/ 247899 w 301020"/>
                <a:gd name="connsiteY34" fmla="*/ 318728 h 354141"/>
                <a:gd name="connsiteX35" fmla="*/ 230192 w 301020"/>
                <a:gd name="connsiteY35" fmla="*/ 318728 h 35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01020" h="354141">
                  <a:moveTo>
                    <a:pt x="283314" y="115096"/>
                  </a:moveTo>
                  <a:cubicBezTo>
                    <a:pt x="283314" y="115096"/>
                    <a:pt x="283314" y="115096"/>
                    <a:pt x="283314" y="115096"/>
                  </a:cubicBezTo>
                  <a:lnTo>
                    <a:pt x="283314" y="35414"/>
                  </a:lnTo>
                  <a:cubicBezTo>
                    <a:pt x="283314" y="15936"/>
                    <a:pt x="267377" y="0"/>
                    <a:pt x="247899" y="0"/>
                  </a:cubicBezTo>
                  <a:lnTo>
                    <a:pt x="230192" y="0"/>
                  </a:lnTo>
                  <a:cubicBezTo>
                    <a:pt x="210714" y="0"/>
                    <a:pt x="194778" y="15936"/>
                    <a:pt x="194778" y="35414"/>
                  </a:cubicBezTo>
                  <a:lnTo>
                    <a:pt x="194778" y="42497"/>
                  </a:lnTo>
                  <a:cubicBezTo>
                    <a:pt x="180612" y="38070"/>
                    <a:pt x="165561" y="35414"/>
                    <a:pt x="150510" y="35414"/>
                  </a:cubicBezTo>
                  <a:cubicBezTo>
                    <a:pt x="67287" y="35414"/>
                    <a:pt x="0" y="102701"/>
                    <a:pt x="0" y="185924"/>
                  </a:cubicBezTo>
                  <a:cubicBezTo>
                    <a:pt x="0" y="237275"/>
                    <a:pt x="26561" y="285084"/>
                    <a:pt x="69943" y="313416"/>
                  </a:cubicBezTo>
                  <a:cubicBezTo>
                    <a:pt x="77911" y="318728"/>
                    <a:pt x="89421" y="316072"/>
                    <a:pt x="94733" y="308103"/>
                  </a:cubicBezTo>
                  <a:cubicBezTo>
                    <a:pt x="100045" y="300135"/>
                    <a:pt x="97389" y="288626"/>
                    <a:pt x="89421" y="283314"/>
                  </a:cubicBezTo>
                  <a:cubicBezTo>
                    <a:pt x="55777" y="262065"/>
                    <a:pt x="35414" y="225765"/>
                    <a:pt x="35414" y="185924"/>
                  </a:cubicBezTo>
                  <a:cubicBezTo>
                    <a:pt x="35414" y="122179"/>
                    <a:pt x="86765" y="70828"/>
                    <a:pt x="150510" y="70828"/>
                  </a:cubicBezTo>
                  <a:cubicBezTo>
                    <a:pt x="214256" y="70828"/>
                    <a:pt x="265606" y="122179"/>
                    <a:pt x="265606" y="185924"/>
                  </a:cubicBezTo>
                  <a:cubicBezTo>
                    <a:pt x="265606" y="249670"/>
                    <a:pt x="214256" y="301021"/>
                    <a:pt x="150510" y="301021"/>
                  </a:cubicBezTo>
                  <a:cubicBezTo>
                    <a:pt x="140771" y="301021"/>
                    <a:pt x="132803" y="308989"/>
                    <a:pt x="132803" y="318728"/>
                  </a:cubicBezTo>
                  <a:cubicBezTo>
                    <a:pt x="132803" y="328467"/>
                    <a:pt x="140771" y="336435"/>
                    <a:pt x="150510" y="336435"/>
                  </a:cubicBezTo>
                  <a:cubicBezTo>
                    <a:pt x="166447" y="336435"/>
                    <a:pt x="182383" y="333779"/>
                    <a:pt x="196549" y="329352"/>
                  </a:cubicBezTo>
                  <a:cubicBezTo>
                    <a:pt x="200976" y="343518"/>
                    <a:pt x="214256" y="354142"/>
                    <a:pt x="230192" y="354142"/>
                  </a:cubicBezTo>
                  <a:lnTo>
                    <a:pt x="247899" y="354142"/>
                  </a:lnTo>
                  <a:cubicBezTo>
                    <a:pt x="267377" y="354142"/>
                    <a:pt x="283314" y="338206"/>
                    <a:pt x="283314" y="318728"/>
                  </a:cubicBezTo>
                  <a:lnTo>
                    <a:pt x="283314" y="256753"/>
                  </a:lnTo>
                  <a:cubicBezTo>
                    <a:pt x="283314" y="256753"/>
                    <a:pt x="283314" y="256753"/>
                    <a:pt x="283314" y="256753"/>
                  </a:cubicBezTo>
                  <a:cubicBezTo>
                    <a:pt x="294823" y="235504"/>
                    <a:pt x="301021" y="211600"/>
                    <a:pt x="301021" y="185924"/>
                  </a:cubicBezTo>
                  <a:cubicBezTo>
                    <a:pt x="301021" y="160249"/>
                    <a:pt x="294823" y="136345"/>
                    <a:pt x="283314" y="115096"/>
                  </a:cubicBezTo>
                  <a:close/>
                  <a:moveTo>
                    <a:pt x="230192" y="58433"/>
                  </a:moveTo>
                  <a:lnTo>
                    <a:pt x="230192" y="35414"/>
                  </a:lnTo>
                  <a:lnTo>
                    <a:pt x="247899" y="35414"/>
                  </a:lnTo>
                  <a:lnTo>
                    <a:pt x="247899" y="71714"/>
                  </a:lnTo>
                  <a:cubicBezTo>
                    <a:pt x="242587" y="66402"/>
                    <a:pt x="236390" y="61975"/>
                    <a:pt x="230192" y="58433"/>
                  </a:cubicBezTo>
                  <a:close/>
                  <a:moveTo>
                    <a:pt x="230192" y="318728"/>
                  </a:moveTo>
                  <a:lnTo>
                    <a:pt x="230192" y="313416"/>
                  </a:lnTo>
                  <a:cubicBezTo>
                    <a:pt x="236390" y="309874"/>
                    <a:pt x="242587" y="305447"/>
                    <a:pt x="247899" y="300135"/>
                  </a:cubicBezTo>
                  <a:lnTo>
                    <a:pt x="247899" y="318728"/>
                  </a:lnTo>
                  <a:lnTo>
                    <a:pt x="230192" y="31872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0D97D57B-98C9-4262-BC12-AE3AB0CDD62E}"/>
                </a:ext>
              </a:extLst>
            </p:cNvPr>
            <p:cNvSpPr/>
            <p:nvPr/>
          </p:nvSpPr>
          <p:spPr>
            <a:xfrm>
              <a:off x="4498991" y="2404097"/>
              <a:ext cx="88535" cy="256752"/>
            </a:xfrm>
            <a:custGeom>
              <a:avLst/>
              <a:gdLst>
                <a:gd name="connsiteX0" fmla="*/ 53121 w 88535"/>
                <a:gd name="connsiteY0" fmla="*/ 0 h 256752"/>
                <a:gd name="connsiteX1" fmla="*/ 35414 w 88535"/>
                <a:gd name="connsiteY1" fmla="*/ 0 h 256752"/>
                <a:gd name="connsiteX2" fmla="*/ 0 w 88535"/>
                <a:gd name="connsiteY2" fmla="*/ 35414 h 256752"/>
                <a:gd name="connsiteX3" fmla="*/ 0 w 88535"/>
                <a:gd name="connsiteY3" fmla="*/ 221339 h 256752"/>
                <a:gd name="connsiteX4" fmla="*/ 35414 w 88535"/>
                <a:gd name="connsiteY4" fmla="*/ 256753 h 256752"/>
                <a:gd name="connsiteX5" fmla="*/ 53121 w 88535"/>
                <a:gd name="connsiteY5" fmla="*/ 256753 h 256752"/>
                <a:gd name="connsiteX6" fmla="*/ 88535 w 88535"/>
                <a:gd name="connsiteY6" fmla="*/ 221339 h 256752"/>
                <a:gd name="connsiteX7" fmla="*/ 88535 w 88535"/>
                <a:gd name="connsiteY7" fmla="*/ 35414 h 256752"/>
                <a:gd name="connsiteX8" fmla="*/ 53121 w 88535"/>
                <a:gd name="connsiteY8" fmla="*/ 0 h 256752"/>
                <a:gd name="connsiteX9" fmla="*/ 53121 w 88535"/>
                <a:gd name="connsiteY9" fmla="*/ 221339 h 256752"/>
                <a:gd name="connsiteX10" fmla="*/ 35414 w 88535"/>
                <a:gd name="connsiteY10" fmla="*/ 221339 h 256752"/>
                <a:gd name="connsiteX11" fmla="*/ 35414 w 88535"/>
                <a:gd name="connsiteY11" fmla="*/ 35414 h 256752"/>
                <a:gd name="connsiteX12" fmla="*/ 53121 w 88535"/>
                <a:gd name="connsiteY12" fmla="*/ 35414 h 256752"/>
                <a:gd name="connsiteX13" fmla="*/ 53121 w 88535"/>
                <a:gd name="connsiteY13" fmla="*/ 221339 h 256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535" h="256752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221339"/>
                  </a:lnTo>
                  <a:cubicBezTo>
                    <a:pt x="0" y="240816"/>
                    <a:pt x="15936" y="256753"/>
                    <a:pt x="35414" y="256753"/>
                  </a:cubicBezTo>
                  <a:lnTo>
                    <a:pt x="53121" y="256753"/>
                  </a:lnTo>
                  <a:cubicBezTo>
                    <a:pt x="72599" y="256753"/>
                    <a:pt x="88535" y="240816"/>
                    <a:pt x="88535" y="221339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221339"/>
                  </a:moveTo>
                  <a:lnTo>
                    <a:pt x="35414" y="221339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221339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58D6794F-14C5-4978-B41E-61D712B64D53}"/>
                </a:ext>
              </a:extLst>
            </p:cNvPr>
            <p:cNvSpPr/>
            <p:nvPr/>
          </p:nvSpPr>
          <p:spPr>
            <a:xfrm>
              <a:off x="4366188" y="2147344"/>
              <a:ext cx="380702" cy="345288"/>
            </a:xfrm>
            <a:custGeom>
              <a:avLst/>
              <a:gdLst>
                <a:gd name="connsiteX0" fmla="*/ 375390 w 380702"/>
                <a:gd name="connsiteY0" fmla="*/ 262065 h 345288"/>
                <a:gd name="connsiteX1" fmla="*/ 350600 w 380702"/>
                <a:gd name="connsiteY1" fmla="*/ 262065 h 345288"/>
                <a:gd name="connsiteX2" fmla="*/ 326696 w 380702"/>
                <a:gd name="connsiteY2" fmla="*/ 285970 h 345288"/>
                <a:gd name="connsiteX3" fmla="*/ 17707 w 380702"/>
                <a:gd name="connsiteY3" fmla="*/ 0 h 345288"/>
                <a:gd name="connsiteX4" fmla="*/ 0 w 380702"/>
                <a:gd name="connsiteY4" fmla="*/ 17707 h 345288"/>
                <a:gd name="connsiteX5" fmla="*/ 17707 w 380702"/>
                <a:gd name="connsiteY5" fmla="*/ 35414 h 345288"/>
                <a:gd name="connsiteX6" fmla="*/ 291282 w 380702"/>
                <a:gd name="connsiteY6" fmla="*/ 283314 h 345288"/>
                <a:gd name="connsiteX7" fmla="*/ 270033 w 380702"/>
                <a:gd name="connsiteY7" fmla="*/ 262065 h 345288"/>
                <a:gd name="connsiteX8" fmla="*/ 245243 w 380702"/>
                <a:gd name="connsiteY8" fmla="*/ 262065 h 345288"/>
                <a:gd name="connsiteX9" fmla="*/ 245243 w 380702"/>
                <a:gd name="connsiteY9" fmla="*/ 286855 h 345288"/>
                <a:gd name="connsiteX10" fmla="*/ 298365 w 380702"/>
                <a:gd name="connsiteY10" fmla="*/ 339976 h 345288"/>
                <a:gd name="connsiteX11" fmla="*/ 309874 w 380702"/>
                <a:gd name="connsiteY11" fmla="*/ 345288 h 345288"/>
                <a:gd name="connsiteX12" fmla="*/ 322269 w 380702"/>
                <a:gd name="connsiteY12" fmla="*/ 339976 h 345288"/>
                <a:gd name="connsiteX13" fmla="*/ 375390 w 380702"/>
                <a:gd name="connsiteY13" fmla="*/ 286855 h 345288"/>
                <a:gd name="connsiteX14" fmla="*/ 375390 w 380702"/>
                <a:gd name="connsiteY14" fmla="*/ 262065 h 345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702" h="345288">
                  <a:moveTo>
                    <a:pt x="375390" y="262065"/>
                  </a:moveTo>
                  <a:cubicBezTo>
                    <a:pt x="368308" y="254982"/>
                    <a:pt x="357683" y="254982"/>
                    <a:pt x="350600" y="262065"/>
                  </a:cubicBezTo>
                  <a:lnTo>
                    <a:pt x="326696" y="285970"/>
                  </a:lnTo>
                  <a:cubicBezTo>
                    <a:pt x="314301" y="126606"/>
                    <a:pt x="180612" y="0"/>
                    <a:pt x="17707" y="0"/>
                  </a:cubicBez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ubicBezTo>
                    <a:pt x="160249" y="35414"/>
                    <a:pt x="278001" y="144313"/>
                    <a:pt x="291282" y="283314"/>
                  </a:cubicBezTo>
                  <a:lnTo>
                    <a:pt x="270033" y="262065"/>
                  </a:lnTo>
                  <a:cubicBezTo>
                    <a:pt x="262950" y="254982"/>
                    <a:pt x="252326" y="254982"/>
                    <a:pt x="245243" y="262065"/>
                  </a:cubicBezTo>
                  <a:cubicBezTo>
                    <a:pt x="238160" y="269148"/>
                    <a:pt x="238160" y="279772"/>
                    <a:pt x="245243" y="286855"/>
                  </a:cubicBezTo>
                  <a:lnTo>
                    <a:pt x="298365" y="339976"/>
                  </a:lnTo>
                  <a:cubicBezTo>
                    <a:pt x="301021" y="343518"/>
                    <a:pt x="305447" y="345288"/>
                    <a:pt x="309874" y="345288"/>
                  </a:cubicBezTo>
                  <a:cubicBezTo>
                    <a:pt x="314301" y="345288"/>
                    <a:pt x="318728" y="343518"/>
                    <a:pt x="322269" y="339976"/>
                  </a:cubicBezTo>
                  <a:lnTo>
                    <a:pt x="375390" y="286855"/>
                  </a:lnTo>
                  <a:cubicBezTo>
                    <a:pt x="382473" y="279772"/>
                    <a:pt x="382473" y="269148"/>
                    <a:pt x="375390" y="26206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9F33FB44-7FF6-422A-A808-A27E6150343A}"/>
                </a:ext>
              </a:extLst>
            </p:cNvPr>
            <p:cNvSpPr/>
            <p:nvPr/>
          </p:nvSpPr>
          <p:spPr>
            <a:xfrm>
              <a:off x="4268799" y="2430658"/>
              <a:ext cx="123949" cy="123949"/>
            </a:xfrm>
            <a:custGeom>
              <a:avLst/>
              <a:gdLst>
                <a:gd name="connsiteX0" fmla="*/ 118638 w 123949"/>
                <a:gd name="connsiteY0" fmla="*/ 5312 h 123949"/>
                <a:gd name="connsiteX1" fmla="*/ 93848 w 123949"/>
                <a:gd name="connsiteY1" fmla="*/ 5312 h 123949"/>
                <a:gd name="connsiteX2" fmla="*/ 5312 w 123949"/>
                <a:gd name="connsiteY2" fmla="*/ 93848 h 123949"/>
                <a:gd name="connsiteX3" fmla="*/ 5312 w 123949"/>
                <a:gd name="connsiteY3" fmla="*/ 118638 h 123949"/>
                <a:gd name="connsiteX4" fmla="*/ 17707 w 123949"/>
                <a:gd name="connsiteY4" fmla="*/ 123950 h 123949"/>
                <a:gd name="connsiteX5" fmla="*/ 30102 w 123949"/>
                <a:gd name="connsiteY5" fmla="*/ 118638 h 123949"/>
                <a:gd name="connsiteX6" fmla="*/ 118638 w 123949"/>
                <a:gd name="connsiteY6" fmla="*/ 30102 h 123949"/>
                <a:gd name="connsiteX7" fmla="*/ 118638 w 123949"/>
                <a:gd name="connsiteY7" fmla="*/ 5312 h 123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3949" h="123949">
                  <a:moveTo>
                    <a:pt x="118638" y="5312"/>
                  </a:moveTo>
                  <a:cubicBezTo>
                    <a:pt x="111555" y="-1771"/>
                    <a:pt x="100930" y="-1771"/>
                    <a:pt x="93848" y="5312"/>
                  </a:cubicBezTo>
                  <a:lnTo>
                    <a:pt x="5312" y="93848"/>
                  </a:lnTo>
                  <a:cubicBezTo>
                    <a:pt x="-1771" y="100930"/>
                    <a:pt x="-1771" y="111555"/>
                    <a:pt x="5312" y="118638"/>
                  </a:cubicBezTo>
                  <a:cubicBezTo>
                    <a:pt x="8854" y="122179"/>
                    <a:pt x="13280" y="123950"/>
                    <a:pt x="17707" y="123950"/>
                  </a:cubicBezTo>
                  <a:cubicBezTo>
                    <a:pt x="22134" y="123950"/>
                    <a:pt x="26561" y="122179"/>
                    <a:pt x="30102" y="118638"/>
                  </a:cubicBezTo>
                  <a:lnTo>
                    <a:pt x="118638" y="30102"/>
                  </a:lnTo>
                  <a:cubicBezTo>
                    <a:pt x="125720" y="23019"/>
                    <a:pt x="125720" y="12395"/>
                    <a:pt x="118638" y="5312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3CE2A74-70D8-4199-84AE-C12CD4A55F50}"/>
                </a:ext>
              </a:extLst>
            </p:cNvPr>
            <p:cNvSpPr/>
            <p:nvPr/>
          </p:nvSpPr>
          <p:spPr>
            <a:xfrm>
              <a:off x="4357334" y="2519193"/>
              <a:ext cx="44267" cy="44267"/>
            </a:xfrm>
            <a:custGeom>
              <a:avLst/>
              <a:gdLst>
                <a:gd name="connsiteX0" fmla="*/ 44268 w 44267"/>
                <a:gd name="connsiteY0" fmla="*/ 22134 h 44267"/>
                <a:gd name="connsiteX1" fmla="*/ 22134 w 44267"/>
                <a:gd name="connsiteY1" fmla="*/ 44268 h 44267"/>
                <a:gd name="connsiteX2" fmla="*/ 0 w 44267"/>
                <a:gd name="connsiteY2" fmla="*/ 22134 h 44267"/>
                <a:gd name="connsiteX3" fmla="*/ 22134 w 44267"/>
                <a:gd name="connsiteY3" fmla="*/ 0 h 44267"/>
                <a:gd name="connsiteX4" fmla="*/ 44268 w 44267"/>
                <a:gd name="connsiteY4" fmla="*/ 22134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67" h="44267">
                  <a:moveTo>
                    <a:pt x="44268" y="22134"/>
                  </a:moveTo>
                  <a:cubicBezTo>
                    <a:pt x="44268" y="34358"/>
                    <a:pt x="34358" y="44268"/>
                    <a:pt x="22134" y="44268"/>
                  </a:cubicBezTo>
                  <a:cubicBezTo>
                    <a:pt x="9910" y="44268"/>
                    <a:pt x="0" y="34358"/>
                    <a:pt x="0" y="22134"/>
                  </a:cubicBezTo>
                  <a:cubicBezTo>
                    <a:pt x="0" y="9910"/>
                    <a:pt x="9910" y="0"/>
                    <a:pt x="22134" y="0"/>
                  </a:cubicBezTo>
                  <a:cubicBezTo>
                    <a:pt x="34358" y="0"/>
                    <a:pt x="44268" y="9910"/>
                    <a:pt x="44268" y="2213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4CFFBBF1-068F-40D9-A245-37A066B83CD9}"/>
                </a:ext>
              </a:extLst>
            </p:cNvPr>
            <p:cNvSpPr/>
            <p:nvPr/>
          </p:nvSpPr>
          <p:spPr>
            <a:xfrm>
              <a:off x="4259945" y="2421804"/>
              <a:ext cx="44267" cy="44267"/>
            </a:xfrm>
            <a:custGeom>
              <a:avLst/>
              <a:gdLst>
                <a:gd name="connsiteX0" fmla="*/ 44268 w 44267"/>
                <a:gd name="connsiteY0" fmla="*/ 22134 h 44267"/>
                <a:gd name="connsiteX1" fmla="*/ 22134 w 44267"/>
                <a:gd name="connsiteY1" fmla="*/ 44268 h 44267"/>
                <a:gd name="connsiteX2" fmla="*/ 0 w 44267"/>
                <a:gd name="connsiteY2" fmla="*/ 22134 h 44267"/>
                <a:gd name="connsiteX3" fmla="*/ 22134 w 44267"/>
                <a:gd name="connsiteY3" fmla="*/ 0 h 44267"/>
                <a:gd name="connsiteX4" fmla="*/ 44268 w 44267"/>
                <a:gd name="connsiteY4" fmla="*/ 22134 h 442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267" h="44267">
                  <a:moveTo>
                    <a:pt x="44268" y="22134"/>
                  </a:moveTo>
                  <a:cubicBezTo>
                    <a:pt x="44268" y="34358"/>
                    <a:pt x="34358" y="44268"/>
                    <a:pt x="22134" y="44268"/>
                  </a:cubicBezTo>
                  <a:cubicBezTo>
                    <a:pt x="9910" y="44268"/>
                    <a:pt x="0" y="34358"/>
                    <a:pt x="0" y="22134"/>
                  </a:cubicBezTo>
                  <a:cubicBezTo>
                    <a:pt x="0" y="9910"/>
                    <a:pt x="9910" y="0"/>
                    <a:pt x="22134" y="0"/>
                  </a:cubicBezTo>
                  <a:cubicBezTo>
                    <a:pt x="34358" y="0"/>
                    <a:pt x="44268" y="9910"/>
                    <a:pt x="44268" y="2213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8D3A07FC-0F9E-464C-8024-1AD42D6ED149}"/>
                </a:ext>
              </a:extLst>
            </p:cNvPr>
            <p:cNvSpPr/>
            <p:nvPr/>
          </p:nvSpPr>
          <p:spPr>
            <a:xfrm>
              <a:off x="4622941" y="2528047"/>
              <a:ext cx="88535" cy="132803"/>
            </a:xfrm>
            <a:custGeom>
              <a:avLst/>
              <a:gdLst>
                <a:gd name="connsiteX0" fmla="*/ 53121 w 88535"/>
                <a:gd name="connsiteY0" fmla="*/ 0 h 132803"/>
                <a:gd name="connsiteX1" fmla="*/ 35414 w 88535"/>
                <a:gd name="connsiteY1" fmla="*/ 0 h 132803"/>
                <a:gd name="connsiteX2" fmla="*/ 0 w 88535"/>
                <a:gd name="connsiteY2" fmla="*/ 35414 h 132803"/>
                <a:gd name="connsiteX3" fmla="*/ 0 w 88535"/>
                <a:gd name="connsiteY3" fmla="*/ 97389 h 132803"/>
                <a:gd name="connsiteX4" fmla="*/ 35414 w 88535"/>
                <a:gd name="connsiteY4" fmla="*/ 132803 h 132803"/>
                <a:gd name="connsiteX5" fmla="*/ 53121 w 88535"/>
                <a:gd name="connsiteY5" fmla="*/ 132803 h 132803"/>
                <a:gd name="connsiteX6" fmla="*/ 88535 w 88535"/>
                <a:gd name="connsiteY6" fmla="*/ 97389 h 132803"/>
                <a:gd name="connsiteX7" fmla="*/ 88535 w 88535"/>
                <a:gd name="connsiteY7" fmla="*/ 35414 h 132803"/>
                <a:gd name="connsiteX8" fmla="*/ 53121 w 88535"/>
                <a:gd name="connsiteY8" fmla="*/ 0 h 132803"/>
                <a:gd name="connsiteX9" fmla="*/ 53121 w 88535"/>
                <a:gd name="connsiteY9" fmla="*/ 97389 h 132803"/>
                <a:gd name="connsiteX10" fmla="*/ 35414 w 88535"/>
                <a:gd name="connsiteY10" fmla="*/ 97389 h 132803"/>
                <a:gd name="connsiteX11" fmla="*/ 35414 w 88535"/>
                <a:gd name="connsiteY11" fmla="*/ 35414 h 132803"/>
                <a:gd name="connsiteX12" fmla="*/ 53121 w 88535"/>
                <a:gd name="connsiteY12" fmla="*/ 35414 h 132803"/>
                <a:gd name="connsiteX13" fmla="*/ 53121 w 88535"/>
                <a:gd name="connsiteY13" fmla="*/ 97389 h 132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8535" h="132803">
                  <a:moveTo>
                    <a:pt x="53121" y="0"/>
                  </a:moveTo>
                  <a:lnTo>
                    <a:pt x="35414" y="0"/>
                  </a:lnTo>
                  <a:cubicBezTo>
                    <a:pt x="15936" y="0"/>
                    <a:pt x="0" y="15936"/>
                    <a:pt x="0" y="35414"/>
                  </a:cubicBezTo>
                  <a:lnTo>
                    <a:pt x="0" y="97389"/>
                  </a:lnTo>
                  <a:cubicBezTo>
                    <a:pt x="0" y="116867"/>
                    <a:pt x="15936" y="132803"/>
                    <a:pt x="35414" y="132803"/>
                  </a:cubicBezTo>
                  <a:lnTo>
                    <a:pt x="53121" y="132803"/>
                  </a:lnTo>
                  <a:cubicBezTo>
                    <a:pt x="72599" y="132803"/>
                    <a:pt x="88535" y="116867"/>
                    <a:pt x="88535" y="97389"/>
                  </a:cubicBezTo>
                  <a:lnTo>
                    <a:pt x="88535" y="35414"/>
                  </a:lnTo>
                  <a:cubicBezTo>
                    <a:pt x="88535" y="15936"/>
                    <a:pt x="72599" y="0"/>
                    <a:pt x="53121" y="0"/>
                  </a:cubicBezTo>
                  <a:close/>
                  <a:moveTo>
                    <a:pt x="53121" y="97389"/>
                  </a:moveTo>
                  <a:lnTo>
                    <a:pt x="35414" y="97389"/>
                  </a:lnTo>
                  <a:lnTo>
                    <a:pt x="35414" y="35414"/>
                  </a:lnTo>
                  <a:lnTo>
                    <a:pt x="53121" y="35414"/>
                  </a:lnTo>
                  <a:lnTo>
                    <a:pt x="53121" y="97389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0" name="Graphic 73">
            <a:extLst>
              <a:ext uri="{FF2B5EF4-FFF2-40B4-BE49-F238E27FC236}">
                <a16:creationId xmlns:a16="http://schemas.microsoft.com/office/drawing/2014/main" id="{AB87340E-BEC0-4F37-9E09-68774609D42E}"/>
              </a:ext>
            </a:extLst>
          </p:cNvPr>
          <p:cNvGrpSpPr/>
          <p:nvPr/>
        </p:nvGrpSpPr>
        <p:grpSpPr>
          <a:xfrm>
            <a:off x="8123641" y="1313756"/>
            <a:ext cx="433995" cy="433995"/>
            <a:chOff x="3096479" y="2120784"/>
            <a:chExt cx="566627" cy="566627"/>
          </a:xfrm>
          <a:solidFill>
            <a:srgbClr val="67748E"/>
          </a:solidFill>
        </p:grpSpPr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673CC705-A87C-4DC0-AC78-B7F9DE92C1B5}"/>
                </a:ext>
              </a:extLst>
            </p:cNvPr>
            <p:cNvSpPr/>
            <p:nvPr/>
          </p:nvSpPr>
          <p:spPr>
            <a:xfrm>
              <a:off x="3149600" y="2191612"/>
              <a:ext cx="194778" cy="159363"/>
            </a:xfrm>
            <a:custGeom>
              <a:avLst/>
              <a:gdLst>
                <a:gd name="connsiteX0" fmla="*/ 194778 w 194778"/>
                <a:gd name="connsiteY0" fmla="*/ 88535 h 159363"/>
                <a:gd name="connsiteX1" fmla="*/ 177071 w 194778"/>
                <a:gd name="connsiteY1" fmla="*/ 70828 h 159363"/>
                <a:gd name="connsiteX2" fmla="*/ 171759 w 194778"/>
                <a:gd name="connsiteY2" fmla="*/ 70828 h 159363"/>
                <a:gd name="connsiteX3" fmla="*/ 149625 w 194778"/>
                <a:gd name="connsiteY3" fmla="*/ 11510 h 159363"/>
                <a:gd name="connsiteX4" fmla="*/ 131918 w 194778"/>
                <a:gd name="connsiteY4" fmla="*/ 0 h 159363"/>
                <a:gd name="connsiteX5" fmla="*/ 115981 w 194778"/>
                <a:gd name="connsiteY5" fmla="*/ 12395 h 159363"/>
                <a:gd name="connsiteX6" fmla="*/ 94733 w 194778"/>
                <a:gd name="connsiteY6" fmla="*/ 86765 h 159363"/>
                <a:gd name="connsiteX7" fmla="*/ 78797 w 194778"/>
                <a:gd name="connsiteY7" fmla="*/ 46038 h 159363"/>
                <a:gd name="connsiteX8" fmla="*/ 64631 w 194778"/>
                <a:gd name="connsiteY8" fmla="*/ 35414 h 159363"/>
                <a:gd name="connsiteX9" fmla="*/ 47809 w 194778"/>
                <a:gd name="connsiteY9" fmla="*/ 42497 h 159363"/>
                <a:gd name="connsiteX10" fmla="*/ 26561 w 194778"/>
                <a:gd name="connsiteY10" fmla="*/ 70828 h 159363"/>
                <a:gd name="connsiteX11" fmla="*/ 17707 w 194778"/>
                <a:gd name="connsiteY11" fmla="*/ 70828 h 159363"/>
                <a:gd name="connsiteX12" fmla="*/ 0 w 194778"/>
                <a:gd name="connsiteY12" fmla="*/ 88535 h 159363"/>
                <a:gd name="connsiteX13" fmla="*/ 17707 w 194778"/>
                <a:gd name="connsiteY13" fmla="*/ 106243 h 159363"/>
                <a:gd name="connsiteX14" fmla="*/ 35414 w 194778"/>
                <a:gd name="connsiteY14" fmla="*/ 106243 h 159363"/>
                <a:gd name="connsiteX15" fmla="*/ 49580 w 194778"/>
                <a:gd name="connsiteY15" fmla="*/ 99160 h 159363"/>
                <a:gd name="connsiteX16" fmla="*/ 57548 w 194778"/>
                <a:gd name="connsiteY16" fmla="*/ 88535 h 159363"/>
                <a:gd name="connsiteX17" fmla="*/ 81453 w 194778"/>
                <a:gd name="connsiteY17" fmla="*/ 147854 h 159363"/>
                <a:gd name="connsiteX18" fmla="*/ 98274 w 194778"/>
                <a:gd name="connsiteY18" fmla="*/ 159364 h 159363"/>
                <a:gd name="connsiteX19" fmla="*/ 99160 w 194778"/>
                <a:gd name="connsiteY19" fmla="*/ 159364 h 159363"/>
                <a:gd name="connsiteX20" fmla="*/ 115096 w 194778"/>
                <a:gd name="connsiteY20" fmla="*/ 146969 h 159363"/>
                <a:gd name="connsiteX21" fmla="*/ 135459 w 194778"/>
                <a:gd name="connsiteY21" fmla="*/ 74370 h 159363"/>
                <a:gd name="connsiteX22" fmla="*/ 143427 w 194778"/>
                <a:gd name="connsiteY22" fmla="*/ 94733 h 159363"/>
                <a:gd name="connsiteX23" fmla="*/ 160249 w 194778"/>
                <a:gd name="connsiteY23" fmla="*/ 106243 h 159363"/>
                <a:gd name="connsiteX24" fmla="*/ 177956 w 194778"/>
                <a:gd name="connsiteY24" fmla="*/ 106243 h 159363"/>
                <a:gd name="connsiteX25" fmla="*/ 194778 w 194778"/>
                <a:gd name="connsiteY25" fmla="*/ 88535 h 159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94778" h="159363">
                  <a:moveTo>
                    <a:pt x="194778" y="88535"/>
                  </a:moveTo>
                  <a:cubicBezTo>
                    <a:pt x="194778" y="78797"/>
                    <a:pt x="186810" y="70828"/>
                    <a:pt x="177071" y="70828"/>
                  </a:cubicBezTo>
                  <a:lnTo>
                    <a:pt x="171759" y="70828"/>
                  </a:lnTo>
                  <a:lnTo>
                    <a:pt x="149625" y="11510"/>
                  </a:lnTo>
                  <a:cubicBezTo>
                    <a:pt x="146969" y="4427"/>
                    <a:pt x="139886" y="0"/>
                    <a:pt x="131918" y="0"/>
                  </a:cubicBezTo>
                  <a:cubicBezTo>
                    <a:pt x="123950" y="0"/>
                    <a:pt x="117752" y="5312"/>
                    <a:pt x="115981" y="12395"/>
                  </a:cubicBezTo>
                  <a:lnTo>
                    <a:pt x="94733" y="86765"/>
                  </a:lnTo>
                  <a:lnTo>
                    <a:pt x="78797" y="46038"/>
                  </a:lnTo>
                  <a:cubicBezTo>
                    <a:pt x="76141" y="39841"/>
                    <a:pt x="70828" y="36300"/>
                    <a:pt x="64631" y="35414"/>
                  </a:cubicBezTo>
                  <a:cubicBezTo>
                    <a:pt x="58433" y="34529"/>
                    <a:pt x="52236" y="37185"/>
                    <a:pt x="47809" y="42497"/>
                  </a:cubicBezTo>
                  <a:lnTo>
                    <a:pt x="26561" y="70828"/>
                  </a:lnTo>
                  <a:lnTo>
                    <a:pt x="17707" y="70828"/>
                  </a:lnTo>
                  <a:cubicBezTo>
                    <a:pt x="7968" y="70828"/>
                    <a:pt x="0" y="78797"/>
                    <a:pt x="0" y="88535"/>
                  </a:cubicBezTo>
                  <a:cubicBezTo>
                    <a:pt x="0" y="98274"/>
                    <a:pt x="7968" y="106243"/>
                    <a:pt x="17707" y="106243"/>
                  </a:cubicBezTo>
                  <a:lnTo>
                    <a:pt x="35414" y="106243"/>
                  </a:lnTo>
                  <a:cubicBezTo>
                    <a:pt x="40726" y="106243"/>
                    <a:pt x="46038" y="103587"/>
                    <a:pt x="49580" y="99160"/>
                  </a:cubicBezTo>
                  <a:lnTo>
                    <a:pt x="57548" y="88535"/>
                  </a:lnTo>
                  <a:lnTo>
                    <a:pt x="81453" y="147854"/>
                  </a:lnTo>
                  <a:cubicBezTo>
                    <a:pt x="84109" y="154937"/>
                    <a:pt x="90306" y="159364"/>
                    <a:pt x="98274" y="159364"/>
                  </a:cubicBezTo>
                  <a:cubicBezTo>
                    <a:pt x="98274" y="159364"/>
                    <a:pt x="99160" y="159364"/>
                    <a:pt x="99160" y="159364"/>
                  </a:cubicBezTo>
                  <a:cubicBezTo>
                    <a:pt x="107128" y="159364"/>
                    <a:pt x="113325" y="154052"/>
                    <a:pt x="115096" y="146969"/>
                  </a:cubicBezTo>
                  <a:lnTo>
                    <a:pt x="135459" y="74370"/>
                  </a:lnTo>
                  <a:lnTo>
                    <a:pt x="143427" y="94733"/>
                  </a:lnTo>
                  <a:cubicBezTo>
                    <a:pt x="146084" y="101816"/>
                    <a:pt x="152281" y="106243"/>
                    <a:pt x="160249" y="106243"/>
                  </a:cubicBezTo>
                  <a:lnTo>
                    <a:pt x="177956" y="106243"/>
                  </a:lnTo>
                  <a:cubicBezTo>
                    <a:pt x="186810" y="106243"/>
                    <a:pt x="194778" y="98274"/>
                    <a:pt x="194778" y="8853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1C18B37E-37C4-4D60-BEC0-0FA7B7BBD9E0}"/>
                </a:ext>
              </a:extLst>
            </p:cNvPr>
            <p:cNvSpPr/>
            <p:nvPr/>
          </p:nvSpPr>
          <p:spPr>
            <a:xfrm>
              <a:off x="3096479" y="2120784"/>
              <a:ext cx="566627" cy="566627"/>
            </a:xfrm>
            <a:custGeom>
              <a:avLst/>
              <a:gdLst>
                <a:gd name="connsiteX0" fmla="*/ 466582 w 566627"/>
                <a:gd name="connsiteY0" fmla="*/ 321384 h 566627"/>
                <a:gd name="connsiteX1" fmla="*/ 444448 w 566627"/>
                <a:gd name="connsiteY1" fmla="*/ 313416 h 566627"/>
                <a:gd name="connsiteX2" fmla="*/ 444448 w 566627"/>
                <a:gd name="connsiteY2" fmla="*/ 313416 h 566627"/>
                <a:gd name="connsiteX3" fmla="*/ 495799 w 566627"/>
                <a:gd name="connsiteY3" fmla="*/ 195663 h 566627"/>
                <a:gd name="connsiteX4" fmla="*/ 386900 w 566627"/>
                <a:gd name="connsiteY4" fmla="*/ 88535 h 566627"/>
                <a:gd name="connsiteX5" fmla="*/ 310759 w 566627"/>
                <a:gd name="connsiteY5" fmla="*/ 118638 h 566627"/>
                <a:gd name="connsiteX6" fmla="*/ 296594 w 566627"/>
                <a:gd name="connsiteY6" fmla="*/ 115981 h 566627"/>
                <a:gd name="connsiteX7" fmla="*/ 150510 w 566627"/>
                <a:gd name="connsiteY7" fmla="*/ 0 h 566627"/>
                <a:gd name="connsiteX8" fmla="*/ 0 w 566627"/>
                <a:gd name="connsiteY8" fmla="*/ 150510 h 566627"/>
                <a:gd name="connsiteX9" fmla="*/ 150510 w 566627"/>
                <a:gd name="connsiteY9" fmla="*/ 301021 h 566627"/>
                <a:gd name="connsiteX10" fmla="*/ 169988 w 566627"/>
                <a:gd name="connsiteY10" fmla="*/ 299250 h 566627"/>
                <a:gd name="connsiteX11" fmla="*/ 218683 w 566627"/>
                <a:gd name="connsiteY11" fmla="*/ 378932 h 566627"/>
                <a:gd name="connsiteX12" fmla="*/ 213370 w 566627"/>
                <a:gd name="connsiteY12" fmla="*/ 381588 h 566627"/>
                <a:gd name="connsiteX13" fmla="*/ 186810 w 566627"/>
                <a:gd name="connsiteY13" fmla="*/ 391327 h 566627"/>
                <a:gd name="connsiteX14" fmla="*/ 70828 w 566627"/>
                <a:gd name="connsiteY14" fmla="*/ 513506 h 566627"/>
                <a:gd name="connsiteX15" fmla="*/ 70828 w 566627"/>
                <a:gd name="connsiteY15" fmla="*/ 548920 h 566627"/>
                <a:gd name="connsiteX16" fmla="*/ 88535 w 566627"/>
                <a:gd name="connsiteY16" fmla="*/ 566627 h 566627"/>
                <a:gd name="connsiteX17" fmla="*/ 478092 w 566627"/>
                <a:gd name="connsiteY17" fmla="*/ 566627 h 566627"/>
                <a:gd name="connsiteX18" fmla="*/ 495799 w 566627"/>
                <a:gd name="connsiteY18" fmla="*/ 548920 h 566627"/>
                <a:gd name="connsiteX19" fmla="*/ 495799 w 566627"/>
                <a:gd name="connsiteY19" fmla="*/ 513506 h 566627"/>
                <a:gd name="connsiteX20" fmla="*/ 494028 w 566627"/>
                <a:gd name="connsiteY20" fmla="*/ 493143 h 566627"/>
                <a:gd name="connsiteX21" fmla="*/ 548920 w 566627"/>
                <a:gd name="connsiteY21" fmla="*/ 493143 h 566627"/>
                <a:gd name="connsiteX22" fmla="*/ 566627 w 566627"/>
                <a:gd name="connsiteY22" fmla="*/ 475435 h 566627"/>
                <a:gd name="connsiteX23" fmla="*/ 566627 w 566627"/>
                <a:gd name="connsiteY23" fmla="*/ 427626 h 566627"/>
                <a:gd name="connsiteX24" fmla="*/ 466582 w 566627"/>
                <a:gd name="connsiteY24" fmla="*/ 321384 h 566627"/>
                <a:gd name="connsiteX25" fmla="*/ 386900 w 566627"/>
                <a:gd name="connsiteY25" fmla="*/ 123950 h 566627"/>
                <a:gd name="connsiteX26" fmla="*/ 460384 w 566627"/>
                <a:gd name="connsiteY26" fmla="*/ 195663 h 566627"/>
                <a:gd name="connsiteX27" fmla="*/ 398410 w 566627"/>
                <a:gd name="connsiteY27" fmla="*/ 298365 h 566627"/>
                <a:gd name="connsiteX28" fmla="*/ 407263 w 566627"/>
                <a:gd name="connsiteY28" fmla="*/ 239046 h 566627"/>
                <a:gd name="connsiteX29" fmla="*/ 348830 w 566627"/>
                <a:gd name="connsiteY29" fmla="*/ 134574 h 566627"/>
                <a:gd name="connsiteX30" fmla="*/ 386900 w 566627"/>
                <a:gd name="connsiteY30" fmla="*/ 123950 h 566627"/>
                <a:gd name="connsiteX31" fmla="*/ 35414 w 566627"/>
                <a:gd name="connsiteY31" fmla="*/ 150510 h 566627"/>
                <a:gd name="connsiteX32" fmla="*/ 150510 w 566627"/>
                <a:gd name="connsiteY32" fmla="*/ 35414 h 566627"/>
                <a:gd name="connsiteX33" fmla="*/ 265606 w 566627"/>
                <a:gd name="connsiteY33" fmla="*/ 150510 h 566627"/>
                <a:gd name="connsiteX34" fmla="*/ 150510 w 566627"/>
                <a:gd name="connsiteY34" fmla="*/ 265606 h 566627"/>
                <a:gd name="connsiteX35" fmla="*/ 35414 w 566627"/>
                <a:gd name="connsiteY35" fmla="*/ 150510 h 566627"/>
                <a:gd name="connsiteX36" fmla="*/ 203632 w 566627"/>
                <a:gd name="connsiteY36" fmla="*/ 291282 h 566627"/>
                <a:gd name="connsiteX37" fmla="*/ 300135 w 566627"/>
                <a:gd name="connsiteY37" fmla="*/ 152281 h 566627"/>
                <a:gd name="connsiteX38" fmla="*/ 370964 w 566627"/>
                <a:gd name="connsiteY38" fmla="*/ 239046 h 566627"/>
                <a:gd name="connsiteX39" fmla="*/ 282428 w 566627"/>
                <a:gd name="connsiteY39" fmla="*/ 371849 h 566627"/>
                <a:gd name="connsiteX40" fmla="*/ 203632 w 566627"/>
                <a:gd name="connsiteY40" fmla="*/ 291282 h 566627"/>
                <a:gd name="connsiteX41" fmla="*/ 531213 w 566627"/>
                <a:gd name="connsiteY41" fmla="*/ 457728 h 566627"/>
                <a:gd name="connsiteX42" fmla="*/ 481633 w 566627"/>
                <a:gd name="connsiteY42" fmla="*/ 457728 h 566627"/>
                <a:gd name="connsiteX43" fmla="*/ 386900 w 566627"/>
                <a:gd name="connsiteY43" fmla="*/ 394868 h 566627"/>
                <a:gd name="connsiteX44" fmla="*/ 364766 w 566627"/>
                <a:gd name="connsiteY44" fmla="*/ 406378 h 566627"/>
                <a:gd name="connsiteX45" fmla="*/ 376276 w 566627"/>
                <a:gd name="connsiteY45" fmla="*/ 428512 h 566627"/>
                <a:gd name="connsiteX46" fmla="*/ 461270 w 566627"/>
                <a:gd name="connsiteY46" fmla="*/ 513506 h 566627"/>
                <a:gd name="connsiteX47" fmla="*/ 461270 w 566627"/>
                <a:gd name="connsiteY47" fmla="*/ 531213 h 566627"/>
                <a:gd name="connsiteX48" fmla="*/ 106243 w 566627"/>
                <a:gd name="connsiteY48" fmla="*/ 531213 h 566627"/>
                <a:gd name="connsiteX49" fmla="*/ 106243 w 566627"/>
                <a:gd name="connsiteY49" fmla="*/ 513506 h 566627"/>
                <a:gd name="connsiteX50" fmla="*/ 198319 w 566627"/>
                <a:gd name="connsiteY50" fmla="*/ 425856 h 566627"/>
                <a:gd name="connsiteX51" fmla="*/ 228422 w 566627"/>
                <a:gd name="connsiteY51" fmla="*/ 414346 h 566627"/>
                <a:gd name="connsiteX52" fmla="*/ 248785 w 566627"/>
                <a:gd name="connsiteY52" fmla="*/ 399295 h 566627"/>
                <a:gd name="connsiteX53" fmla="*/ 283314 w 566627"/>
                <a:gd name="connsiteY53" fmla="*/ 406378 h 566627"/>
                <a:gd name="connsiteX54" fmla="*/ 382473 w 566627"/>
                <a:gd name="connsiteY54" fmla="*/ 335549 h 566627"/>
                <a:gd name="connsiteX55" fmla="*/ 411690 w 566627"/>
                <a:gd name="connsiteY55" fmla="*/ 330237 h 566627"/>
                <a:gd name="connsiteX56" fmla="*/ 430282 w 566627"/>
                <a:gd name="connsiteY56" fmla="*/ 344403 h 566627"/>
                <a:gd name="connsiteX57" fmla="*/ 455958 w 566627"/>
                <a:gd name="connsiteY57" fmla="*/ 354142 h 566627"/>
                <a:gd name="connsiteX58" fmla="*/ 532098 w 566627"/>
                <a:gd name="connsiteY58" fmla="*/ 426741 h 566627"/>
                <a:gd name="connsiteX59" fmla="*/ 532098 w 566627"/>
                <a:gd name="connsiteY59" fmla="*/ 457728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566627" h="566627">
                  <a:moveTo>
                    <a:pt x="466582" y="321384"/>
                  </a:moveTo>
                  <a:cubicBezTo>
                    <a:pt x="457728" y="318728"/>
                    <a:pt x="449760" y="316072"/>
                    <a:pt x="444448" y="313416"/>
                  </a:cubicBezTo>
                  <a:cubicBezTo>
                    <a:pt x="444448" y="313416"/>
                    <a:pt x="444448" y="313416"/>
                    <a:pt x="444448" y="313416"/>
                  </a:cubicBezTo>
                  <a:cubicBezTo>
                    <a:pt x="474550" y="289511"/>
                    <a:pt x="495799" y="249670"/>
                    <a:pt x="495799" y="195663"/>
                  </a:cubicBezTo>
                  <a:cubicBezTo>
                    <a:pt x="495799" y="136345"/>
                    <a:pt x="447104" y="88535"/>
                    <a:pt x="386900" y="88535"/>
                  </a:cubicBezTo>
                  <a:cubicBezTo>
                    <a:pt x="358569" y="88535"/>
                    <a:pt x="332008" y="99160"/>
                    <a:pt x="310759" y="118638"/>
                  </a:cubicBezTo>
                  <a:cubicBezTo>
                    <a:pt x="306333" y="117752"/>
                    <a:pt x="301021" y="116867"/>
                    <a:pt x="296594" y="115981"/>
                  </a:cubicBezTo>
                  <a:cubicBezTo>
                    <a:pt x="281543" y="49580"/>
                    <a:pt x="221339" y="0"/>
                    <a:pt x="150510" y="0"/>
                  </a:cubicBezTo>
                  <a:cubicBezTo>
                    <a:pt x="67287" y="0"/>
                    <a:pt x="0" y="67287"/>
                    <a:pt x="0" y="150510"/>
                  </a:cubicBezTo>
                  <a:cubicBezTo>
                    <a:pt x="0" y="233734"/>
                    <a:pt x="67287" y="301021"/>
                    <a:pt x="150510" y="301021"/>
                  </a:cubicBezTo>
                  <a:cubicBezTo>
                    <a:pt x="156708" y="301021"/>
                    <a:pt x="162905" y="300135"/>
                    <a:pt x="169988" y="299250"/>
                  </a:cubicBezTo>
                  <a:cubicBezTo>
                    <a:pt x="179727" y="329352"/>
                    <a:pt x="196549" y="358569"/>
                    <a:pt x="218683" y="378932"/>
                  </a:cubicBezTo>
                  <a:cubicBezTo>
                    <a:pt x="216912" y="379817"/>
                    <a:pt x="216027" y="380703"/>
                    <a:pt x="213370" y="381588"/>
                  </a:cubicBezTo>
                  <a:cubicBezTo>
                    <a:pt x="207173" y="384244"/>
                    <a:pt x="197434" y="387785"/>
                    <a:pt x="186810" y="391327"/>
                  </a:cubicBezTo>
                  <a:cubicBezTo>
                    <a:pt x="143427" y="406378"/>
                    <a:pt x="70828" y="430282"/>
                    <a:pt x="70828" y="513506"/>
                  </a:cubicBezTo>
                  <a:lnTo>
                    <a:pt x="70828" y="548920"/>
                  </a:lnTo>
                  <a:cubicBezTo>
                    <a:pt x="70828" y="558659"/>
                    <a:pt x="78797" y="566627"/>
                    <a:pt x="88535" y="566627"/>
                  </a:cubicBezTo>
                  <a:lnTo>
                    <a:pt x="478092" y="566627"/>
                  </a:lnTo>
                  <a:cubicBezTo>
                    <a:pt x="487830" y="566627"/>
                    <a:pt x="495799" y="558659"/>
                    <a:pt x="495799" y="548920"/>
                  </a:cubicBezTo>
                  <a:lnTo>
                    <a:pt x="495799" y="513506"/>
                  </a:lnTo>
                  <a:cubicBezTo>
                    <a:pt x="495799" y="506423"/>
                    <a:pt x="494913" y="499340"/>
                    <a:pt x="494028" y="493143"/>
                  </a:cubicBezTo>
                  <a:lnTo>
                    <a:pt x="548920" y="493143"/>
                  </a:lnTo>
                  <a:cubicBezTo>
                    <a:pt x="558659" y="493143"/>
                    <a:pt x="566627" y="485174"/>
                    <a:pt x="566627" y="475435"/>
                  </a:cubicBezTo>
                  <a:lnTo>
                    <a:pt x="566627" y="427626"/>
                  </a:lnTo>
                  <a:cubicBezTo>
                    <a:pt x="566627" y="355027"/>
                    <a:pt x="503767" y="333779"/>
                    <a:pt x="466582" y="321384"/>
                  </a:cubicBezTo>
                  <a:close/>
                  <a:moveTo>
                    <a:pt x="386900" y="123950"/>
                  </a:moveTo>
                  <a:cubicBezTo>
                    <a:pt x="427626" y="123950"/>
                    <a:pt x="460384" y="155822"/>
                    <a:pt x="460384" y="195663"/>
                  </a:cubicBezTo>
                  <a:cubicBezTo>
                    <a:pt x="460384" y="239931"/>
                    <a:pt x="437365" y="287740"/>
                    <a:pt x="398410" y="298365"/>
                  </a:cubicBezTo>
                  <a:cubicBezTo>
                    <a:pt x="403722" y="279772"/>
                    <a:pt x="407263" y="260294"/>
                    <a:pt x="407263" y="239046"/>
                  </a:cubicBezTo>
                  <a:cubicBezTo>
                    <a:pt x="407263" y="194778"/>
                    <a:pt x="384244" y="155822"/>
                    <a:pt x="348830" y="134574"/>
                  </a:cubicBezTo>
                  <a:cubicBezTo>
                    <a:pt x="360339" y="127491"/>
                    <a:pt x="373620" y="123950"/>
                    <a:pt x="386900" y="123950"/>
                  </a:cubicBezTo>
                  <a:close/>
                  <a:moveTo>
                    <a:pt x="35414" y="150510"/>
                  </a:moveTo>
                  <a:cubicBezTo>
                    <a:pt x="35414" y="86765"/>
                    <a:pt x="86765" y="35414"/>
                    <a:pt x="150510" y="35414"/>
                  </a:cubicBezTo>
                  <a:cubicBezTo>
                    <a:pt x="214256" y="35414"/>
                    <a:pt x="265606" y="86765"/>
                    <a:pt x="265606" y="150510"/>
                  </a:cubicBezTo>
                  <a:cubicBezTo>
                    <a:pt x="265606" y="214256"/>
                    <a:pt x="214256" y="265606"/>
                    <a:pt x="150510" y="265606"/>
                  </a:cubicBezTo>
                  <a:cubicBezTo>
                    <a:pt x="86765" y="265606"/>
                    <a:pt x="35414" y="214256"/>
                    <a:pt x="35414" y="150510"/>
                  </a:cubicBezTo>
                  <a:close/>
                  <a:moveTo>
                    <a:pt x="203632" y="291282"/>
                  </a:moveTo>
                  <a:cubicBezTo>
                    <a:pt x="259409" y="270033"/>
                    <a:pt x="300135" y="216027"/>
                    <a:pt x="300135" y="152281"/>
                  </a:cubicBezTo>
                  <a:cubicBezTo>
                    <a:pt x="340862" y="160249"/>
                    <a:pt x="370964" y="196549"/>
                    <a:pt x="370964" y="239046"/>
                  </a:cubicBezTo>
                  <a:cubicBezTo>
                    <a:pt x="370964" y="304562"/>
                    <a:pt x="326696" y="371849"/>
                    <a:pt x="282428" y="371849"/>
                  </a:cubicBezTo>
                  <a:cubicBezTo>
                    <a:pt x="247899" y="371849"/>
                    <a:pt x="217797" y="332893"/>
                    <a:pt x="203632" y="291282"/>
                  </a:cubicBezTo>
                  <a:close/>
                  <a:moveTo>
                    <a:pt x="531213" y="457728"/>
                  </a:moveTo>
                  <a:lnTo>
                    <a:pt x="481633" y="457728"/>
                  </a:lnTo>
                  <a:cubicBezTo>
                    <a:pt x="458614" y="418773"/>
                    <a:pt x="414346" y="403722"/>
                    <a:pt x="386900" y="394868"/>
                  </a:cubicBezTo>
                  <a:cubicBezTo>
                    <a:pt x="377161" y="391327"/>
                    <a:pt x="367422" y="396639"/>
                    <a:pt x="364766" y="406378"/>
                  </a:cubicBezTo>
                  <a:cubicBezTo>
                    <a:pt x="362110" y="415231"/>
                    <a:pt x="366537" y="425856"/>
                    <a:pt x="376276" y="428512"/>
                  </a:cubicBezTo>
                  <a:cubicBezTo>
                    <a:pt x="421429" y="443563"/>
                    <a:pt x="461270" y="461270"/>
                    <a:pt x="461270" y="513506"/>
                  </a:cubicBezTo>
                  <a:lnTo>
                    <a:pt x="461270" y="531213"/>
                  </a:lnTo>
                  <a:lnTo>
                    <a:pt x="106243" y="531213"/>
                  </a:lnTo>
                  <a:lnTo>
                    <a:pt x="106243" y="513506"/>
                  </a:lnTo>
                  <a:cubicBezTo>
                    <a:pt x="106243" y="460384"/>
                    <a:pt x="146084" y="442677"/>
                    <a:pt x="198319" y="425856"/>
                  </a:cubicBezTo>
                  <a:cubicBezTo>
                    <a:pt x="210714" y="422314"/>
                    <a:pt x="220453" y="418773"/>
                    <a:pt x="228422" y="414346"/>
                  </a:cubicBezTo>
                  <a:cubicBezTo>
                    <a:pt x="236390" y="410805"/>
                    <a:pt x="243473" y="405492"/>
                    <a:pt x="248785" y="399295"/>
                  </a:cubicBezTo>
                  <a:cubicBezTo>
                    <a:pt x="259409" y="403722"/>
                    <a:pt x="270919" y="406378"/>
                    <a:pt x="283314" y="406378"/>
                  </a:cubicBezTo>
                  <a:cubicBezTo>
                    <a:pt x="319613" y="406378"/>
                    <a:pt x="357683" y="378932"/>
                    <a:pt x="382473" y="335549"/>
                  </a:cubicBezTo>
                  <a:cubicBezTo>
                    <a:pt x="392212" y="335549"/>
                    <a:pt x="401951" y="333779"/>
                    <a:pt x="411690" y="330237"/>
                  </a:cubicBezTo>
                  <a:cubicBezTo>
                    <a:pt x="417002" y="336435"/>
                    <a:pt x="423200" y="340862"/>
                    <a:pt x="430282" y="344403"/>
                  </a:cubicBezTo>
                  <a:cubicBezTo>
                    <a:pt x="437365" y="347944"/>
                    <a:pt x="446219" y="350600"/>
                    <a:pt x="455958" y="354142"/>
                  </a:cubicBezTo>
                  <a:cubicBezTo>
                    <a:pt x="498455" y="368308"/>
                    <a:pt x="532098" y="383359"/>
                    <a:pt x="532098" y="426741"/>
                  </a:cubicBezTo>
                  <a:lnTo>
                    <a:pt x="532098" y="45772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3" name="Graphic 75">
            <a:extLst>
              <a:ext uri="{FF2B5EF4-FFF2-40B4-BE49-F238E27FC236}">
                <a16:creationId xmlns:a16="http://schemas.microsoft.com/office/drawing/2014/main" id="{E4766307-1D83-414E-8A8F-A206ECF52CAD}"/>
              </a:ext>
            </a:extLst>
          </p:cNvPr>
          <p:cNvGrpSpPr/>
          <p:nvPr/>
        </p:nvGrpSpPr>
        <p:grpSpPr>
          <a:xfrm>
            <a:off x="1187076" y="2234304"/>
            <a:ext cx="352621" cy="366183"/>
            <a:chOff x="2065814" y="2165051"/>
            <a:chExt cx="460384" cy="478091"/>
          </a:xfrm>
          <a:solidFill>
            <a:srgbClr val="67748E"/>
          </a:solidFill>
        </p:grpSpPr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6752D125-827B-4C2C-9A71-9C0502D81D53}"/>
                </a:ext>
              </a:extLst>
            </p:cNvPr>
            <p:cNvSpPr/>
            <p:nvPr/>
          </p:nvSpPr>
          <p:spPr>
            <a:xfrm>
              <a:off x="2065814" y="2165051"/>
              <a:ext cx="460384" cy="416116"/>
            </a:xfrm>
            <a:custGeom>
              <a:avLst/>
              <a:gdLst>
                <a:gd name="connsiteX0" fmla="*/ 230192 w 460384"/>
                <a:gd name="connsiteY0" fmla="*/ 0 h 416116"/>
                <a:gd name="connsiteX1" fmla="*/ 0 w 460384"/>
                <a:gd name="connsiteY1" fmla="*/ 230192 h 416116"/>
                <a:gd name="connsiteX2" fmla="*/ 89421 w 460384"/>
                <a:gd name="connsiteY2" fmla="*/ 412575 h 416116"/>
                <a:gd name="connsiteX3" fmla="*/ 100045 w 460384"/>
                <a:gd name="connsiteY3" fmla="*/ 416117 h 416116"/>
                <a:gd name="connsiteX4" fmla="*/ 114211 w 460384"/>
                <a:gd name="connsiteY4" fmla="*/ 409034 h 416116"/>
                <a:gd name="connsiteX5" fmla="*/ 110669 w 460384"/>
                <a:gd name="connsiteY5" fmla="*/ 384244 h 416116"/>
                <a:gd name="connsiteX6" fmla="*/ 35414 w 460384"/>
                <a:gd name="connsiteY6" fmla="*/ 230192 h 416116"/>
                <a:gd name="connsiteX7" fmla="*/ 55777 w 460384"/>
                <a:gd name="connsiteY7" fmla="*/ 143427 h 416116"/>
                <a:gd name="connsiteX8" fmla="*/ 76141 w 460384"/>
                <a:gd name="connsiteY8" fmla="*/ 163791 h 416116"/>
                <a:gd name="connsiteX9" fmla="*/ 88535 w 460384"/>
                <a:gd name="connsiteY9" fmla="*/ 168217 h 416116"/>
                <a:gd name="connsiteX10" fmla="*/ 100930 w 460384"/>
                <a:gd name="connsiteY10" fmla="*/ 162905 h 416116"/>
                <a:gd name="connsiteX11" fmla="*/ 100930 w 460384"/>
                <a:gd name="connsiteY11" fmla="*/ 138115 h 416116"/>
                <a:gd name="connsiteX12" fmla="*/ 75255 w 460384"/>
                <a:gd name="connsiteY12" fmla="*/ 112440 h 416116"/>
                <a:gd name="connsiteX13" fmla="*/ 212485 w 460384"/>
                <a:gd name="connsiteY13" fmla="*/ 36300 h 416116"/>
                <a:gd name="connsiteX14" fmla="*/ 212485 w 460384"/>
                <a:gd name="connsiteY14" fmla="*/ 70828 h 416116"/>
                <a:gd name="connsiteX15" fmla="*/ 230192 w 460384"/>
                <a:gd name="connsiteY15" fmla="*/ 88535 h 416116"/>
                <a:gd name="connsiteX16" fmla="*/ 247899 w 460384"/>
                <a:gd name="connsiteY16" fmla="*/ 70828 h 416116"/>
                <a:gd name="connsiteX17" fmla="*/ 247899 w 460384"/>
                <a:gd name="connsiteY17" fmla="*/ 36300 h 416116"/>
                <a:gd name="connsiteX18" fmla="*/ 388671 w 460384"/>
                <a:gd name="connsiteY18" fmla="*/ 117752 h 416116"/>
                <a:gd name="connsiteX19" fmla="*/ 368308 w 460384"/>
                <a:gd name="connsiteY19" fmla="*/ 138115 h 416116"/>
                <a:gd name="connsiteX20" fmla="*/ 368308 w 460384"/>
                <a:gd name="connsiteY20" fmla="*/ 162905 h 416116"/>
                <a:gd name="connsiteX21" fmla="*/ 380703 w 460384"/>
                <a:gd name="connsiteY21" fmla="*/ 168217 h 416116"/>
                <a:gd name="connsiteX22" fmla="*/ 393098 w 460384"/>
                <a:gd name="connsiteY22" fmla="*/ 162905 h 416116"/>
                <a:gd name="connsiteX23" fmla="*/ 407263 w 460384"/>
                <a:gd name="connsiteY23" fmla="*/ 148740 h 416116"/>
                <a:gd name="connsiteX24" fmla="*/ 424970 w 460384"/>
                <a:gd name="connsiteY24" fmla="*/ 230192 h 416116"/>
                <a:gd name="connsiteX25" fmla="*/ 349715 w 460384"/>
                <a:gd name="connsiteY25" fmla="*/ 384244 h 416116"/>
                <a:gd name="connsiteX26" fmla="*/ 347059 w 460384"/>
                <a:gd name="connsiteY26" fmla="*/ 409034 h 416116"/>
                <a:gd name="connsiteX27" fmla="*/ 371849 w 460384"/>
                <a:gd name="connsiteY27" fmla="*/ 411690 h 416116"/>
                <a:gd name="connsiteX28" fmla="*/ 460384 w 460384"/>
                <a:gd name="connsiteY28" fmla="*/ 230192 h 416116"/>
                <a:gd name="connsiteX29" fmla="*/ 230192 w 460384"/>
                <a:gd name="connsiteY29" fmla="*/ 0 h 416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60384" h="416116">
                  <a:moveTo>
                    <a:pt x="230192" y="0"/>
                  </a:moveTo>
                  <a:cubicBezTo>
                    <a:pt x="103587" y="0"/>
                    <a:pt x="0" y="103587"/>
                    <a:pt x="0" y="230192"/>
                  </a:cubicBezTo>
                  <a:cubicBezTo>
                    <a:pt x="0" y="301906"/>
                    <a:pt x="32758" y="368308"/>
                    <a:pt x="89421" y="412575"/>
                  </a:cubicBezTo>
                  <a:cubicBezTo>
                    <a:pt x="92962" y="415231"/>
                    <a:pt x="96504" y="416117"/>
                    <a:pt x="100045" y="416117"/>
                  </a:cubicBezTo>
                  <a:cubicBezTo>
                    <a:pt x="105357" y="416117"/>
                    <a:pt x="110669" y="413461"/>
                    <a:pt x="114211" y="409034"/>
                  </a:cubicBezTo>
                  <a:cubicBezTo>
                    <a:pt x="120408" y="401066"/>
                    <a:pt x="118638" y="390441"/>
                    <a:pt x="110669" y="384244"/>
                  </a:cubicBezTo>
                  <a:cubicBezTo>
                    <a:pt x="62860" y="347059"/>
                    <a:pt x="35414" y="291282"/>
                    <a:pt x="35414" y="230192"/>
                  </a:cubicBezTo>
                  <a:cubicBezTo>
                    <a:pt x="35414" y="199205"/>
                    <a:pt x="42497" y="169103"/>
                    <a:pt x="55777" y="143427"/>
                  </a:cubicBezTo>
                  <a:lnTo>
                    <a:pt x="76141" y="163791"/>
                  </a:lnTo>
                  <a:cubicBezTo>
                    <a:pt x="79682" y="166447"/>
                    <a:pt x="84109" y="168217"/>
                    <a:pt x="88535" y="168217"/>
                  </a:cubicBezTo>
                  <a:cubicBezTo>
                    <a:pt x="92962" y="168217"/>
                    <a:pt x="97389" y="166447"/>
                    <a:pt x="100930" y="162905"/>
                  </a:cubicBezTo>
                  <a:cubicBezTo>
                    <a:pt x="108013" y="155822"/>
                    <a:pt x="108013" y="145198"/>
                    <a:pt x="100930" y="138115"/>
                  </a:cubicBezTo>
                  <a:lnTo>
                    <a:pt x="75255" y="112440"/>
                  </a:lnTo>
                  <a:cubicBezTo>
                    <a:pt x="107128" y="69943"/>
                    <a:pt x="156708" y="41612"/>
                    <a:pt x="212485" y="36300"/>
                  </a:cubicBezTo>
                  <a:lnTo>
                    <a:pt x="212485" y="70828"/>
                  </a:lnTo>
                  <a:cubicBezTo>
                    <a:pt x="212485" y="80567"/>
                    <a:pt x="220453" y="88535"/>
                    <a:pt x="230192" y="88535"/>
                  </a:cubicBezTo>
                  <a:cubicBezTo>
                    <a:pt x="239931" y="88535"/>
                    <a:pt x="247899" y="80567"/>
                    <a:pt x="247899" y="70828"/>
                  </a:cubicBezTo>
                  <a:lnTo>
                    <a:pt x="247899" y="36300"/>
                  </a:lnTo>
                  <a:cubicBezTo>
                    <a:pt x="306333" y="41612"/>
                    <a:pt x="356798" y="72599"/>
                    <a:pt x="388671" y="117752"/>
                  </a:cubicBezTo>
                  <a:lnTo>
                    <a:pt x="368308" y="138115"/>
                  </a:lnTo>
                  <a:cubicBezTo>
                    <a:pt x="361225" y="145198"/>
                    <a:pt x="361225" y="155822"/>
                    <a:pt x="368308" y="162905"/>
                  </a:cubicBezTo>
                  <a:cubicBezTo>
                    <a:pt x="371849" y="166447"/>
                    <a:pt x="376276" y="168217"/>
                    <a:pt x="380703" y="168217"/>
                  </a:cubicBezTo>
                  <a:cubicBezTo>
                    <a:pt x="385129" y="168217"/>
                    <a:pt x="389556" y="166447"/>
                    <a:pt x="393098" y="162905"/>
                  </a:cubicBezTo>
                  <a:lnTo>
                    <a:pt x="407263" y="148740"/>
                  </a:lnTo>
                  <a:cubicBezTo>
                    <a:pt x="418773" y="173530"/>
                    <a:pt x="424970" y="200976"/>
                    <a:pt x="424970" y="230192"/>
                  </a:cubicBezTo>
                  <a:cubicBezTo>
                    <a:pt x="424970" y="289511"/>
                    <a:pt x="396639" y="347059"/>
                    <a:pt x="349715" y="384244"/>
                  </a:cubicBezTo>
                  <a:cubicBezTo>
                    <a:pt x="341747" y="390441"/>
                    <a:pt x="340862" y="401066"/>
                    <a:pt x="347059" y="409034"/>
                  </a:cubicBezTo>
                  <a:cubicBezTo>
                    <a:pt x="353257" y="417002"/>
                    <a:pt x="363881" y="417887"/>
                    <a:pt x="371849" y="411690"/>
                  </a:cubicBezTo>
                  <a:cubicBezTo>
                    <a:pt x="426741" y="368308"/>
                    <a:pt x="460384" y="300135"/>
                    <a:pt x="460384" y="230192"/>
                  </a:cubicBezTo>
                  <a:cubicBezTo>
                    <a:pt x="460384" y="103587"/>
                    <a:pt x="356798" y="0"/>
                    <a:pt x="230192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5" name="Freeform: Shape 184">
              <a:extLst>
                <a:ext uri="{FF2B5EF4-FFF2-40B4-BE49-F238E27FC236}">
                  <a16:creationId xmlns:a16="http://schemas.microsoft.com/office/drawing/2014/main" id="{BD106183-44F3-4FB9-A23B-FC45C597FE61}"/>
                </a:ext>
              </a:extLst>
            </p:cNvPr>
            <p:cNvSpPr/>
            <p:nvPr/>
          </p:nvSpPr>
          <p:spPr>
            <a:xfrm>
              <a:off x="2225178" y="2404097"/>
              <a:ext cx="239045" cy="239045"/>
            </a:xfrm>
            <a:custGeom>
              <a:avLst/>
              <a:gdLst>
                <a:gd name="connsiteX0" fmla="*/ 233734 w 239045"/>
                <a:gd name="connsiteY0" fmla="*/ 30102 h 239045"/>
                <a:gd name="connsiteX1" fmla="*/ 233734 w 239045"/>
                <a:gd name="connsiteY1" fmla="*/ 5312 h 239045"/>
                <a:gd name="connsiteX2" fmla="*/ 208944 w 239045"/>
                <a:gd name="connsiteY2" fmla="*/ 5312 h 239045"/>
                <a:gd name="connsiteX3" fmla="*/ 93848 w 239045"/>
                <a:gd name="connsiteY3" fmla="*/ 120408 h 239045"/>
                <a:gd name="connsiteX4" fmla="*/ 70828 w 239045"/>
                <a:gd name="connsiteY4" fmla="*/ 115096 h 239045"/>
                <a:gd name="connsiteX5" fmla="*/ 17707 w 239045"/>
                <a:gd name="connsiteY5" fmla="*/ 168217 h 239045"/>
                <a:gd name="connsiteX6" fmla="*/ 23019 w 239045"/>
                <a:gd name="connsiteY6" fmla="*/ 191237 h 239045"/>
                <a:gd name="connsiteX7" fmla="*/ 5312 w 239045"/>
                <a:gd name="connsiteY7" fmla="*/ 208944 h 239045"/>
                <a:gd name="connsiteX8" fmla="*/ 5312 w 239045"/>
                <a:gd name="connsiteY8" fmla="*/ 233734 h 239045"/>
                <a:gd name="connsiteX9" fmla="*/ 17707 w 239045"/>
                <a:gd name="connsiteY9" fmla="*/ 239046 h 239045"/>
                <a:gd name="connsiteX10" fmla="*/ 30102 w 239045"/>
                <a:gd name="connsiteY10" fmla="*/ 233734 h 239045"/>
                <a:gd name="connsiteX11" fmla="*/ 47809 w 239045"/>
                <a:gd name="connsiteY11" fmla="*/ 216027 h 239045"/>
                <a:gd name="connsiteX12" fmla="*/ 70828 w 239045"/>
                <a:gd name="connsiteY12" fmla="*/ 221339 h 239045"/>
                <a:gd name="connsiteX13" fmla="*/ 123950 w 239045"/>
                <a:gd name="connsiteY13" fmla="*/ 168217 h 239045"/>
                <a:gd name="connsiteX14" fmla="*/ 118638 w 239045"/>
                <a:gd name="connsiteY14" fmla="*/ 145198 h 239045"/>
                <a:gd name="connsiteX15" fmla="*/ 233734 w 239045"/>
                <a:gd name="connsiteY15" fmla="*/ 30102 h 239045"/>
                <a:gd name="connsiteX16" fmla="*/ 70828 w 239045"/>
                <a:gd name="connsiteY16" fmla="*/ 185925 h 239045"/>
                <a:gd name="connsiteX17" fmla="*/ 53121 w 239045"/>
                <a:gd name="connsiteY17" fmla="*/ 168217 h 239045"/>
                <a:gd name="connsiteX18" fmla="*/ 70828 w 239045"/>
                <a:gd name="connsiteY18" fmla="*/ 150510 h 239045"/>
                <a:gd name="connsiteX19" fmla="*/ 88535 w 239045"/>
                <a:gd name="connsiteY19" fmla="*/ 168217 h 239045"/>
                <a:gd name="connsiteX20" fmla="*/ 70828 w 239045"/>
                <a:gd name="connsiteY20" fmla="*/ 185925 h 239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9045" h="239045">
                  <a:moveTo>
                    <a:pt x="233734" y="30102"/>
                  </a:moveTo>
                  <a:cubicBezTo>
                    <a:pt x="240816" y="23019"/>
                    <a:pt x="240816" y="12395"/>
                    <a:pt x="233734" y="5312"/>
                  </a:cubicBezTo>
                  <a:cubicBezTo>
                    <a:pt x="226651" y="-1771"/>
                    <a:pt x="216027" y="-1771"/>
                    <a:pt x="208944" y="5312"/>
                  </a:cubicBezTo>
                  <a:lnTo>
                    <a:pt x="93848" y="120408"/>
                  </a:lnTo>
                  <a:cubicBezTo>
                    <a:pt x="86765" y="116867"/>
                    <a:pt x="78797" y="115096"/>
                    <a:pt x="70828" y="115096"/>
                  </a:cubicBezTo>
                  <a:cubicBezTo>
                    <a:pt x="41612" y="115096"/>
                    <a:pt x="17707" y="139001"/>
                    <a:pt x="17707" y="168217"/>
                  </a:cubicBezTo>
                  <a:cubicBezTo>
                    <a:pt x="17707" y="176186"/>
                    <a:pt x="19478" y="184154"/>
                    <a:pt x="23019" y="191237"/>
                  </a:cubicBezTo>
                  <a:lnTo>
                    <a:pt x="5312" y="208944"/>
                  </a:lnTo>
                  <a:cubicBezTo>
                    <a:pt x="-1771" y="216027"/>
                    <a:pt x="-1771" y="226651"/>
                    <a:pt x="5312" y="233734"/>
                  </a:cubicBezTo>
                  <a:cubicBezTo>
                    <a:pt x="8854" y="237275"/>
                    <a:pt x="13280" y="239046"/>
                    <a:pt x="17707" y="239046"/>
                  </a:cubicBezTo>
                  <a:cubicBezTo>
                    <a:pt x="22134" y="239046"/>
                    <a:pt x="26561" y="237275"/>
                    <a:pt x="30102" y="233734"/>
                  </a:cubicBezTo>
                  <a:lnTo>
                    <a:pt x="47809" y="216027"/>
                  </a:lnTo>
                  <a:cubicBezTo>
                    <a:pt x="54892" y="219568"/>
                    <a:pt x="62860" y="221339"/>
                    <a:pt x="70828" y="221339"/>
                  </a:cubicBezTo>
                  <a:cubicBezTo>
                    <a:pt x="100045" y="221339"/>
                    <a:pt x="123950" y="197434"/>
                    <a:pt x="123950" y="168217"/>
                  </a:cubicBezTo>
                  <a:cubicBezTo>
                    <a:pt x="123950" y="160249"/>
                    <a:pt x="122179" y="152281"/>
                    <a:pt x="118638" y="145198"/>
                  </a:cubicBezTo>
                  <a:lnTo>
                    <a:pt x="233734" y="30102"/>
                  </a:lnTo>
                  <a:close/>
                  <a:moveTo>
                    <a:pt x="70828" y="185925"/>
                  </a:moveTo>
                  <a:cubicBezTo>
                    <a:pt x="61089" y="185925"/>
                    <a:pt x="53121" y="177956"/>
                    <a:pt x="53121" y="168217"/>
                  </a:cubicBezTo>
                  <a:cubicBezTo>
                    <a:pt x="53121" y="158479"/>
                    <a:pt x="61089" y="150510"/>
                    <a:pt x="70828" y="150510"/>
                  </a:cubicBezTo>
                  <a:cubicBezTo>
                    <a:pt x="80567" y="150510"/>
                    <a:pt x="88535" y="158479"/>
                    <a:pt x="88535" y="168217"/>
                  </a:cubicBezTo>
                  <a:cubicBezTo>
                    <a:pt x="88535" y="177956"/>
                    <a:pt x="80567" y="185925"/>
                    <a:pt x="70828" y="18592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6" name="Freeform: Shape 185">
              <a:extLst>
                <a:ext uri="{FF2B5EF4-FFF2-40B4-BE49-F238E27FC236}">
                  <a16:creationId xmlns:a16="http://schemas.microsoft.com/office/drawing/2014/main" id="{FA03DE5E-CCE9-445B-9A15-397A5A2DC78B}"/>
                </a:ext>
              </a:extLst>
            </p:cNvPr>
            <p:cNvSpPr/>
            <p:nvPr/>
          </p:nvSpPr>
          <p:spPr>
            <a:xfrm>
              <a:off x="2198617" y="2280147"/>
              <a:ext cx="194778" cy="113325"/>
            </a:xfrm>
            <a:custGeom>
              <a:avLst/>
              <a:gdLst>
                <a:gd name="connsiteX0" fmla="*/ 35414 w 194778"/>
                <a:gd name="connsiteY0" fmla="*/ 95618 h 113325"/>
                <a:gd name="connsiteX1" fmla="*/ 97389 w 194778"/>
                <a:gd name="connsiteY1" fmla="*/ 35414 h 113325"/>
                <a:gd name="connsiteX2" fmla="*/ 159364 w 194778"/>
                <a:gd name="connsiteY2" fmla="*/ 95618 h 113325"/>
                <a:gd name="connsiteX3" fmla="*/ 177071 w 194778"/>
                <a:gd name="connsiteY3" fmla="*/ 113325 h 113325"/>
                <a:gd name="connsiteX4" fmla="*/ 194778 w 194778"/>
                <a:gd name="connsiteY4" fmla="*/ 95618 h 113325"/>
                <a:gd name="connsiteX5" fmla="*/ 97389 w 194778"/>
                <a:gd name="connsiteY5" fmla="*/ 0 h 113325"/>
                <a:gd name="connsiteX6" fmla="*/ 0 w 194778"/>
                <a:gd name="connsiteY6" fmla="*/ 95618 h 113325"/>
                <a:gd name="connsiteX7" fmla="*/ 17707 w 194778"/>
                <a:gd name="connsiteY7" fmla="*/ 113325 h 113325"/>
                <a:gd name="connsiteX8" fmla="*/ 35414 w 194778"/>
                <a:gd name="connsiteY8" fmla="*/ 95618 h 11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4778" h="113325">
                  <a:moveTo>
                    <a:pt x="35414" y="95618"/>
                  </a:moveTo>
                  <a:cubicBezTo>
                    <a:pt x="35414" y="61975"/>
                    <a:pt x="62860" y="35414"/>
                    <a:pt x="97389" y="35414"/>
                  </a:cubicBezTo>
                  <a:cubicBezTo>
                    <a:pt x="131918" y="35414"/>
                    <a:pt x="159364" y="61975"/>
                    <a:pt x="159364" y="95618"/>
                  </a:cubicBezTo>
                  <a:cubicBezTo>
                    <a:pt x="159364" y="105357"/>
                    <a:pt x="167332" y="113325"/>
                    <a:pt x="177071" y="113325"/>
                  </a:cubicBezTo>
                  <a:cubicBezTo>
                    <a:pt x="186810" y="113325"/>
                    <a:pt x="194778" y="105357"/>
                    <a:pt x="194778" y="95618"/>
                  </a:cubicBezTo>
                  <a:cubicBezTo>
                    <a:pt x="194778" y="42497"/>
                    <a:pt x="151396" y="0"/>
                    <a:pt x="97389" y="0"/>
                  </a:cubicBezTo>
                  <a:cubicBezTo>
                    <a:pt x="43382" y="0"/>
                    <a:pt x="0" y="42497"/>
                    <a:pt x="0" y="95618"/>
                  </a:cubicBezTo>
                  <a:cubicBezTo>
                    <a:pt x="0" y="105357"/>
                    <a:pt x="7968" y="113325"/>
                    <a:pt x="17707" y="113325"/>
                  </a:cubicBezTo>
                  <a:cubicBezTo>
                    <a:pt x="27446" y="113325"/>
                    <a:pt x="35414" y="105357"/>
                    <a:pt x="35414" y="9561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87" name="Graphic 93">
            <a:extLst>
              <a:ext uri="{FF2B5EF4-FFF2-40B4-BE49-F238E27FC236}">
                <a16:creationId xmlns:a16="http://schemas.microsoft.com/office/drawing/2014/main" id="{6EEC4FBC-4AD2-4FD5-B4FA-8A67E80441D9}"/>
              </a:ext>
            </a:extLst>
          </p:cNvPr>
          <p:cNvGrpSpPr/>
          <p:nvPr/>
        </p:nvGrpSpPr>
        <p:grpSpPr>
          <a:xfrm>
            <a:off x="6956639" y="1313756"/>
            <a:ext cx="433995" cy="433995"/>
            <a:chOff x="928908" y="2120784"/>
            <a:chExt cx="566627" cy="566627"/>
          </a:xfrm>
          <a:solidFill>
            <a:srgbClr val="67748E"/>
          </a:solidFill>
        </p:grpSpPr>
        <p:sp>
          <p:nvSpPr>
            <p:cNvPr id="188" name="Freeform: Shape 187">
              <a:extLst>
                <a:ext uri="{FF2B5EF4-FFF2-40B4-BE49-F238E27FC236}">
                  <a16:creationId xmlns:a16="http://schemas.microsoft.com/office/drawing/2014/main" id="{C0243AE4-515F-4F4B-B413-9CAD9F3939A6}"/>
                </a:ext>
              </a:extLst>
            </p:cNvPr>
            <p:cNvSpPr/>
            <p:nvPr/>
          </p:nvSpPr>
          <p:spPr>
            <a:xfrm>
              <a:off x="928908" y="2120784"/>
              <a:ext cx="566627" cy="566627"/>
            </a:xfrm>
            <a:custGeom>
              <a:avLst/>
              <a:gdLst>
                <a:gd name="connsiteX0" fmla="*/ 513506 w 566627"/>
                <a:gd name="connsiteY0" fmla="*/ 0 h 566627"/>
                <a:gd name="connsiteX1" fmla="*/ 274460 w 566627"/>
                <a:gd name="connsiteY1" fmla="*/ 0 h 566627"/>
                <a:gd name="connsiteX2" fmla="*/ 221339 w 566627"/>
                <a:gd name="connsiteY2" fmla="*/ 53121 h 566627"/>
                <a:gd name="connsiteX3" fmla="*/ 221339 w 566627"/>
                <a:gd name="connsiteY3" fmla="*/ 221339 h 566627"/>
                <a:gd name="connsiteX4" fmla="*/ 53121 w 566627"/>
                <a:gd name="connsiteY4" fmla="*/ 221339 h 566627"/>
                <a:gd name="connsiteX5" fmla="*/ 0 w 566627"/>
                <a:gd name="connsiteY5" fmla="*/ 274460 h 566627"/>
                <a:gd name="connsiteX6" fmla="*/ 0 w 566627"/>
                <a:gd name="connsiteY6" fmla="*/ 513506 h 566627"/>
                <a:gd name="connsiteX7" fmla="*/ 53121 w 566627"/>
                <a:gd name="connsiteY7" fmla="*/ 566627 h 566627"/>
                <a:gd name="connsiteX8" fmla="*/ 292167 w 566627"/>
                <a:gd name="connsiteY8" fmla="*/ 566627 h 566627"/>
                <a:gd name="connsiteX9" fmla="*/ 345288 w 566627"/>
                <a:gd name="connsiteY9" fmla="*/ 513506 h 566627"/>
                <a:gd name="connsiteX10" fmla="*/ 345288 w 566627"/>
                <a:gd name="connsiteY10" fmla="*/ 398410 h 566627"/>
                <a:gd name="connsiteX11" fmla="*/ 327581 w 566627"/>
                <a:gd name="connsiteY11" fmla="*/ 380703 h 566627"/>
                <a:gd name="connsiteX12" fmla="*/ 309874 w 566627"/>
                <a:gd name="connsiteY12" fmla="*/ 398410 h 566627"/>
                <a:gd name="connsiteX13" fmla="*/ 309874 w 566627"/>
                <a:gd name="connsiteY13" fmla="*/ 513506 h 566627"/>
                <a:gd name="connsiteX14" fmla="*/ 292167 w 566627"/>
                <a:gd name="connsiteY14" fmla="*/ 531213 h 566627"/>
                <a:gd name="connsiteX15" fmla="*/ 53121 w 566627"/>
                <a:gd name="connsiteY15" fmla="*/ 531213 h 566627"/>
                <a:gd name="connsiteX16" fmla="*/ 35414 w 566627"/>
                <a:gd name="connsiteY16" fmla="*/ 513506 h 566627"/>
                <a:gd name="connsiteX17" fmla="*/ 35414 w 566627"/>
                <a:gd name="connsiteY17" fmla="*/ 274460 h 566627"/>
                <a:gd name="connsiteX18" fmla="*/ 53121 w 566627"/>
                <a:gd name="connsiteY18" fmla="*/ 256753 h 566627"/>
                <a:gd name="connsiteX19" fmla="*/ 221339 w 566627"/>
                <a:gd name="connsiteY19" fmla="*/ 256753 h 566627"/>
                <a:gd name="connsiteX20" fmla="*/ 221339 w 566627"/>
                <a:gd name="connsiteY20" fmla="*/ 292167 h 566627"/>
                <a:gd name="connsiteX21" fmla="*/ 274460 w 566627"/>
                <a:gd name="connsiteY21" fmla="*/ 345288 h 566627"/>
                <a:gd name="connsiteX22" fmla="*/ 513506 w 566627"/>
                <a:gd name="connsiteY22" fmla="*/ 345288 h 566627"/>
                <a:gd name="connsiteX23" fmla="*/ 566627 w 566627"/>
                <a:gd name="connsiteY23" fmla="*/ 292167 h 566627"/>
                <a:gd name="connsiteX24" fmla="*/ 566627 w 566627"/>
                <a:gd name="connsiteY24" fmla="*/ 53121 h 566627"/>
                <a:gd name="connsiteX25" fmla="*/ 513506 w 566627"/>
                <a:gd name="connsiteY25" fmla="*/ 0 h 566627"/>
                <a:gd name="connsiteX26" fmla="*/ 531213 w 566627"/>
                <a:gd name="connsiteY26" fmla="*/ 292167 h 566627"/>
                <a:gd name="connsiteX27" fmla="*/ 513506 w 566627"/>
                <a:gd name="connsiteY27" fmla="*/ 309874 h 566627"/>
                <a:gd name="connsiteX28" fmla="*/ 274460 w 566627"/>
                <a:gd name="connsiteY28" fmla="*/ 309874 h 566627"/>
                <a:gd name="connsiteX29" fmla="*/ 256753 w 566627"/>
                <a:gd name="connsiteY29" fmla="*/ 292167 h 566627"/>
                <a:gd name="connsiteX30" fmla="*/ 256753 w 566627"/>
                <a:gd name="connsiteY30" fmla="*/ 53121 h 566627"/>
                <a:gd name="connsiteX31" fmla="*/ 274460 w 566627"/>
                <a:gd name="connsiteY31" fmla="*/ 35414 h 566627"/>
                <a:gd name="connsiteX32" fmla="*/ 513506 w 566627"/>
                <a:gd name="connsiteY32" fmla="*/ 35414 h 566627"/>
                <a:gd name="connsiteX33" fmla="*/ 531213 w 566627"/>
                <a:gd name="connsiteY33" fmla="*/ 53121 h 566627"/>
                <a:gd name="connsiteX34" fmla="*/ 531213 w 566627"/>
                <a:gd name="connsiteY34" fmla="*/ 292167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66627" h="566627">
                  <a:moveTo>
                    <a:pt x="513506" y="0"/>
                  </a:moveTo>
                  <a:lnTo>
                    <a:pt x="274460" y="0"/>
                  </a:lnTo>
                  <a:cubicBezTo>
                    <a:pt x="245243" y="0"/>
                    <a:pt x="221339" y="23905"/>
                    <a:pt x="221339" y="53121"/>
                  </a:cubicBezTo>
                  <a:lnTo>
                    <a:pt x="221339" y="221339"/>
                  </a:lnTo>
                  <a:lnTo>
                    <a:pt x="53121" y="221339"/>
                  </a:lnTo>
                  <a:cubicBezTo>
                    <a:pt x="23905" y="221339"/>
                    <a:pt x="0" y="245243"/>
                    <a:pt x="0" y="274460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292167" y="566627"/>
                  </a:lnTo>
                  <a:cubicBezTo>
                    <a:pt x="321384" y="566627"/>
                    <a:pt x="345288" y="542722"/>
                    <a:pt x="345288" y="513506"/>
                  </a:cubicBezTo>
                  <a:lnTo>
                    <a:pt x="345288" y="398410"/>
                  </a:lnTo>
                  <a:cubicBezTo>
                    <a:pt x="345288" y="388671"/>
                    <a:pt x="337320" y="380703"/>
                    <a:pt x="327581" y="380703"/>
                  </a:cubicBezTo>
                  <a:cubicBezTo>
                    <a:pt x="317842" y="380703"/>
                    <a:pt x="309874" y="388671"/>
                    <a:pt x="309874" y="398410"/>
                  </a:cubicBezTo>
                  <a:lnTo>
                    <a:pt x="309874" y="513506"/>
                  </a:lnTo>
                  <a:cubicBezTo>
                    <a:pt x="309874" y="523245"/>
                    <a:pt x="301906" y="531213"/>
                    <a:pt x="292167" y="531213"/>
                  </a:cubicBez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lnTo>
                    <a:pt x="35414" y="274460"/>
                  </a:lnTo>
                  <a:cubicBezTo>
                    <a:pt x="35414" y="264721"/>
                    <a:pt x="43382" y="256753"/>
                    <a:pt x="53121" y="256753"/>
                  </a:cubicBezTo>
                  <a:lnTo>
                    <a:pt x="221339" y="256753"/>
                  </a:lnTo>
                  <a:lnTo>
                    <a:pt x="221339" y="292167"/>
                  </a:lnTo>
                  <a:cubicBezTo>
                    <a:pt x="221339" y="321384"/>
                    <a:pt x="245243" y="345288"/>
                    <a:pt x="274460" y="345288"/>
                  </a:cubicBezTo>
                  <a:lnTo>
                    <a:pt x="513506" y="345288"/>
                  </a:lnTo>
                  <a:cubicBezTo>
                    <a:pt x="542722" y="345288"/>
                    <a:pt x="566627" y="321384"/>
                    <a:pt x="566627" y="292167"/>
                  </a:cubicBezTo>
                  <a:lnTo>
                    <a:pt x="566627" y="53121"/>
                  </a:lnTo>
                  <a:cubicBezTo>
                    <a:pt x="566627" y="23905"/>
                    <a:pt x="542722" y="0"/>
                    <a:pt x="513506" y="0"/>
                  </a:cubicBezTo>
                  <a:close/>
                  <a:moveTo>
                    <a:pt x="531213" y="292167"/>
                  </a:moveTo>
                  <a:cubicBezTo>
                    <a:pt x="531213" y="301906"/>
                    <a:pt x="523245" y="309874"/>
                    <a:pt x="513506" y="309874"/>
                  </a:cubicBezTo>
                  <a:lnTo>
                    <a:pt x="274460" y="309874"/>
                  </a:lnTo>
                  <a:cubicBezTo>
                    <a:pt x="264721" y="309874"/>
                    <a:pt x="256753" y="301906"/>
                    <a:pt x="256753" y="292167"/>
                  </a:cubicBezTo>
                  <a:lnTo>
                    <a:pt x="256753" y="53121"/>
                  </a:lnTo>
                  <a:cubicBezTo>
                    <a:pt x="256753" y="43382"/>
                    <a:pt x="264721" y="35414"/>
                    <a:pt x="274460" y="35414"/>
                  </a:cubicBezTo>
                  <a:lnTo>
                    <a:pt x="513506" y="35414"/>
                  </a:lnTo>
                  <a:cubicBezTo>
                    <a:pt x="523245" y="35414"/>
                    <a:pt x="531213" y="43382"/>
                    <a:pt x="531213" y="53121"/>
                  </a:cubicBezTo>
                  <a:lnTo>
                    <a:pt x="531213" y="292167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9" name="Freeform: Shape 188">
              <a:extLst>
                <a:ext uri="{FF2B5EF4-FFF2-40B4-BE49-F238E27FC236}">
                  <a16:creationId xmlns:a16="http://schemas.microsoft.com/office/drawing/2014/main" id="{4A30DA94-4128-468D-9A16-8A75B02A752D}"/>
                </a:ext>
              </a:extLst>
            </p:cNvPr>
            <p:cNvSpPr/>
            <p:nvPr/>
          </p:nvSpPr>
          <p:spPr>
            <a:xfrm>
              <a:off x="1291903" y="2492632"/>
              <a:ext cx="159363" cy="150510"/>
            </a:xfrm>
            <a:custGeom>
              <a:avLst/>
              <a:gdLst>
                <a:gd name="connsiteX0" fmla="*/ 141657 w 159363"/>
                <a:gd name="connsiteY0" fmla="*/ 0 h 150510"/>
                <a:gd name="connsiteX1" fmla="*/ 123950 w 159363"/>
                <a:gd name="connsiteY1" fmla="*/ 17707 h 150510"/>
                <a:gd name="connsiteX2" fmla="*/ 60204 w 159363"/>
                <a:gd name="connsiteY2" fmla="*/ 84109 h 150510"/>
                <a:gd name="connsiteX3" fmla="*/ 60204 w 159363"/>
                <a:gd name="connsiteY3" fmla="*/ 84109 h 150510"/>
                <a:gd name="connsiteX4" fmla="*/ 60204 w 159363"/>
                <a:gd name="connsiteY4" fmla="*/ 59319 h 150510"/>
                <a:gd name="connsiteX5" fmla="*/ 35414 w 159363"/>
                <a:gd name="connsiteY5" fmla="*/ 59319 h 150510"/>
                <a:gd name="connsiteX6" fmla="*/ 5312 w 159363"/>
                <a:gd name="connsiteY6" fmla="*/ 88535 h 150510"/>
                <a:gd name="connsiteX7" fmla="*/ 0 w 159363"/>
                <a:gd name="connsiteY7" fmla="*/ 100930 h 150510"/>
                <a:gd name="connsiteX8" fmla="*/ 0 w 159363"/>
                <a:gd name="connsiteY8" fmla="*/ 101816 h 150510"/>
                <a:gd name="connsiteX9" fmla="*/ 0 w 159363"/>
                <a:gd name="connsiteY9" fmla="*/ 102701 h 150510"/>
                <a:gd name="connsiteX10" fmla="*/ 8854 w 159363"/>
                <a:gd name="connsiteY10" fmla="*/ 117752 h 150510"/>
                <a:gd name="connsiteX11" fmla="*/ 36300 w 159363"/>
                <a:gd name="connsiteY11" fmla="*/ 145198 h 150510"/>
                <a:gd name="connsiteX12" fmla="*/ 48695 w 159363"/>
                <a:gd name="connsiteY12" fmla="*/ 150510 h 150510"/>
                <a:gd name="connsiteX13" fmla="*/ 61089 w 159363"/>
                <a:gd name="connsiteY13" fmla="*/ 145198 h 150510"/>
                <a:gd name="connsiteX14" fmla="*/ 61089 w 159363"/>
                <a:gd name="connsiteY14" fmla="*/ 120408 h 150510"/>
                <a:gd name="connsiteX15" fmla="*/ 61089 w 159363"/>
                <a:gd name="connsiteY15" fmla="*/ 120408 h 150510"/>
                <a:gd name="connsiteX16" fmla="*/ 159364 w 159363"/>
                <a:gd name="connsiteY16" fmla="*/ 17707 h 150510"/>
                <a:gd name="connsiteX17" fmla="*/ 141657 w 159363"/>
                <a:gd name="connsiteY17" fmla="*/ 0 h 15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363" h="150510">
                  <a:moveTo>
                    <a:pt x="141657" y="0"/>
                  </a:moveTo>
                  <a:cubicBezTo>
                    <a:pt x="131918" y="0"/>
                    <a:pt x="123950" y="7968"/>
                    <a:pt x="123950" y="17707"/>
                  </a:cubicBezTo>
                  <a:cubicBezTo>
                    <a:pt x="123950" y="52236"/>
                    <a:pt x="95618" y="82338"/>
                    <a:pt x="60204" y="84109"/>
                  </a:cubicBezTo>
                  <a:lnTo>
                    <a:pt x="60204" y="84109"/>
                  </a:lnTo>
                  <a:cubicBezTo>
                    <a:pt x="67287" y="77026"/>
                    <a:pt x="67287" y="66402"/>
                    <a:pt x="60204" y="59319"/>
                  </a:cubicBezTo>
                  <a:cubicBezTo>
                    <a:pt x="53121" y="52236"/>
                    <a:pt x="42497" y="52236"/>
                    <a:pt x="35414" y="59319"/>
                  </a:cubicBezTo>
                  <a:lnTo>
                    <a:pt x="5312" y="88535"/>
                  </a:lnTo>
                  <a:cubicBezTo>
                    <a:pt x="1771" y="92077"/>
                    <a:pt x="0" y="96504"/>
                    <a:pt x="0" y="100930"/>
                  </a:cubicBezTo>
                  <a:cubicBezTo>
                    <a:pt x="0" y="100930"/>
                    <a:pt x="0" y="100930"/>
                    <a:pt x="0" y="101816"/>
                  </a:cubicBezTo>
                  <a:cubicBezTo>
                    <a:pt x="0" y="101816"/>
                    <a:pt x="0" y="101816"/>
                    <a:pt x="0" y="102701"/>
                  </a:cubicBezTo>
                  <a:cubicBezTo>
                    <a:pt x="0" y="108899"/>
                    <a:pt x="3541" y="115096"/>
                    <a:pt x="8854" y="117752"/>
                  </a:cubicBezTo>
                  <a:lnTo>
                    <a:pt x="36300" y="145198"/>
                  </a:lnTo>
                  <a:cubicBezTo>
                    <a:pt x="39841" y="148740"/>
                    <a:pt x="44268" y="150510"/>
                    <a:pt x="48695" y="150510"/>
                  </a:cubicBezTo>
                  <a:cubicBezTo>
                    <a:pt x="53121" y="150510"/>
                    <a:pt x="57548" y="148740"/>
                    <a:pt x="61089" y="145198"/>
                  </a:cubicBezTo>
                  <a:cubicBezTo>
                    <a:pt x="68172" y="138115"/>
                    <a:pt x="68172" y="127491"/>
                    <a:pt x="61089" y="120408"/>
                  </a:cubicBezTo>
                  <a:lnTo>
                    <a:pt x="61089" y="120408"/>
                  </a:lnTo>
                  <a:cubicBezTo>
                    <a:pt x="115981" y="117752"/>
                    <a:pt x="159364" y="72599"/>
                    <a:pt x="159364" y="17707"/>
                  </a:cubicBezTo>
                  <a:cubicBezTo>
                    <a:pt x="159364" y="7968"/>
                    <a:pt x="151396" y="0"/>
                    <a:pt x="141657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0" name="Freeform: Shape 189">
              <a:extLst>
                <a:ext uri="{FF2B5EF4-FFF2-40B4-BE49-F238E27FC236}">
                  <a16:creationId xmlns:a16="http://schemas.microsoft.com/office/drawing/2014/main" id="{C8CBBA63-86EA-4749-92F4-C232EAEF7AA0}"/>
                </a:ext>
              </a:extLst>
            </p:cNvPr>
            <p:cNvSpPr/>
            <p:nvPr/>
          </p:nvSpPr>
          <p:spPr>
            <a:xfrm>
              <a:off x="973175" y="2163281"/>
              <a:ext cx="160249" cy="151395"/>
            </a:xfrm>
            <a:custGeom>
              <a:avLst/>
              <a:gdLst>
                <a:gd name="connsiteX0" fmla="*/ 17707 w 160249"/>
                <a:gd name="connsiteY0" fmla="*/ 151396 h 151395"/>
                <a:gd name="connsiteX1" fmla="*/ 35414 w 160249"/>
                <a:gd name="connsiteY1" fmla="*/ 133689 h 151395"/>
                <a:gd name="connsiteX2" fmla="*/ 99160 w 160249"/>
                <a:gd name="connsiteY2" fmla="*/ 67287 h 151395"/>
                <a:gd name="connsiteX3" fmla="*/ 99160 w 160249"/>
                <a:gd name="connsiteY3" fmla="*/ 67287 h 151395"/>
                <a:gd name="connsiteX4" fmla="*/ 99160 w 160249"/>
                <a:gd name="connsiteY4" fmla="*/ 92077 h 151395"/>
                <a:gd name="connsiteX5" fmla="*/ 111555 w 160249"/>
                <a:gd name="connsiteY5" fmla="*/ 97389 h 151395"/>
                <a:gd name="connsiteX6" fmla="*/ 123950 w 160249"/>
                <a:gd name="connsiteY6" fmla="*/ 92077 h 151395"/>
                <a:gd name="connsiteX7" fmla="*/ 154937 w 160249"/>
                <a:gd name="connsiteY7" fmla="*/ 61975 h 151395"/>
                <a:gd name="connsiteX8" fmla="*/ 160249 w 160249"/>
                <a:gd name="connsiteY8" fmla="*/ 49580 h 151395"/>
                <a:gd name="connsiteX9" fmla="*/ 160249 w 160249"/>
                <a:gd name="connsiteY9" fmla="*/ 48695 h 151395"/>
                <a:gd name="connsiteX10" fmla="*/ 160249 w 160249"/>
                <a:gd name="connsiteY10" fmla="*/ 47809 h 151395"/>
                <a:gd name="connsiteX11" fmla="*/ 151396 w 160249"/>
                <a:gd name="connsiteY11" fmla="*/ 32758 h 151395"/>
                <a:gd name="connsiteX12" fmla="*/ 123950 w 160249"/>
                <a:gd name="connsiteY12" fmla="*/ 5312 h 151395"/>
                <a:gd name="connsiteX13" fmla="*/ 99160 w 160249"/>
                <a:gd name="connsiteY13" fmla="*/ 5312 h 151395"/>
                <a:gd name="connsiteX14" fmla="*/ 99160 w 160249"/>
                <a:gd name="connsiteY14" fmla="*/ 30102 h 151395"/>
                <a:gd name="connsiteX15" fmla="*/ 99160 w 160249"/>
                <a:gd name="connsiteY15" fmla="*/ 30102 h 151395"/>
                <a:gd name="connsiteX16" fmla="*/ 0 w 160249"/>
                <a:gd name="connsiteY16" fmla="*/ 133689 h 151395"/>
                <a:gd name="connsiteX17" fmla="*/ 17707 w 160249"/>
                <a:gd name="connsiteY17" fmla="*/ 151396 h 15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0249" h="151395">
                  <a:moveTo>
                    <a:pt x="17707" y="151396"/>
                  </a:moveTo>
                  <a:cubicBezTo>
                    <a:pt x="27446" y="151396"/>
                    <a:pt x="35414" y="143427"/>
                    <a:pt x="35414" y="133689"/>
                  </a:cubicBezTo>
                  <a:cubicBezTo>
                    <a:pt x="35414" y="99160"/>
                    <a:pt x="63746" y="69058"/>
                    <a:pt x="99160" y="67287"/>
                  </a:cubicBezTo>
                  <a:lnTo>
                    <a:pt x="99160" y="67287"/>
                  </a:lnTo>
                  <a:cubicBezTo>
                    <a:pt x="92077" y="74370"/>
                    <a:pt x="92077" y="84994"/>
                    <a:pt x="99160" y="92077"/>
                  </a:cubicBezTo>
                  <a:cubicBezTo>
                    <a:pt x="102701" y="95618"/>
                    <a:pt x="107128" y="97389"/>
                    <a:pt x="111555" y="97389"/>
                  </a:cubicBezTo>
                  <a:cubicBezTo>
                    <a:pt x="115981" y="97389"/>
                    <a:pt x="120408" y="95618"/>
                    <a:pt x="123950" y="92077"/>
                  </a:cubicBezTo>
                  <a:lnTo>
                    <a:pt x="154937" y="61975"/>
                  </a:lnTo>
                  <a:cubicBezTo>
                    <a:pt x="158478" y="58433"/>
                    <a:pt x="160249" y="54007"/>
                    <a:pt x="160249" y="49580"/>
                  </a:cubicBezTo>
                  <a:cubicBezTo>
                    <a:pt x="160249" y="49580"/>
                    <a:pt x="160249" y="49580"/>
                    <a:pt x="160249" y="48695"/>
                  </a:cubicBezTo>
                  <a:cubicBezTo>
                    <a:pt x="160249" y="48695"/>
                    <a:pt x="160249" y="48695"/>
                    <a:pt x="160249" y="47809"/>
                  </a:cubicBezTo>
                  <a:cubicBezTo>
                    <a:pt x="160249" y="41612"/>
                    <a:pt x="156708" y="35414"/>
                    <a:pt x="151396" y="32758"/>
                  </a:cubicBezTo>
                  <a:lnTo>
                    <a:pt x="123950" y="5312"/>
                  </a:lnTo>
                  <a:cubicBezTo>
                    <a:pt x="116867" y="-1771"/>
                    <a:pt x="106243" y="-1771"/>
                    <a:pt x="99160" y="5312"/>
                  </a:cubicBezTo>
                  <a:cubicBezTo>
                    <a:pt x="92077" y="12395"/>
                    <a:pt x="92077" y="23019"/>
                    <a:pt x="99160" y="30102"/>
                  </a:cubicBezTo>
                  <a:lnTo>
                    <a:pt x="99160" y="30102"/>
                  </a:lnTo>
                  <a:cubicBezTo>
                    <a:pt x="43382" y="33643"/>
                    <a:pt x="0" y="78797"/>
                    <a:pt x="0" y="133689"/>
                  </a:cubicBezTo>
                  <a:cubicBezTo>
                    <a:pt x="0" y="143427"/>
                    <a:pt x="7968" y="151396"/>
                    <a:pt x="17707" y="15139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1" name="Freeform: Shape 190">
              <a:extLst>
                <a:ext uri="{FF2B5EF4-FFF2-40B4-BE49-F238E27FC236}">
                  <a16:creationId xmlns:a16="http://schemas.microsoft.com/office/drawing/2014/main" id="{8AE8F6D0-720D-4D2E-B4A7-5F28CDE4D6B2}"/>
                </a:ext>
              </a:extLst>
            </p:cNvPr>
            <p:cNvSpPr/>
            <p:nvPr/>
          </p:nvSpPr>
          <p:spPr>
            <a:xfrm>
              <a:off x="1026297" y="2439511"/>
              <a:ext cx="150510" cy="150510"/>
            </a:xfrm>
            <a:custGeom>
              <a:avLst/>
              <a:gdLst>
                <a:gd name="connsiteX0" fmla="*/ 75255 w 150510"/>
                <a:gd name="connsiteY0" fmla="*/ 0 h 150510"/>
                <a:gd name="connsiteX1" fmla="*/ 0 w 150510"/>
                <a:gd name="connsiteY1" fmla="*/ 75255 h 150510"/>
                <a:gd name="connsiteX2" fmla="*/ 75255 w 150510"/>
                <a:gd name="connsiteY2" fmla="*/ 150510 h 150510"/>
                <a:gd name="connsiteX3" fmla="*/ 150510 w 150510"/>
                <a:gd name="connsiteY3" fmla="*/ 75255 h 150510"/>
                <a:gd name="connsiteX4" fmla="*/ 75255 w 150510"/>
                <a:gd name="connsiteY4" fmla="*/ 0 h 150510"/>
                <a:gd name="connsiteX5" fmla="*/ 75255 w 150510"/>
                <a:gd name="connsiteY5" fmla="*/ 115096 h 150510"/>
                <a:gd name="connsiteX6" fmla="*/ 35414 w 150510"/>
                <a:gd name="connsiteY6" fmla="*/ 75255 h 150510"/>
                <a:gd name="connsiteX7" fmla="*/ 75255 w 150510"/>
                <a:gd name="connsiteY7" fmla="*/ 35414 h 150510"/>
                <a:gd name="connsiteX8" fmla="*/ 115096 w 150510"/>
                <a:gd name="connsiteY8" fmla="*/ 75255 h 150510"/>
                <a:gd name="connsiteX9" fmla="*/ 75255 w 150510"/>
                <a:gd name="connsiteY9" fmla="*/ 115096 h 15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510" h="150510">
                  <a:moveTo>
                    <a:pt x="75255" y="0"/>
                  </a:moveTo>
                  <a:cubicBezTo>
                    <a:pt x="33643" y="0"/>
                    <a:pt x="0" y="33643"/>
                    <a:pt x="0" y="75255"/>
                  </a:cubicBezTo>
                  <a:cubicBezTo>
                    <a:pt x="0" y="116867"/>
                    <a:pt x="33643" y="150510"/>
                    <a:pt x="75255" y="150510"/>
                  </a:cubicBezTo>
                  <a:cubicBezTo>
                    <a:pt x="116867" y="150510"/>
                    <a:pt x="150510" y="116867"/>
                    <a:pt x="150510" y="75255"/>
                  </a:cubicBezTo>
                  <a:cubicBezTo>
                    <a:pt x="150510" y="33643"/>
                    <a:pt x="116867" y="0"/>
                    <a:pt x="75255" y="0"/>
                  </a:cubicBezTo>
                  <a:close/>
                  <a:moveTo>
                    <a:pt x="75255" y="115096"/>
                  </a:moveTo>
                  <a:cubicBezTo>
                    <a:pt x="53121" y="115096"/>
                    <a:pt x="35414" y="97389"/>
                    <a:pt x="35414" y="75255"/>
                  </a:cubicBezTo>
                  <a:cubicBezTo>
                    <a:pt x="35414" y="53121"/>
                    <a:pt x="53121" y="35414"/>
                    <a:pt x="75255" y="35414"/>
                  </a:cubicBezTo>
                  <a:cubicBezTo>
                    <a:pt x="97389" y="35414"/>
                    <a:pt x="115096" y="53121"/>
                    <a:pt x="115096" y="75255"/>
                  </a:cubicBezTo>
                  <a:cubicBezTo>
                    <a:pt x="115096" y="97389"/>
                    <a:pt x="97389" y="115096"/>
                    <a:pt x="75255" y="11509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2" name="Freeform: Shape 191">
              <a:extLst>
                <a:ext uri="{FF2B5EF4-FFF2-40B4-BE49-F238E27FC236}">
                  <a16:creationId xmlns:a16="http://schemas.microsoft.com/office/drawing/2014/main" id="{39E93631-7E5C-4FA2-88ED-6DB32FFC6B46}"/>
                </a:ext>
              </a:extLst>
            </p:cNvPr>
            <p:cNvSpPr/>
            <p:nvPr/>
          </p:nvSpPr>
          <p:spPr>
            <a:xfrm>
              <a:off x="1247513" y="2218173"/>
              <a:ext cx="159970" cy="131917"/>
            </a:xfrm>
            <a:custGeom>
              <a:avLst/>
              <a:gdLst>
                <a:gd name="connsiteX0" fmla="*/ 94856 w 159970"/>
                <a:gd name="connsiteY0" fmla="*/ 7968 h 131917"/>
                <a:gd name="connsiteX1" fmla="*/ 79804 w 159970"/>
                <a:gd name="connsiteY1" fmla="*/ 0 h 131917"/>
                <a:gd name="connsiteX2" fmla="*/ 64753 w 159970"/>
                <a:gd name="connsiteY2" fmla="*/ 7968 h 131917"/>
                <a:gd name="connsiteX3" fmla="*/ 2779 w 159970"/>
                <a:gd name="connsiteY3" fmla="*/ 105357 h 131917"/>
                <a:gd name="connsiteX4" fmla="*/ 1893 w 159970"/>
                <a:gd name="connsiteY4" fmla="*/ 123064 h 131917"/>
                <a:gd name="connsiteX5" fmla="*/ 17830 w 159970"/>
                <a:gd name="connsiteY5" fmla="*/ 131918 h 131917"/>
                <a:gd name="connsiteX6" fmla="*/ 141779 w 159970"/>
                <a:gd name="connsiteY6" fmla="*/ 131918 h 131917"/>
                <a:gd name="connsiteX7" fmla="*/ 157716 w 159970"/>
                <a:gd name="connsiteY7" fmla="*/ 123064 h 131917"/>
                <a:gd name="connsiteX8" fmla="*/ 156830 w 159970"/>
                <a:gd name="connsiteY8" fmla="*/ 105357 h 131917"/>
                <a:gd name="connsiteX9" fmla="*/ 94856 w 159970"/>
                <a:gd name="connsiteY9" fmla="*/ 7968 h 131917"/>
                <a:gd name="connsiteX10" fmla="*/ 49702 w 159970"/>
                <a:gd name="connsiteY10" fmla="*/ 97389 h 131917"/>
                <a:gd name="connsiteX11" fmla="*/ 79804 w 159970"/>
                <a:gd name="connsiteY11" fmla="*/ 50465 h 131917"/>
                <a:gd name="connsiteX12" fmla="*/ 109907 w 159970"/>
                <a:gd name="connsiteY12" fmla="*/ 97389 h 131917"/>
                <a:gd name="connsiteX13" fmla="*/ 49702 w 159970"/>
                <a:gd name="connsiteY13" fmla="*/ 97389 h 131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9970" h="131917">
                  <a:moveTo>
                    <a:pt x="94856" y="7968"/>
                  </a:moveTo>
                  <a:cubicBezTo>
                    <a:pt x="91314" y="2656"/>
                    <a:pt x="86002" y="0"/>
                    <a:pt x="79804" y="0"/>
                  </a:cubicBezTo>
                  <a:cubicBezTo>
                    <a:pt x="73607" y="0"/>
                    <a:pt x="68295" y="2656"/>
                    <a:pt x="64753" y="7968"/>
                  </a:cubicBezTo>
                  <a:lnTo>
                    <a:pt x="2779" y="105357"/>
                  </a:lnTo>
                  <a:cubicBezTo>
                    <a:pt x="-763" y="110669"/>
                    <a:pt x="-763" y="117752"/>
                    <a:pt x="1893" y="123064"/>
                  </a:cubicBezTo>
                  <a:cubicBezTo>
                    <a:pt x="5435" y="128376"/>
                    <a:pt x="10747" y="131918"/>
                    <a:pt x="17830" y="131918"/>
                  </a:cubicBezTo>
                  <a:lnTo>
                    <a:pt x="141779" y="131918"/>
                  </a:lnTo>
                  <a:cubicBezTo>
                    <a:pt x="147977" y="131918"/>
                    <a:pt x="154174" y="128376"/>
                    <a:pt x="157716" y="123064"/>
                  </a:cubicBezTo>
                  <a:cubicBezTo>
                    <a:pt x="161257" y="117752"/>
                    <a:pt x="160372" y="110669"/>
                    <a:pt x="156830" y="105357"/>
                  </a:cubicBezTo>
                  <a:lnTo>
                    <a:pt x="94856" y="7968"/>
                  </a:lnTo>
                  <a:close/>
                  <a:moveTo>
                    <a:pt x="49702" y="97389"/>
                  </a:moveTo>
                  <a:lnTo>
                    <a:pt x="79804" y="50465"/>
                  </a:lnTo>
                  <a:lnTo>
                    <a:pt x="109907" y="97389"/>
                  </a:lnTo>
                  <a:lnTo>
                    <a:pt x="49702" y="97389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3" name="Graphic 95">
            <a:extLst>
              <a:ext uri="{FF2B5EF4-FFF2-40B4-BE49-F238E27FC236}">
                <a16:creationId xmlns:a16="http://schemas.microsoft.com/office/drawing/2014/main" id="{2394909D-87DB-4A30-90E4-4FD8EC5E953F}"/>
              </a:ext>
            </a:extLst>
          </p:cNvPr>
          <p:cNvGrpSpPr/>
          <p:nvPr/>
        </p:nvGrpSpPr>
        <p:grpSpPr>
          <a:xfrm>
            <a:off x="3483415" y="5677374"/>
            <a:ext cx="433995" cy="291590"/>
            <a:chOff x="928908" y="3225369"/>
            <a:chExt cx="566627" cy="380702"/>
          </a:xfrm>
          <a:solidFill>
            <a:srgbClr val="67748E"/>
          </a:solidFill>
        </p:grpSpPr>
        <p:sp>
          <p:nvSpPr>
            <p:cNvPr id="194" name="Freeform: Shape 193">
              <a:extLst>
                <a:ext uri="{FF2B5EF4-FFF2-40B4-BE49-F238E27FC236}">
                  <a16:creationId xmlns:a16="http://schemas.microsoft.com/office/drawing/2014/main" id="{EE197B83-EC42-48B4-94FC-46B945451EDF}"/>
                </a:ext>
              </a:extLst>
            </p:cNvPr>
            <p:cNvSpPr/>
            <p:nvPr/>
          </p:nvSpPr>
          <p:spPr>
            <a:xfrm>
              <a:off x="928908" y="3225369"/>
              <a:ext cx="566627" cy="380702"/>
            </a:xfrm>
            <a:custGeom>
              <a:avLst/>
              <a:gdLst>
                <a:gd name="connsiteX0" fmla="*/ 467467 w 566627"/>
                <a:gd name="connsiteY0" fmla="*/ 151396 h 380702"/>
                <a:gd name="connsiteX1" fmla="*/ 447104 w 566627"/>
                <a:gd name="connsiteY1" fmla="*/ 166447 h 380702"/>
                <a:gd name="connsiteX2" fmla="*/ 462155 w 566627"/>
                <a:gd name="connsiteY2" fmla="*/ 186810 h 380702"/>
                <a:gd name="connsiteX3" fmla="*/ 531213 w 566627"/>
                <a:gd name="connsiteY3" fmla="*/ 265606 h 380702"/>
                <a:gd name="connsiteX4" fmla="*/ 451531 w 566627"/>
                <a:gd name="connsiteY4" fmla="*/ 345288 h 380702"/>
                <a:gd name="connsiteX5" fmla="*/ 115096 w 566627"/>
                <a:gd name="connsiteY5" fmla="*/ 345288 h 380702"/>
                <a:gd name="connsiteX6" fmla="*/ 35414 w 566627"/>
                <a:gd name="connsiteY6" fmla="*/ 265606 h 380702"/>
                <a:gd name="connsiteX7" fmla="*/ 115096 w 566627"/>
                <a:gd name="connsiteY7" fmla="*/ 185924 h 380702"/>
                <a:gd name="connsiteX8" fmla="*/ 132803 w 566627"/>
                <a:gd name="connsiteY8" fmla="*/ 168217 h 380702"/>
                <a:gd name="connsiteX9" fmla="*/ 212485 w 566627"/>
                <a:gd name="connsiteY9" fmla="*/ 88535 h 380702"/>
                <a:gd name="connsiteX10" fmla="*/ 240816 w 566627"/>
                <a:gd name="connsiteY10" fmla="*/ 93848 h 380702"/>
                <a:gd name="connsiteX11" fmla="*/ 261180 w 566627"/>
                <a:gd name="connsiteY11" fmla="*/ 85879 h 380702"/>
                <a:gd name="connsiteX12" fmla="*/ 349715 w 566627"/>
                <a:gd name="connsiteY12" fmla="*/ 35414 h 380702"/>
                <a:gd name="connsiteX13" fmla="*/ 447989 w 566627"/>
                <a:gd name="connsiteY13" fmla="*/ 110669 h 380702"/>
                <a:gd name="connsiteX14" fmla="*/ 469238 w 566627"/>
                <a:gd name="connsiteY14" fmla="*/ 123064 h 380702"/>
                <a:gd name="connsiteX15" fmla="*/ 481633 w 566627"/>
                <a:gd name="connsiteY15" fmla="*/ 101816 h 380702"/>
                <a:gd name="connsiteX16" fmla="*/ 349715 w 566627"/>
                <a:gd name="connsiteY16" fmla="*/ 0 h 380702"/>
                <a:gd name="connsiteX17" fmla="*/ 238160 w 566627"/>
                <a:gd name="connsiteY17" fmla="*/ 56663 h 380702"/>
                <a:gd name="connsiteX18" fmla="*/ 212485 w 566627"/>
                <a:gd name="connsiteY18" fmla="*/ 53121 h 380702"/>
                <a:gd name="connsiteX19" fmla="*/ 98274 w 566627"/>
                <a:gd name="connsiteY19" fmla="*/ 151396 h 380702"/>
                <a:gd name="connsiteX20" fmla="*/ 0 w 566627"/>
                <a:gd name="connsiteY20" fmla="*/ 265606 h 380702"/>
                <a:gd name="connsiteX21" fmla="*/ 115096 w 566627"/>
                <a:gd name="connsiteY21" fmla="*/ 380703 h 380702"/>
                <a:gd name="connsiteX22" fmla="*/ 451531 w 566627"/>
                <a:gd name="connsiteY22" fmla="*/ 380703 h 380702"/>
                <a:gd name="connsiteX23" fmla="*/ 566627 w 566627"/>
                <a:gd name="connsiteY23" fmla="*/ 265606 h 380702"/>
                <a:gd name="connsiteX24" fmla="*/ 467467 w 566627"/>
                <a:gd name="connsiteY24" fmla="*/ 151396 h 380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66627" h="380702">
                  <a:moveTo>
                    <a:pt x="467467" y="151396"/>
                  </a:moveTo>
                  <a:cubicBezTo>
                    <a:pt x="457728" y="149625"/>
                    <a:pt x="448875" y="156708"/>
                    <a:pt x="447104" y="166447"/>
                  </a:cubicBezTo>
                  <a:cubicBezTo>
                    <a:pt x="445333" y="176186"/>
                    <a:pt x="452416" y="185039"/>
                    <a:pt x="462155" y="186810"/>
                  </a:cubicBezTo>
                  <a:cubicBezTo>
                    <a:pt x="501111" y="193007"/>
                    <a:pt x="531213" y="226651"/>
                    <a:pt x="531213" y="265606"/>
                  </a:cubicBezTo>
                  <a:cubicBezTo>
                    <a:pt x="531213" y="308989"/>
                    <a:pt x="494913" y="345288"/>
                    <a:pt x="451531" y="345288"/>
                  </a:cubicBezTo>
                  <a:lnTo>
                    <a:pt x="115096" y="345288"/>
                  </a:lnTo>
                  <a:cubicBezTo>
                    <a:pt x="71714" y="345288"/>
                    <a:pt x="35414" y="308989"/>
                    <a:pt x="35414" y="265606"/>
                  </a:cubicBezTo>
                  <a:cubicBezTo>
                    <a:pt x="35414" y="221339"/>
                    <a:pt x="70828" y="185924"/>
                    <a:pt x="115096" y="185924"/>
                  </a:cubicBezTo>
                  <a:cubicBezTo>
                    <a:pt x="124835" y="185924"/>
                    <a:pt x="132803" y="177956"/>
                    <a:pt x="132803" y="168217"/>
                  </a:cubicBezTo>
                  <a:cubicBezTo>
                    <a:pt x="132803" y="123950"/>
                    <a:pt x="168217" y="88535"/>
                    <a:pt x="212485" y="88535"/>
                  </a:cubicBezTo>
                  <a:cubicBezTo>
                    <a:pt x="220453" y="88535"/>
                    <a:pt x="230192" y="90306"/>
                    <a:pt x="240816" y="93848"/>
                  </a:cubicBezTo>
                  <a:cubicBezTo>
                    <a:pt x="248785" y="96504"/>
                    <a:pt x="257638" y="92962"/>
                    <a:pt x="261180" y="85879"/>
                  </a:cubicBezTo>
                  <a:cubicBezTo>
                    <a:pt x="280657" y="54007"/>
                    <a:pt x="313416" y="35414"/>
                    <a:pt x="349715" y="35414"/>
                  </a:cubicBezTo>
                  <a:cubicBezTo>
                    <a:pt x="395754" y="35414"/>
                    <a:pt x="436480" y="66402"/>
                    <a:pt x="447989" y="110669"/>
                  </a:cubicBezTo>
                  <a:cubicBezTo>
                    <a:pt x="450646" y="120408"/>
                    <a:pt x="460384" y="125720"/>
                    <a:pt x="469238" y="123064"/>
                  </a:cubicBezTo>
                  <a:cubicBezTo>
                    <a:pt x="478977" y="120408"/>
                    <a:pt x="484289" y="110669"/>
                    <a:pt x="481633" y="101816"/>
                  </a:cubicBezTo>
                  <a:cubicBezTo>
                    <a:pt x="466582" y="41612"/>
                    <a:pt x="411690" y="0"/>
                    <a:pt x="349715" y="0"/>
                  </a:cubicBezTo>
                  <a:cubicBezTo>
                    <a:pt x="305447" y="0"/>
                    <a:pt x="264721" y="21249"/>
                    <a:pt x="238160" y="56663"/>
                  </a:cubicBezTo>
                  <a:cubicBezTo>
                    <a:pt x="229307" y="54007"/>
                    <a:pt x="220453" y="53121"/>
                    <a:pt x="212485" y="53121"/>
                  </a:cubicBezTo>
                  <a:cubicBezTo>
                    <a:pt x="154937" y="53121"/>
                    <a:pt x="106243" y="95618"/>
                    <a:pt x="98274" y="151396"/>
                  </a:cubicBezTo>
                  <a:cubicBezTo>
                    <a:pt x="42497" y="159364"/>
                    <a:pt x="0" y="208058"/>
                    <a:pt x="0" y="265606"/>
                  </a:cubicBezTo>
                  <a:cubicBezTo>
                    <a:pt x="0" y="327581"/>
                    <a:pt x="53121" y="380703"/>
                    <a:pt x="115096" y="380703"/>
                  </a:cubicBezTo>
                  <a:lnTo>
                    <a:pt x="451531" y="380703"/>
                  </a:lnTo>
                  <a:cubicBezTo>
                    <a:pt x="513506" y="380703"/>
                    <a:pt x="566627" y="327581"/>
                    <a:pt x="566627" y="265606"/>
                  </a:cubicBezTo>
                  <a:cubicBezTo>
                    <a:pt x="566627" y="208944"/>
                    <a:pt x="524130" y="160249"/>
                    <a:pt x="467467" y="151396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5" name="Freeform: Shape 194">
              <a:extLst>
                <a:ext uri="{FF2B5EF4-FFF2-40B4-BE49-F238E27FC236}">
                  <a16:creationId xmlns:a16="http://schemas.microsoft.com/office/drawing/2014/main" id="{DA2F3B16-B5A3-4D5E-BA2E-EE64C3D873B3}"/>
                </a:ext>
              </a:extLst>
            </p:cNvPr>
            <p:cNvSpPr/>
            <p:nvPr/>
          </p:nvSpPr>
          <p:spPr>
            <a:xfrm>
              <a:off x="1097125" y="3358173"/>
              <a:ext cx="115096" cy="35414"/>
            </a:xfrm>
            <a:custGeom>
              <a:avLst/>
              <a:gdLst>
                <a:gd name="connsiteX0" fmla="*/ 17707 w 115096"/>
                <a:gd name="connsiteY0" fmla="*/ 35414 h 35414"/>
                <a:gd name="connsiteX1" fmla="*/ 97389 w 115096"/>
                <a:gd name="connsiteY1" fmla="*/ 35414 h 35414"/>
                <a:gd name="connsiteX2" fmla="*/ 115096 w 115096"/>
                <a:gd name="connsiteY2" fmla="*/ 17707 h 35414"/>
                <a:gd name="connsiteX3" fmla="*/ 97389 w 115096"/>
                <a:gd name="connsiteY3" fmla="*/ 0 h 35414"/>
                <a:gd name="connsiteX4" fmla="*/ 17707 w 115096"/>
                <a:gd name="connsiteY4" fmla="*/ 0 h 35414"/>
                <a:gd name="connsiteX5" fmla="*/ 0 w 115096"/>
                <a:gd name="connsiteY5" fmla="*/ 17707 h 35414"/>
                <a:gd name="connsiteX6" fmla="*/ 17707 w 115096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96" h="35414">
                  <a:moveTo>
                    <a:pt x="17707" y="35414"/>
                  </a:moveTo>
                  <a:lnTo>
                    <a:pt x="97389" y="35414"/>
                  </a:lnTo>
                  <a:cubicBezTo>
                    <a:pt x="107128" y="35414"/>
                    <a:pt x="115096" y="27446"/>
                    <a:pt x="115096" y="17707"/>
                  </a:cubicBezTo>
                  <a:cubicBezTo>
                    <a:pt x="115096" y="7968"/>
                    <a:pt x="107128" y="0"/>
                    <a:pt x="97389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3558C4CE-ACB4-4F10-8C5A-1849C9E11D78}"/>
                </a:ext>
              </a:extLst>
            </p:cNvPr>
            <p:cNvSpPr/>
            <p:nvPr/>
          </p:nvSpPr>
          <p:spPr>
            <a:xfrm>
              <a:off x="1097125" y="3429001"/>
              <a:ext cx="256752" cy="35414"/>
            </a:xfrm>
            <a:custGeom>
              <a:avLst/>
              <a:gdLst>
                <a:gd name="connsiteX0" fmla="*/ 256753 w 256752"/>
                <a:gd name="connsiteY0" fmla="*/ 17707 h 35414"/>
                <a:gd name="connsiteX1" fmla="*/ 239046 w 256752"/>
                <a:gd name="connsiteY1" fmla="*/ 0 h 35414"/>
                <a:gd name="connsiteX2" fmla="*/ 17707 w 256752"/>
                <a:gd name="connsiteY2" fmla="*/ 0 h 35414"/>
                <a:gd name="connsiteX3" fmla="*/ 0 w 256752"/>
                <a:gd name="connsiteY3" fmla="*/ 17707 h 35414"/>
                <a:gd name="connsiteX4" fmla="*/ 17707 w 256752"/>
                <a:gd name="connsiteY4" fmla="*/ 35414 h 35414"/>
                <a:gd name="connsiteX5" fmla="*/ 239046 w 256752"/>
                <a:gd name="connsiteY5" fmla="*/ 35414 h 35414"/>
                <a:gd name="connsiteX6" fmla="*/ 256753 w 256752"/>
                <a:gd name="connsiteY6" fmla="*/ 17707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6752" h="35414">
                  <a:moveTo>
                    <a:pt x="256753" y="17707"/>
                  </a:moveTo>
                  <a:cubicBezTo>
                    <a:pt x="256753" y="7968"/>
                    <a:pt x="248785" y="0"/>
                    <a:pt x="239046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39046" y="35414"/>
                  </a:lnTo>
                  <a:cubicBezTo>
                    <a:pt x="248785" y="35414"/>
                    <a:pt x="256753" y="27446"/>
                    <a:pt x="256753" y="1770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790D0E00-8A97-49E0-9DE8-992D73F2630B}"/>
                </a:ext>
              </a:extLst>
            </p:cNvPr>
            <p:cNvSpPr/>
            <p:nvPr/>
          </p:nvSpPr>
          <p:spPr>
            <a:xfrm>
              <a:off x="1097125" y="3499829"/>
              <a:ext cx="194778" cy="35414"/>
            </a:xfrm>
            <a:custGeom>
              <a:avLst/>
              <a:gdLst>
                <a:gd name="connsiteX0" fmla="*/ 17707 w 194778"/>
                <a:gd name="connsiteY0" fmla="*/ 0 h 35414"/>
                <a:gd name="connsiteX1" fmla="*/ 0 w 194778"/>
                <a:gd name="connsiteY1" fmla="*/ 17707 h 35414"/>
                <a:gd name="connsiteX2" fmla="*/ 17707 w 194778"/>
                <a:gd name="connsiteY2" fmla="*/ 35414 h 35414"/>
                <a:gd name="connsiteX3" fmla="*/ 177071 w 194778"/>
                <a:gd name="connsiteY3" fmla="*/ 35414 h 35414"/>
                <a:gd name="connsiteX4" fmla="*/ 194778 w 194778"/>
                <a:gd name="connsiteY4" fmla="*/ 17707 h 35414"/>
                <a:gd name="connsiteX5" fmla="*/ 177071 w 194778"/>
                <a:gd name="connsiteY5" fmla="*/ 0 h 35414"/>
                <a:gd name="connsiteX6" fmla="*/ 17707 w 194778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4778" h="35414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177071" y="35414"/>
                  </a:lnTo>
                  <a:cubicBezTo>
                    <a:pt x="186810" y="35414"/>
                    <a:pt x="194778" y="27446"/>
                    <a:pt x="194778" y="17707"/>
                  </a:cubicBezTo>
                  <a:cubicBezTo>
                    <a:pt x="194778" y="7968"/>
                    <a:pt x="186810" y="0"/>
                    <a:pt x="177071" y="0"/>
                  </a:cubicBezTo>
                  <a:lnTo>
                    <a:pt x="17707" y="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DE478A5D-67F3-46BA-94CA-C2C9868A749B}"/>
                </a:ext>
              </a:extLst>
            </p:cNvPr>
            <p:cNvSpPr/>
            <p:nvPr/>
          </p:nvSpPr>
          <p:spPr>
            <a:xfrm>
              <a:off x="1238782" y="3358173"/>
              <a:ext cx="44267" cy="35414"/>
            </a:xfrm>
            <a:custGeom>
              <a:avLst/>
              <a:gdLst>
                <a:gd name="connsiteX0" fmla="*/ 26561 w 44267"/>
                <a:gd name="connsiteY0" fmla="*/ 35414 h 35414"/>
                <a:gd name="connsiteX1" fmla="*/ 44268 w 44267"/>
                <a:gd name="connsiteY1" fmla="*/ 17707 h 35414"/>
                <a:gd name="connsiteX2" fmla="*/ 26561 w 44267"/>
                <a:gd name="connsiteY2" fmla="*/ 0 h 35414"/>
                <a:gd name="connsiteX3" fmla="*/ 17707 w 44267"/>
                <a:gd name="connsiteY3" fmla="*/ 0 h 35414"/>
                <a:gd name="connsiteX4" fmla="*/ 0 w 44267"/>
                <a:gd name="connsiteY4" fmla="*/ 17707 h 35414"/>
                <a:gd name="connsiteX5" fmla="*/ 17707 w 44267"/>
                <a:gd name="connsiteY5" fmla="*/ 35414 h 35414"/>
                <a:gd name="connsiteX6" fmla="*/ 26561 w 44267"/>
                <a:gd name="connsiteY6" fmla="*/ 35414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267" h="35414">
                  <a:moveTo>
                    <a:pt x="26561" y="35414"/>
                  </a:moveTo>
                  <a:cubicBezTo>
                    <a:pt x="36300" y="35414"/>
                    <a:pt x="44268" y="27446"/>
                    <a:pt x="44268" y="17707"/>
                  </a:cubicBezTo>
                  <a:cubicBezTo>
                    <a:pt x="44268" y="7968"/>
                    <a:pt x="36300" y="0"/>
                    <a:pt x="26561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26561" y="35414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99" name="Graphic 97">
            <a:extLst>
              <a:ext uri="{FF2B5EF4-FFF2-40B4-BE49-F238E27FC236}">
                <a16:creationId xmlns:a16="http://schemas.microsoft.com/office/drawing/2014/main" id="{5C42A752-E977-4362-9897-63D650C1828B}"/>
              </a:ext>
            </a:extLst>
          </p:cNvPr>
          <p:cNvGrpSpPr/>
          <p:nvPr/>
        </p:nvGrpSpPr>
        <p:grpSpPr>
          <a:xfrm>
            <a:off x="9359794" y="3128589"/>
            <a:ext cx="434209" cy="435012"/>
            <a:chOff x="928796" y="4170591"/>
            <a:chExt cx="566906" cy="567955"/>
          </a:xfrm>
          <a:solidFill>
            <a:srgbClr val="67748E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C28E2232-ED47-40F9-B774-85ACB5DEEE9B}"/>
                </a:ext>
              </a:extLst>
            </p:cNvPr>
            <p:cNvSpPr/>
            <p:nvPr/>
          </p:nvSpPr>
          <p:spPr>
            <a:xfrm>
              <a:off x="1008716" y="4480591"/>
              <a:ext cx="61722" cy="44141"/>
            </a:xfrm>
            <a:custGeom>
              <a:avLst/>
              <a:gdLst>
                <a:gd name="connsiteX0" fmla="*/ 12269 w 61722"/>
                <a:gd name="connsiteY0" fmla="*/ 34403 h 44141"/>
                <a:gd name="connsiteX1" fmla="*/ 38829 w 61722"/>
                <a:gd name="connsiteY1" fmla="*/ 43256 h 44141"/>
                <a:gd name="connsiteX2" fmla="*/ 44141 w 61722"/>
                <a:gd name="connsiteY2" fmla="*/ 44142 h 44141"/>
                <a:gd name="connsiteX3" fmla="*/ 60963 w 61722"/>
                <a:gd name="connsiteY3" fmla="*/ 31747 h 44141"/>
                <a:gd name="connsiteX4" fmla="*/ 49454 w 61722"/>
                <a:gd name="connsiteY4" fmla="*/ 9613 h 44141"/>
                <a:gd name="connsiteX5" fmla="*/ 22893 w 61722"/>
                <a:gd name="connsiteY5" fmla="*/ 759 h 44141"/>
                <a:gd name="connsiteX6" fmla="*/ 759 w 61722"/>
                <a:gd name="connsiteY6" fmla="*/ 12269 h 44141"/>
                <a:gd name="connsiteX7" fmla="*/ 12269 w 61722"/>
                <a:gd name="connsiteY7" fmla="*/ 34403 h 44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1722" h="44141">
                  <a:moveTo>
                    <a:pt x="12269" y="34403"/>
                  </a:moveTo>
                  <a:lnTo>
                    <a:pt x="38829" y="43256"/>
                  </a:lnTo>
                  <a:cubicBezTo>
                    <a:pt x="40600" y="44142"/>
                    <a:pt x="42371" y="44142"/>
                    <a:pt x="44141" y="44142"/>
                  </a:cubicBezTo>
                  <a:cubicBezTo>
                    <a:pt x="51224" y="44142"/>
                    <a:pt x="58307" y="39715"/>
                    <a:pt x="60963" y="31747"/>
                  </a:cubicBezTo>
                  <a:cubicBezTo>
                    <a:pt x="63619" y="22893"/>
                    <a:pt x="59193" y="12269"/>
                    <a:pt x="49454" y="9613"/>
                  </a:cubicBezTo>
                  <a:lnTo>
                    <a:pt x="22893" y="759"/>
                  </a:lnTo>
                  <a:cubicBezTo>
                    <a:pt x="14039" y="-1897"/>
                    <a:pt x="3415" y="2530"/>
                    <a:pt x="759" y="12269"/>
                  </a:cubicBezTo>
                  <a:cubicBezTo>
                    <a:pt x="-1897" y="21122"/>
                    <a:pt x="2530" y="30861"/>
                    <a:pt x="12269" y="34403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344E6DAD-40CF-4AF6-8FB4-686D2CE1D961}"/>
                </a:ext>
              </a:extLst>
            </p:cNvPr>
            <p:cNvSpPr/>
            <p:nvPr/>
          </p:nvSpPr>
          <p:spPr>
            <a:xfrm>
              <a:off x="999410" y="4533260"/>
              <a:ext cx="106792" cy="62300"/>
            </a:xfrm>
            <a:custGeom>
              <a:avLst/>
              <a:gdLst>
                <a:gd name="connsiteX0" fmla="*/ 95059 w 106792"/>
                <a:gd name="connsiteY0" fmla="*/ 27772 h 62300"/>
                <a:gd name="connsiteX1" fmla="*/ 24231 w 106792"/>
                <a:gd name="connsiteY1" fmla="*/ 1211 h 62300"/>
                <a:gd name="connsiteX2" fmla="*/ 1211 w 106792"/>
                <a:gd name="connsiteY2" fmla="*/ 11836 h 62300"/>
                <a:gd name="connsiteX3" fmla="*/ 11836 w 106792"/>
                <a:gd name="connsiteY3" fmla="*/ 34855 h 62300"/>
                <a:gd name="connsiteX4" fmla="*/ 82664 w 106792"/>
                <a:gd name="connsiteY4" fmla="*/ 61416 h 62300"/>
                <a:gd name="connsiteX5" fmla="*/ 88861 w 106792"/>
                <a:gd name="connsiteY5" fmla="*/ 62301 h 62300"/>
                <a:gd name="connsiteX6" fmla="*/ 105683 w 106792"/>
                <a:gd name="connsiteY6" fmla="*/ 50791 h 62300"/>
                <a:gd name="connsiteX7" fmla="*/ 95059 w 106792"/>
                <a:gd name="connsiteY7" fmla="*/ 27772 h 6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792" h="62300">
                  <a:moveTo>
                    <a:pt x="95059" y="27772"/>
                  </a:moveTo>
                  <a:lnTo>
                    <a:pt x="24231" y="1211"/>
                  </a:lnTo>
                  <a:cubicBezTo>
                    <a:pt x="15377" y="-2330"/>
                    <a:pt x="4753" y="2097"/>
                    <a:pt x="1211" y="11836"/>
                  </a:cubicBezTo>
                  <a:cubicBezTo>
                    <a:pt x="-2330" y="20689"/>
                    <a:pt x="2097" y="31313"/>
                    <a:pt x="11836" y="34855"/>
                  </a:cubicBezTo>
                  <a:lnTo>
                    <a:pt x="82664" y="61416"/>
                  </a:lnTo>
                  <a:cubicBezTo>
                    <a:pt x="84435" y="62301"/>
                    <a:pt x="87091" y="62301"/>
                    <a:pt x="88861" y="62301"/>
                  </a:cubicBezTo>
                  <a:cubicBezTo>
                    <a:pt x="95944" y="62301"/>
                    <a:pt x="103027" y="57874"/>
                    <a:pt x="105683" y="50791"/>
                  </a:cubicBezTo>
                  <a:cubicBezTo>
                    <a:pt x="109225" y="41938"/>
                    <a:pt x="103913" y="31313"/>
                    <a:pt x="95059" y="27772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2" name="Freeform: Shape 201">
              <a:extLst>
                <a:ext uri="{FF2B5EF4-FFF2-40B4-BE49-F238E27FC236}">
                  <a16:creationId xmlns:a16="http://schemas.microsoft.com/office/drawing/2014/main" id="{4BEB3904-28CC-425E-AC28-DB147451C327}"/>
                </a:ext>
              </a:extLst>
            </p:cNvPr>
            <p:cNvSpPr/>
            <p:nvPr/>
          </p:nvSpPr>
          <p:spPr>
            <a:xfrm>
              <a:off x="990545" y="4595224"/>
              <a:ext cx="80345" cy="53458"/>
            </a:xfrm>
            <a:custGeom>
              <a:avLst/>
              <a:gdLst>
                <a:gd name="connsiteX0" fmla="*/ 68509 w 80345"/>
                <a:gd name="connsiteY0" fmla="*/ 18930 h 53458"/>
                <a:gd name="connsiteX1" fmla="*/ 24242 w 80345"/>
                <a:gd name="connsiteY1" fmla="*/ 1223 h 53458"/>
                <a:gd name="connsiteX2" fmla="*/ 1223 w 80345"/>
                <a:gd name="connsiteY2" fmla="*/ 10961 h 53458"/>
                <a:gd name="connsiteX3" fmla="*/ 10961 w 80345"/>
                <a:gd name="connsiteY3" fmla="*/ 33981 h 53458"/>
                <a:gd name="connsiteX4" fmla="*/ 55229 w 80345"/>
                <a:gd name="connsiteY4" fmla="*/ 51688 h 53458"/>
                <a:gd name="connsiteX5" fmla="*/ 62312 w 80345"/>
                <a:gd name="connsiteY5" fmla="*/ 53458 h 53458"/>
                <a:gd name="connsiteX6" fmla="*/ 79134 w 80345"/>
                <a:gd name="connsiteY6" fmla="*/ 41949 h 53458"/>
                <a:gd name="connsiteX7" fmla="*/ 68509 w 80345"/>
                <a:gd name="connsiteY7" fmla="*/ 18930 h 53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0345" h="53458">
                  <a:moveTo>
                    <a:pt x="68509" y="18930"/>
                  </a:moveTo>
                  <a:lnTo>
                    <a:pt x="24242" y="1223"/>
                  </a:lnTo>
                  <a:cubicBezTo>
                    <a:pt x="15388" y="-2319"/>
                    <a:pt x="4764" y="2108"/>
                    <a:pt x="1223" y="10961"/>
                  </a:cubicBezTo>
                  <a:cubicBezTo>
                    <a:pt x="-2319" y="19815"/>
                    <a:pt x="2108" y="30439"/>
                    <a:pt x="10961" y="33981"/>
                  </a:cubicBezTo>
                  <a:lnTo>
                    <a:pt x="55229" y="51688"/>
                  </a:lnTo>
                  <a:cubicBezTo>
                    <a:pt x="57885" y="53458"/>
                    <a:pt x="60541" y="53458"/>
                    <a:pt x="62312" y="53458"/>
                  </a:cubicBezTo>
                  <a:cubicBezTo>
                    <a:pt x="69395" y="53458"/>
                    <a:pt x="75592" y="49032"/>
                    <a:pt x="79134" y="41949"/>
                  </a:cubicBezTo>
                  <a:cubicBezTo>
                    <a:pt x="82675" y="33095"/>
                    <a:pt x="78248" y="23356"/>
                    <a:pt x="68509" y="1893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3" name="Freeform: Shape 202">
              <a:extLst>
                <a:ext uri="{FF2B5EF4-FFF2-40B4-BE49-F238E27FC236}">
                  <a16:creationId xmlns:a16="http://schemas.microsoft.com/office/drawing/2014/main" id="{94DCA8DC-EB33-49A4-8F25-65EE12F83FD1}"/>
                </a:ext>
              </a:extLst>
            </p:cNvPr>
            <p:cNvSpPr/>
            <p:nvPr/>
          </p:nvSpPr>
          <p:spPr>
            <a:xfrm>
              <a:off x="928796" y="4170591"/>
              <a:ext cx="566906" cy="567955"/>
            </a:xfrm>
            <a:custGeom>
              <a:avLst/>
              <a:gdLst>
                <a:gd name="connsiteX0" fmla="*/ 561427 w 566906"/>
                <a:gd name="connsiteY0" fmla="*/ 483404 h 567955"/>
                <a:gd name="connsiteX1" fmla="*/ 541949 w 566906"/>
                <a:gd name="connsiteY1" fmla="*/ 467467 h 567955"/>
                <a:gd name="connsiteX2" fmla="*/ 526012 w 566906"/>
                <a:gd name="connsiteY2" fmla="*/ 486945 h 567955"/>
                <a:gd name="connsiteX3" fmla="*/ 528669 w 566906"/>
                <a:gd name="connsiteY3" fmla="*/ 522359 h 567955"/>
                <a:gd name="connsiteX4" fmla="*/ 378158 w 566906"/>
                <a:gd name="connsiteY4" fmla="*/ 462155 h 567955"/>
                <a:gd name="connsiteX5" fmla="*/ 373731 w 566906"/>
                <a:gd name="connsiteY5" fmla="*/ 461270 h 567955"/>
                <a:gd name="connsiteX6" fmla="*/ 513617 w 566906"/>
                <a:gd name="connsiteY6" fmla="*/ 337320 h 567955"/>
                <a:gd name="connsiteX7" fmla="*/ 518930 w 566906"/>
                <a:gd name="connsiteY7" fmla="*/ 409034 h 567955"/>
                <a:gd name="connsiteX8" fmla="*/ 536637 w 566906"/>
                <a:gd name="connsiteY8" fmla="*/ 424970 h 567955"/>
                <a:gd name="connsiteX9" fmla="*/ 538407 w 566906"/>
                <a:gd name="connsiteY9" fmla="*/ 424970 h 567955"/>
                <a:gd name="connsiteX10" fmla="*/ 554344 w 566906"/>
                <a:gd name="connsiteY10" fmla="*/ 406378 h 567955"/>
                <a:gd name="connsiteX11" fmla="*/ 539293 w 566906"/>
                <a:gd name="connsiteY11" fmla="*/ 211600 h 567955"/>
                <a:gd name="connsiteX12" fmla="*/ 527783 w 566906"/>
                <a:gd name="connsiteY12" fmla="*/ 196549 h 567955"/>
                <a:gd name="connsiteX13" fmla="*/ 487057 w 566906"/>
                <a:gd name="connsiteY13" fmla="*/ 180612 h 567955"/>
                <a:gd name="connsiteX14" fmla="*/ 495910 w 566906"/>
                <a:gd name="connsiteY14" fmla="*/ 123950 h 567955"/>
                <a:gd name="connsiteX15" fmla="*/ 371961 w 566906"/>
                <a:gd name="connsiteY15" fmla="*/ 0 h 567955"/>
                <a:gd name="connsiteX16" fmla="*/ 248011 w 566906"/>
                <a:gd name="connsiteY16" fmla="*/ 123950 h 567955"/>
                <a:gd name="connsiteX17" fmla="*/ 256865 w 566906"/>
                <a:gd name="connsiteY17" fmla="*/ 182383 h 567955"/>
                <a:gd name="connsiteX18" fmla="*/ 201087 w 566906"/>
                <a:gd name="connsiteY18" fmla="*/ 211600 h 567955"/>
                <a:gd name="connsiteX19" fmla="*/ 66513 w 566906"/>
                <a:gd name="connsiteY19" fmla="*/ 177956 h 567955"/>
                <a:gd name="connsiteX20" fmla="*/ 52348 w 566906"/>
                <a:gd name="connsiteY20" fmla="*/ 180612 h 567955"/>
                <a:gd name="connsiteX21" fmla="*/ 44379 w 566906"/>
                <a:gd name="connsiteY21" fmla="*/ 193007 h 567955"/>
                <a:gd name="connsiteX22" fmla="*/ 112 w 566906"/>
                <a:gd name="connsiteY22" fmla="*/ 485174 h 567955"/>
                <a:gd name="connsiteX23" fmla="*/ 11621 w 566906"/>
                <a:gd name="connsiteY23" fmla="*/ 504652 h 567955"/>
                <a:gd name="connsiteX24" fmla="*/ 179839 w 566906"/>
                <a:gd name="connsiteY24" fmla="*/ 566627 h 567955"/>
                <a:gd name="connsiteX25" fmla="*/ 192234 w 566906"/>
                <a:gd name="connsiteY25" fmla="*/ 566627 h 567955"/>
                <a:gd name="connsiteX26" fmla="*/ 371961 w 566906"/>
                <a:gd name="connsiteY26" fmla="*/ 496684 h 567955"/>
                <a:gd name="connsiteX27" fmla="*/ 542834 w 566906"/>
                <a:gd name="connsiteY27" fmla="*/ 564856 h 567955"/>
                <a:gd name="connsiteX28" fmla="*/ 549032 w 566906"/>
                <a:gd name="connsiteY28" fmla="*/ 566627 h 567955"/>
                <a:gd name="connsiteX29" fmla="*/ 559656 w 566906"/>
                <a:gd name="connsiteY29" fmla="*/ 563086 h 567955"/>
                <a:gd name="connsiteX30" fmla="*/ 566739 w 566906"/>
                <a:gd name="connsiteY30" fmla="*/ 547149 h 567955"/>
                <a:gd name="connsiteX31" fmla="*/ 561427 w 566906"/>
                <a:gd name="connsiteY31" fmla="*/ 483404 h 567955"/>
                <a:gd name="connsiteX32" fmla="*/ 505649 w 566906"/>
                <a:gd name="connsiteY32" fmla="*/ 224880 h 567955"/>
                <a:gd name="connsiteX33" fmla="*/ 511847 w 566906"/>
                <a:gd name="connsiteY33" fmla="*/ 301021 h 567955"/>
                <a:gd name="connsiteX34" fmla="*/ 337432 w 566906"/>
                <a:gd name="connsiteY34" fmla="*/ 471894 h 567955"/>
                <a:gd name="connsiteX35" fmla="*/ 325037 w 566906"/>
                <a:gd name="connsiteY35" fmla="*/ 476321 h 567955"/>
                <a:gd name="connsiteX36" fmla="*/ 283425 w 566906"/>
                <a:gd name="connsiteY36" fmla="*/ 251441 h 567955"/>
                <a:gd name="connsiteX37" fmla="*/ 371961 w 566906"/>
                <a:gd name="connsiteY37" fmla="*/ 345288 h 567955"/>
                <a:gd name="connsiteX38" fmla="*/ 476433 w 566906"/>
                <a:gd name="connsiteY38" fmla="*/ 214256 h 567955"/>
                <a:gd name="connsiteX39" fmla="*/ 505649 w 566906"/>
                <a:gd name="connsiteY39" fmla="*/ 224880 h 567955"/>
                <a:gd name="connsiteX40" fmla="*/ 371961 w 566906"/>
                <a:gd name="connsiteY40" fmla="*/ 35414 h 567955"/>
                <a:gd name="connsiteX41" fmla="*/ 460496 w 566906"/>
                <a:gd name="connsiteY41" fmla="*/ 123950 h 567955"/>
                <a:gd name="connsiteX42" fmla="*/ 371961 w 566906"/>
                <a:gd name="connsiteY42" fmla="*/ 309874 h 567955"/>
                <a:gd name="connsiteX43" fmla="*/ 283425 w 566906"/>
                <a:gd name="connsiteY43" fmla="*/ 123950 h 567955"/>
                <a:gd name="connsiteX44" fmla="*/ 371961 w 566906"/>
                <a:gd name="connsiteY44" fmla="*/ 35414 h 567955"/>
                <a:gd name="connsiteX45" fmla="*/ 186036 w 566906"/>
                <a:gd name="connsiteY45" fmla="*/ 530328 h 567955"/>
                <a:gd name="connsiteX46" fmla="*/ 37297 w 566906"/>
                <a:gd name="connsiteY46" fmla="*/ 475435 h 567955"/>
                <a:gd name="connsiteX47" fmla="*/ 76252 w 566906"/>
                <a:gd name="connsiteY47" fmla="*/ 216912 h 567955"/>
                <a:gd name="connsiteX48" fmla="*/ 199317 w 566906"/>
                <a:gd name="connsiteY48" fmla="*/ 247899 h 567955"/>
                <a:gd name="connsiteX49" fmla="*/ 211711 w 566906"/>
                <a:gd name="connsiteY49" fmla="*/ 246129 h 567955"/>
                <a:gd name="connsiteX50" fmla="*/ 243584 w 566906"/>
                <a:gd name="connsiteY50" fmla="*/ 229307 h 567955"/>
                <a:gd name="connsiteX51" fmla="*/ 291393 w 566906"/>
                <a:gd name="connsiteY51" fmla="*/ 489601 h 567955"/>
                <a:gd name="connsiteX52" fmla="*/ 186036 w 566906"/>
                <a:gd name="connsiteY52" fmla="*/ 530328 h 56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66906" h="567955">
                  <a:moveTo>
                    <a:pt x="561427" y="483404"/>
                  </a:moveTo>
                  <a:cubicBezTo>
                    <a:pt x="560541" y="473665"/>
                    <a:pt x="551688" y="466582"/>
                    <a:pt x="541949" y="467467"/>
                  </a:cubicBezTo>
                  <a:cubicBezTo>
                    <a:pt x="532210" y="468353"/>
                    <a:pt x="525127" y="477206"/>
                    <a:pt x="526012" y="486945"/>
                  </a:cubicBezTo>
                  <a:lnTo>
                    <a:pt x="528669" y="522359"/>
                  </a:lnTo>
                  <a:lnTo>
                    <a:pt x="378158" y="462155"/>
                  </a:lnTo>
                  <a:cubicBezTo>
                    <a:pt x="376387" y="461270"/>
                    <a:pt x="375502" y="461270"/>
                    <a:pt x="373731" y="461270"/>
                  </a:cubicBezTo>
                  <a:cubicBezTo>
                    <a:pt x="385241" y="393098"/>
                    <a:pt x="443674" y="340862"/>
                    <a:pt x="513617" y="337320"/>
                  </a:cubicBezTo>
                  <a:lnTo>
                    <a:pt x="518930" y="409034"/>
                  </a:lnTo>
                  <a:cubicBezTo>
                    <a:pt x="519815" y="417887"/>
                    <a:pt x="527783" y="424970"/>
                    <a:pt x="536637" y="424970"/>
                  </a:cubicBezTo>
                  <a:cubicBezTo>
                    <a:pt x="537522" y="424970"/>
                    <a:pt x="537522" y="424970"/>
                    <a:pt x="538407" y="424970"/>
                  </a:cubicBezTo>
                  <a:cubicBezTo>
                    <a:pt x="548146" y="424085"/>
                    <a:pt x="555229" y="416117"/>
                    <a:pt x="554344" y="406378"/>
                  </a:cubicBezTo>
                  <a:lnTo>
                    <a:pt x="539293" y="211600"/>
                  </a:lnTo>
                  <a:cubicBezTo>
                    <a:pt x="538407" y="204517"/>
                    <a:pt x="533981" y="198319"/>
                    <a:pt x="527783" y="196549"/>
                  </a:cubicBezTo>
                  <a:lnTo>
                    <a:pt x="487057" y="180612"/>
                  </a:lnTo>
                  <a:cubicBezTo>
                    <a:pt x="492369" y="160249"/>
                    <a:pt x="495910" y="140771"/>
                    <a:pt x="495910" y="123950"/>
                  </a:cubicBezTo>
                  <a:cubicBezTo>
                    <a:pt x="495910" y="55777"/>
                    <a:pt x="440133" y="0"/>
                    <a:pt x="371961" y="0"/>
                  </a:cubicBezTo>
                  <a:cubicBezTo>
                    <a:pt x="303788" y="0"/>
                    <a:pt x="248011" y="55777"/>
                    <a:pt x="248011" y="123950"/>
                  </a:cubicBezTo>
                  <a:cubicBezTo>
                    <a:pt x="248011" y="140771"/>
                    <a:pt x="251552" y="161135"/>
                    <a:pt x="256865" y="182383"/>
                  </a:cubicBezTo>
                  <a:lnTo>
                    <a:pt x="201087" y="211600"/>
                  </a:lnTo>
                  <a:lnTo>
                    <a:pt x="66513" y="177956"/>
                  </a:lnTo>
                  <a:cubicBezTo>
                    <a:pt x="62087" y="177071"/>
                    <a:pt x="56774" y="177956"/>
                    <a:pt x="52348" y="180612"/>
                  </a:cubicBezTo>
                  <a:cubicBezTo>
                    <a:pt x="47921" y="183268"/>
                    <a:pt x="45265" y="187695"/>
                    <a:pt x="44379" y="193007"/>
                  </a:cubicBezTo>
                  <a:lnTo>
                    <a:pt x="112" y="485174"/>
                  </a:lnTo>
                  <a:cubicBezTo>
                    <a:pt x="-774" y="493143"/>
                    <a:pt x="3653" y="501111"/>
                    <a:pt x="11621" y="504652"/>
                  </a:cubicBezTo>
                  <a:lnTo>
                    <a:pt x="179839" y="566627"/>
                  </a:lnTo>
                  <a:cubicBezTo>
                    <a:pt x="184265" y="568398"/>
                    <a:pt x="188692" y="568398"/>
                    <a:pt x="192234" y="566627"/>
                  </a:cubicBezTo>
                  <a:lnTo>
                    <a:pt x="371961" y="496684"/>
                  </a:lnTo>
                  <a:lnTo>
                    <a:pt x="542834" y="564856"/>
                  </a:lnTo>
                  <a:cubicBezTo>
                    <a:pt x="544605" y="566627"/>
                    <a:pt x="546376" y="566627"/>
                    <a:pt x="549032" y="566627"/>
                  </a:cubicBezTo>
                  <a:cubicBezTo>
                    <a:pt x="552573" y="566627"/>
                    <a:pt x="556114" y="565742"/>
                    <a:pt x="559656" y="563086"/>
                  </a:cubicBezTo>
                  <a:cubicBezTo>
                    <a:pt x="564968" y="559544"/>
                    <a:pt x="567624" y="553347"/>
                    <a:pt x="566739" y="547149"/>
                  </a:cubicBezTo>
                  <a:lnTo>
                    <a:pt x="561427" y="483404"/>
                  </a:lnTo>
                  <a:close/>
                  <a:moveTo>
                    <a:pt x="505649" y="224880"/>
                  </a:moveTo>
                  <a:lnTo>
                    <a:pt x="511847" y="301021"/>
                  </a:lnTo>
                  <a:cubicBezTo>
                    <a:pt x="418884" y="306333"/>
                    <a:pt x="344515" y="378932"/>
                    <a:pt x="337432" y="471894"/>
                  </a:cubicBezTo>
                  <a:lnTo>
                    <a:pt x="325037" y="476321"/>
                  </a:lnTo>
                  <a:lnTo>
                    <a:pt x="283425" y="251441"/>
                  </a:lnTo>
                  <a:cubicBezTo>
                    <a:pt x="309101" y="302791"/>
                    <a:pt x="343629" y="345288"/>
                    <a:pt x="371961" y="345288"/>
                  </a:cubicBezTo>
                  <a:cubicBezTo>
                    <a:pt x="407375" y="345288"/>
                    <a:pt x="451643" y="280657"/>
                    <a:pt x="476433" y="214256"/>
                  </a:cubicBezTo>
                  <a:lnTo>
                    <a:pt x="505649" y="224880"/>
                  </a:lnTo>
                  <a:close/>
                  <a:moveTo>
                    <a:pt x="371961" y="35414"/>
                  </a:moveTo>
                  <a:cubicBezTo>
                    <a:pt x="420655" y="35414"/>
                    <a:pt x="460496" y="75255"/>
                    <a:pt x="460496" y="123950"/>
                  </a:cubicBezTo>
                  <a:cubicBezTo>
                    <a:pt x="460496" y="201861"/>
                    <a:pt x="392324" y="307218"/>
                    <a:pt x="371961" y="309874"/>
                  </a:cubicBezTo>
                  <a:cubicBezTo>
                    <a:pt x="351598" y="307218"/>
                    <a:pt x="283425" y="201861"/>
                    <a:pt x="283425" y="123950"/>
                  </a:cubicBezTo>
                  <a:cubicBezTo>
                    <a:pt x="283425" y="75255"/>
                    <a:pt x="323266" y="35414"/>
                    <a:pt x="371961" y="35414"/>
                  </a:cubicBezTo>
                  <a:close/>
                  <a:moveTo>
                    <a:pt x="186036" y="530328"/>
                  </a:moveTo>
                  <a:lnTo>
                    <a:pt x="37297" y="475435"/>
                  </a:lnTo>
                  <a:lnTo>
                    <a:pt x="76252" y="216912"/>
                  </a:lnTo>
                  <a:lnTo>
                    <a:pt x="199317" y="247899"/>
                  </a:lnTo>
                  <a:cubicBezTo>
                    <a:pt x="203743" y="248785"/>
                    <a:pt x="208170" y="248785"/>
                    <a:pt x="211711" y="246129"/>
                  </a:cubicBezTo>
                  <a:lnTo>
                    <a:pt x="243584" y="229307"/>
                  </a:lnTo>
                  <a:lnTo>
                    <a:pt x="291393" y="489601"/>
                  </a:lnTo>
                  <a:lnTo>
                    <a:pt x="186036" y="530328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4" name="Freeform: Shape 203">
              <a:extLst>
                <a:ext uri="{FF2B5EF4-FFF2-40B4-BE49-F238E27FC236}">
                  <a16:creationId xmlns:a16="http://schemas.microsoft.com/office/drawing/2014/main" id="{4113873A-26DD-45D7-BB13-97233F160007}"/>
                </a:ext>
              </a:extLst>
            </p:cNvPr>
            <p:cNvSpPr/>
            <p:nvPr/>
          </p:nvSpPr>
          <p:spPr>
            <a:xfrm>
              <a:off x="1243208" y="4241419"/>
              <a:ext cx="115096" cy="115096"/>
            </a:xfrm>
            <a:custGeom>
              <a:avLst/>
              <a:gdLst>
                <a:gd name="connsiteX0" fmla="*/ 115096 w 115096"/>
                <a:gd name="connsiteY0" fmla="*/ 57548 h 115096"/>
                <a:gd name="connsiteX1" fmla="*/ 57548 w 115096"/>
                <a:gd name="connsiteY1" fmla="*/ 0 h 115096"/>
                <a:gd name="connsiteX2" fmla="*/ 0 w 115096"/>
                <a:gd name="connsiteY2" fmla="*/ 57548 h 115096"/>
                <a:gd name="connsiteX3" fmla="*/ 57548 w 115096"/>
                <a:gd name="connsiteY3" fmla="*/ 115096 h 115096"/>
                <a:gd name="connsiteX4" fmla="*/ 115096 w 115096"/>
                <a:gd name="connsiteY4" fmla="*/ 57548 h 115096"/>
                <a:gd name="connsiteX5" fmla="*/ 35414 w 115096"/>
                <a:gd name="connsiteY5" fmla="*/ 57548 h 115096"/>
                <a:gd name="connsiteX6" fmla="*/ 57548 w 115096"/>
                <a:gd name="connsiteY6" fmla="*/ 35414 h 115096"/>
                <a:gd name="connsiteX7" fmla="*/ 79682 w 115096"/>
                <a:gd name="connsiteY7" fmla="*/ 57548 h 115096"/>
                <a:gd name="connsiteX8" fmla="*/ 57548 w 115096"/>
                <a:gd name="connsiteY8" fmla="*/ 79682 h 115096"/>
                <a:gd name="connsiteX9" fmla="*/ 35414 w 115096"/>
                <a:gd name="connsiteY9" fmla="*/ 57548 h 115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5096" h="115096">
                  <a:moveTo>
                    <a:pt x="115096" y="57548"/>
                  </a:moveTo>
                  <a:cubicBezTo>
                    <a:pt x="115096" y="25675"/>
                    <a:pt x="89421" y="0"/>
                    <a:pt x="57548" y="0"/>
                  </a:cubicBezTo>
                  <a:cubicBezTo>
                    <a:pt x="25675" y="0"/>
                    <a:pt x="0" y="25675"/>
                    <a:pt x="0" y="57548"/>
                  </a:cubicBezTo>
                  <a:cubicBezTo>
                    <a:pt x="0" y="89421"/>
                    <a:pt x="25675" y="115096"/>
                    <a:pt x="57548" y="115096"/>
                  </a:cubicBezTo>
                  <a:cubicBezTo>
                    <a:pt x="89421" y="115096"/>
                    <a:pt x="115096" y="89421"/>
                    <a:pt x="115096" y="57548"/>
                  </a:cubicBezTo>
                  <a:close/>
                  <a:moveTo>
                    <a:pt x="35414" y="57548"/>
                  </a:moveTo>
                  <a:cubicBezTo>
                    <a:pt x="35414" y="45153"/>
                    <a:pt x="45153" y="35414"/>
                    <a:pt x="57548" y="35414"/>
                  </a:cubicBezTo>
                  <a:cubicBezTo>
                    <a:pt x="69943" y="35414"/>
                    <a:pt x="79682" y="45153"/>
                    <a:pt x="79682" y="57548"/>
                  </a:cubicBezTo>
                  <a:cubicBezTo>
                    <a:pt x="79682" y="69943"/>
                    <a:pt x="69943" y="79682"/>
                    <a:pt x="57548" y="79682"/>
                  </a:cubicBezTo>
                  <a:cubicBezTo>
                    <a:pt x="45153" y="79682"/>
                    <a:pt x="35414" y="69943"/>
                    <a:pt x="35414" y="5754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205" name="Graphic 99">
            <a:extLst>
              <a:ext uri="{FF2B5EF4-FFF2-40B4-BE49-F238E27FC236}">
                <a16:creationId xmlns:a16="http://schemas.microsoft.com/office/drawing/2014/main" id="{391DDF94-F177-441E-85BE-D5ECE2887FC8}"/>
              </a:ext>
            </a:extLst>
          </p:cNvPr>
          <p:cNvGrpSpPr/>
          <p:nvPr/>
        </p:nvGrpSpPr>
        <p:grpSpPr>
          <a:xfrm>
            <a:off x="1173513" y="4699979"/>
            <a:ext cx="379746" cy="433995"/>
            <a:chOff x="999736" y="5195493"/>
            <a:chExt cx="495798" cy="566627"/>
          </a:xfrm>
          <a:solidFill>
            <a:srgbClr val="67748E"/>
          </a:solidFill>
        </p:grpSpPr>
        <p:sp>
          <p:nvSpPr>
            <p:cNvPr id="206" name="Freeform: Shape 205">
              <a:extLst>
                <a:ext uri="{FF2B5EF4-FFF2-40B4-BE49-F238E27FC236}">
                  <a16:creationId xmlns:a16="http://schemas.microsoft.com/office/drawing/2014/main" id="{BB928BBD-B98B-4A40-8075-4FDEDE18B5E4}"/>
                </a:ext>
              </a:extLst>
            </p:cNvPr>
            <p:cNvSpPr/>
            <p:nvPr/>
          </p:nvSpPr>
          <p:spPr>
            <a:xfrm>
              <a:off x="1061711" y="5363710"/>
              <a:ext cx="97389" cy="35414"/>
            </a:xfrm>
            <a:custGeom>
              <a:avLst/>
              <a:gdLst>
                <a:gd name="connsiteX0" fmla="*/ 17707 w 97389"/>
                <a:gd name="connsiteY0" fmla="*/ 0 h 35414"/>
                <a:gd name="connsiteX1" fmla="*/ 0 w 97389"/>
                <a:gd name="connsiteY1" fmla="*/ 17707 h 35414"/>
                <a:gd name="connsiteX2" fmla="*/ 17707 w 97389"/>
                <a:gd name="connsiteY2" fmla="*/ 35414 h 35414"/>
                <a:gd name="connsiteX3" fmla="*/ 79682 w 97389"/>
                <a:gd name="connsiteY3" fmla="*/ 35414 h 35414"/>
                <a:gd name="connsiteX4" fmla="*/ 97389 w 97389"/>
                <a:gd name="connsiteY4" fmla="*/ 17707 h 35414"/>
                <a:gd name="connsiteX5" fmla="*/ 79682 w 97389"/>
                <a:gd name="connsiteY5" fmla="*/ 0 h 35414"/>
                <a:gd name="connsiteX6" fmla="*/ 17707 w 97389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389" h="35414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79682" y="35414"/>
                  </a:lnTo>
                  <a:cubicBezTo>
                    <a:pt x="89421" y="35414"/>
                    <a:pt x="97389" y="27446"/>
                    <a:pt x="97389" y="17707"/>
                  </a:cubicBezTo>
                  <a:cubicBezTo>
                    <a:pt x="97389" y="7968"/>
                    <a:pt x="89421" y="0"/>
                    <a:pt x="79682" y="0"/>
                  </a:cubicBezTo>
                  <a:lnTo>
                    <a:pt x="17707" y="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" name="Freeform: Shape 206">
              <a:extLst>
                <a:ext uri="{FF2B5EF4-FFF2-40B4-BE49-F238E27FC236}">
                  <a16:creationId xmlns:a16="http://schemas.microsoft.com/office/drawing/2014/main" id="{319CEC98-8BB3-478E-97CA-38B4B98E191E}"/>
                </a:ext>
              </a:extLst>
            </p:cNvPr>
            <p:cNvSpPr/>
            <p:nvPr/>
          </p:nvSpPr>
          <p:spPr>
            <a:xfrm>
              <a:off x="1061711" y="5505367"/>
              <a:ext cx="61974" cy="35414"/>
            </a:xfrm>
            <a:custGeom>
              <a:avLst/>
              <a:gdLst>
                <a:gd name="connsiteX0" fmla="*/ 44268 w 61974"/>
                <a:gd name="connsiteY0" fmla="*/ 0 h 35414"/>
                <a:gd name="connsiteX1" fmla="*/ 17707 w 61974"/>
                <a:gd name="connsiteY1" fmla="*/ 0 h 35414"/>
                <a:gd name="connsiteX2" fmla="*/ 0 w 61974"/>
                <a:gd name="connsiteY2" fmla="*/ 17707 h 35414"/>
                <a:gd name="connsiteX3" fmla="*/ 17707 w 61974"/>
                <a:gd name="connsiteY3" fmla="*/ 35414 h 35414"/>
                <a:gd name="connsiteX4" fmla="*/ 44268 w 61974"/>
                <a:gd name="connsiteY4" fmla="*/ 35414 h 35414"/>
                <a:gd name="connsiteX5" fmla="*/ 61975 w 61974"/>
                <a:gd name="connsiteY5" fmla="*/ 17707 h 35414"/>
                <a:gd name="connsiteX6" fmla="*/ 44268 w 61974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974" h="35414">
                  <a:moveTo>
                    <a:pt x="44268" y="0"/>
                  </a:move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44268" y="35414"/>
                  </a:lnTo>
                  <a:cubicBezTo>
                    <a:pt x="54007" y="35414"/>
                    <a:pt x="61975" y="27446"/>
                    <a:pt x="61975" y="17707"/>
                  </a:cubicBezTo>
                  <a:cubicBezTo>
                    <a:pt x="61975" y="7968"/>
                    <a:pt x="54007" y="0"/>
                    <a:pt x="44268" y="0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" name="Freeform: Shape 207">
              <a:extLst>
                <a:ext uri="{FF2B5EF4-FFF2-40B4-BE49-F238E27FC236}">
                  <a16:creationId xmlns:a16="http://schemas.microsoft.com/office/drawing/2014/main" id="{FD264D1C-5F43-4681-B0F0-526388D37B56}"/>
                </a:ext>
              </a:extLst>
            </p:cNvPr>
            <p:cNvSpPr/>
            <p:nvPr/>
          </p:nvSpPr>
          <p:spPr>
            <a:xfrm>
              <a:off x="1185660" y="5363710"/>
              <a:ext cx="53121" cy="35414"/>
            </a:xfrm>
            <a:custGeom>
              <a:avLst/>
              <a:gdLst>
                <a:gd name="connsiteX0" fmla="*/ 17707 w 53121"/>
                <a:gd name="connsiteY0" fmla="*/ 0 h 35414"/>
                <a:gd name="connsiteX1" fmla="*/ 0 w 53121"/>
                <a:gd name="connsiteY1" fmla="*/ 17707 h 35414"/>
                <a:gd name="connsiteX2" fmla="*/ 17707 w 53121"/>
                <a:gd name="connsiteY2" fmla="*/ 35414 h 35414"/>
                <a:gd name="connsiteX3" fmla="*/ 35414 w 53121"/>
                <a:gd name="connsiteY3" fmla="*/ 35414 h 35414"/>
                <a:gd name="connsiteX4" fmla="*/ 53121 w 53121"/>
                <a:gd name="connsiteY4" fmla="*/ 17707 h 35414"/>
                <a:gd name="connsiteX5" fmla="*/ 35414 w 53121"/>
                <a:gd name="connsiteY5" fmla="*/ 0 h 35414"/>
                <a:gd name="connsiteX6" fmla="*/ 17707 w 53121"/>
                <a:gd name="connsiteY6" fmla="*/ 0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121" h="35414">
                  <a:moveTo>
                    <a:pt x="17707" y="0"/>
                  </a:moveTo>
                  <a:cubicBezTo>
                    <a:pt x="7968" y="0"/>
                    <a:pt x="0" y="7968"/>
                    <a:pt x="0" y="17707"/>
                  </a:cubicBezTo>
                  <a:cubicBezTo>
                    <a:pt x="0" y="27446"/>
                    <a:pt x="7968" y="35414"/>
                    <a:pt x="17707" y="35414"/>
                  </a:cubicBezTo>
                  <a:lnTo>
                    <a:pt x="35414" y="35414"/>
                  </a:lnTo>
                  <a:cubicBezTo>
                    <a:pt x="45153" y="35414"/>
                    <a:pt x="53121" y="27446"/>
                    <a:pt x="53121" y="17707"/>
                  </a:cubicBezTo>
                  <a:cubicBezTo>
                    <a:pt x="53121" y="7968"/>
                    <a:pt x="45153" y="0"/>
                    <a:pt x="35414" y="0"/>
                  </a:cubicBezTo>
                  <a:lnTo>
                    <a:pt x="17707" y="0"/>
                  </a:ln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" name="Freeform: Shape 208">
              <a:extLst>
                <a:ext uri="{FF2B5EF4-FFF2-40B4-BE49-F238E27FC236}">
                  <a16:creationId xmlns:a16="http://schemas.microsoft.com/office/drawing/2014/main" id="{BA969CEF-02B2-48F8-BC00-3A2E4208DE09}"/>
                </a:ext>
              </a:extLst>
            </p:cNvPr>
            <p:cNvSpPr/>
            <p:nvPr/>
          </p:nvSpPr>
          <p:spPr>
            <a:xfrm>
              <a:off x="999736" y="5195493"/>
              <a:ext cx="495798" cy="566627"/>
            </a:xfrm>
            <a:custGeom>
              <a:avLst/>
              <a:gdLst>
                <a:gd name="connsiteX0" fmla="*/ 495799 w 495798"/>
                <a:gd name="connsiteY0" fmla="*/ 371849 h 566627"/>
                <a:gd name="connsiteX1" fmla="*/ 345288 w 495798"/>
                <a:gd name="connsiteY1" fmla="*/ 221339 h 566627"/>
                <a:gd name="connsiteX2" fmla="*/ 274460 w 495798"/>
                <a:gd name="connsiteY2" fmla="*/ 239046 h 566627"/>
                <a:gd name="connsiteX3" fmla="*/ 274460 w 495798"/>
                <a:gd name="connsiteY3" fmla="*/ 239046 h 566627"/>
                <a:gd name="connsiteX4" fmla="*/ 79682 w 495798"/>
                <a:gd name="connsiteY4" fmla="*/ 239046 h 566627"/>
                <a:gd name="connsiteX5" fmla="*/ 61975 w 495798"/>
                <a:gd name="connsiteY5" fmla="*/ 256753 h 566627"/>
                <a:gd name="connsiteX6" fmla="*/ 79682 w 495798"/>
                <a:gd name="connsiteY6" fmla="*/ 274460 h 566627"/>
                <a:gd name="connsiteX7" fmla="*/ 231078 w 495798"/>
                <a:gd name="connsiteY7" fmla="*/ 274460 h 566627"/>
                <a:gd name="connsiteX8" fmla="*/ 194778 w 495798"/>
                <a:gd name="connsiteY8" fmla="*/ 371849 h 566627"/>
                <a:gd name="connsiteX9" fmla="*/ 345288 w 495798"/>
                <a:gd name="connsiteY9" fmla="*/ 522359 h 566627"/>
                <a:gd name="connsiteX10" fmla="*/ 389556 w 495798"/>
                <a:gd name="connsiteY10" fmla="*/ 516162 h 566627"/>
                <a:gd name="connsiteX11" fmla="*/ 371849 w 495798"/>
                <a:gd name="connsiteY11" fmla="*/ 531213 h 566627"/>
                <a:gd name="connsiteX12" fmla="*/ 53121 w 495798"/>
                <a:gd name="connsiteY12" fmla="*/ 531213 h 566627"/>
                <a:gd name="connsiteX13" fmla="*/ 35414 w 495798"/>
                <a:gd name="connsiteY13" fmla="*/ 513506 h 566627"/>
                <a:gd name="connsiteX14" fmla="*/ 35414 w 495798"/>
                <a:gd name="connsiteY14" fmla="*/ 97389 h 566627"/>
                <a:gd name="connsiteX15" fmla="*/ 53121 w 495798"/>
                <a:gd name="connsiteY15" fmla="*/ 79682 h 566627"/>
                <a:gd name="connsiteX16" fmla="*/ 97389 w 495798"/>
                <a:gd name="connsiteY16" fmla="*/ 79682 h 566627"/>
                <a:gd name="connsiteX17" fmla="*/ 150510 w 495798"/>
                <a:gd name="connsiteY17" fmla="*/ 132803 h 566627"/>
                <a:gd name="connsiteX18" fmla="*/ 274460 w 495798"/>
                <a:gd name="connsiteY18" fmla="*/ 132803 h 566627"/>
                <a:gd name="connsiteX19" fmla="*/ 327581 w 495798"/>
                <a:gd name="connsiteY19" fmla="*/ 79682 h 566627"/>
                <a:gd name="connsiteX20" fmla="*/ 371849 w 495798"/>
                <a:gd name="connsiteY20" fmla="*/ 79682 h 566627"/>
                <a:gd name="connsiteX21" fmla="*/ 389556 w 495798"/>
                <a:gd name="connsiteY21" fmla="*/ 97389 h 566627"/>
                <a:gd name="connsiteX22" fmla="*/ 389556 w 495798"/>
                <a:gd name="connsiteY22" fmla="*/ 185924 h 566627"/>
                <a:gd name="connsiteX23" fmla="*/ 407263 w 495798"/>
                <a:gd name="connsiteY23" fmla="*/ 203632 h 566627"/>
                <a:gd name="connsiteX24" fmla="*/ 424970 w 495798"/>
                <a:gd name="connsiteY24" fmla="*/ 185924 h 566627"/>
                <a:gd name="connsiteX25" fmla="*/ 424970 w 495798"/>
                <a:gd name="connsiteY25" fmla="*/ 97389 h 566627"/>
                <a:gd name="connsiteX26" fmla="*/ 371849 w 495798"/>
                <a:gd name="connsiteY26" fmla="*/ 44268 h 566627"/>
                <a:gd name="connsiteX27" fmla="*/ 326696 w 495798"/>
                <a:gd name="connsiteY27" fmla="*/ 44268 h 566627"/>
                <a:gd name="connsiteX28" fmla="*/ 274460 w 495798"/>
                <a:gd name="connsiteY28" fmla="*/ 0 h 566627"/>
                <a:gd name="connsiteX29" fmla="*/ 150510 w 495798"/>
                <a:gd name="connsiteY29" fmla="*/ 0 h 566627"/>
                <a:gd name="connsiteX30" fmla="*/ 98274 w 495798"/>
                <a:gd name="connsiteY30" fmla="*/ 44268 h 566627"/>
                <a:gd name="connsiteX31" fmla="*/ 53121 w 495798"/>
                <a:gd name="connsiteY31" fmla="*/ 44268 h 566627"/>
                <a:gd name="connsiteX32" fmla="*/ 0 w 495798"/>
                <a:gd name="connsiteY32" fmla="*/ 97389 h 566627"/>
                <a:gd name="connsiteX33" fmla="*/ 0 w 495798"/>
                <a:gd name="connsiteY33" fmla="*/ 513506 h 566627"/>
                <a:gd name="connsiteX34" fmla="*/ 53121 w 495798"/>
                <a:gd name="connsiteY34" fmla="*/ 566627 h 566627"/>
                <a:gd name="connsiteX35" fmla="*/ 371849 w 495798"/>
                <a:gd name="connsiteY35" fmla="*/ 566627 h 566627"/>
                <a:gd name="connsiteX36" fmla="*/ 424970 w 495798"/>
                <a:gd name="connsiteY36" fmla="*/ 513506 h 566627"/>
                <a:gd name="connsiteX37" fmla="*/ 424970 w 495798"/>
                <a:gd name="connsiteY37" fmla="*/ 499340 h 566627"/>
                <a:gd name="connsiteX38" fmla="*/ 495799 w 495798"/>
                <a:gd name="connsiteY38" fmla="*/ 371849 h 566627"/>
                <a:gd name="connsiteX39" fmla="*/ 132803 w 495798"/>
                <a:gd name="connsiteY39" fmla="*/ 53121 h 566627"/>
                <a:gd name="connsiteX40" fmla="*/ 150510 w 495798"/>
                <a:gd name="connsiteY40" fmla="*/ 35414 h 566627"/>
                <a:gd name="connsiteX41" fmla="*/ 274460 w 495798"/>
                <a:gd name="connsiteY41" fmla="*/ 35414 h 566627"/>
                <a:gd name="connsiteX42" fmla="*/ 292167 w 495798"/>
                <a:gd name="connsiteY42" fmla="*/ 53121 h 566627"/>
                <a:gd name="connsiteX43" fmla="*/ 292167 w 495798"/>
                <a:gd name="connsiteY43" fmla="*/ 79682 h 566627"/>
                <a:gd name="connsiteX44" fmla="*/ 274460 w 495798"/>
                <a:gd name="connsiteY44" fmla="*/ 97389 h 566627"/>
                <a:gd name="connsiteX45" fmla="*/ 150510 w 495798"/>
                <a:gd name="connsiteY45" fmla="*/ 97389 h 566627"/>
                <a:gd name="connsiteX46" fmla="*/ 132803 w 495798"/>
                <a:gd name="connsiteY46" fmla="*/ 79682 h 566627"/>
                <a:gd name="connsiteX47" fmla="*/ 132803 w 495798"/>
                <a:gd name="connsiteY47" fmla="*/ 53121 h 566627"/>
                <a:gd name="connsiteX48" fmla="*/ 345288 w 495798"/>
                <a:gd name="connsiteY48" fmla="*/ 486945 h 566627"/>
                <a:gd name="connsiteX49" fmla="*/ 230192 w 495798"/>
                <a:gd name="connsiteY49" fmla="*/ 371849 h 566627"/>
                <a:gd name="connsiteX50" fmla="*/ 345288 w 495798"/>
                <a:gd name="connsiteY50" fmla="*/ 256753 h 566627"/>
                <a:gd name="connsiteX51" fmla="*/ 460384 w 495798"/>
                <a:gd name="connsiteY51" fmla="*/ 371849 h 566627"/>
                <a:gd name="connsiteX52" fmla="*/ 345288 w 495798"/>
                <a:gd name="connsiteY52" fmla="*/ 486945 h 566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495798" h="566627">
                  <a:moveTo>
                    <a:pt x="495799" y="371849"/>
                  </a:moveTo>
                  <a:cubicBezTo>
                    <a:pt x="495799" y="288626"/>
                    <a:pt x="428512" y="221339"/>
                    <a:pt x="345288" y="221339"/>
                  </a:cubicBezTo>
                  <a:cubicBezTo>
                    <a:pt x="319613" y="221339"/>
                    <a:pt x="295708" y="227536"/>
                    <a:pt x="274460" y="239046"/>
                  </a:cubicBezTo>
                  <a:cubicBezTo>
                    <a:pt x="274460" y="239046"/>
                    <a:pt x="274460" y="239046"/>
                    <a:pt x="274460" y="239046"/>
                  </a:cubicBezTo>
                  <a:lnTo>
                    <a:pt x="79682" y="239046"/>
                  </a:lnTo>
                  <a:cubicBezTo>
                    <a:pt x="69943" y="239046"/>
                    <a:pt x="61975" y="247014"/>
                    <a:pt x="61975" y="256753"/>
                  </a:cubicBezTo>
                  <a:cubicBezTo>
                    <a:pt x="61975" y="266492"/>
                    <a:pt x="69943" y="274460"/>
                    <a:pt x="79682" y="274460"/>
                  </a:cubicBezTo>
                  <a:lnTo>
                    <a:pt x="231078" y="274460"/>
                  </a:lnTo>
                  <a:cubicBezTo>
                    <a:pt x="208944" y="301021"/>
                    <a:pt x="194778" y="334664"/>
                    <a:pt x="194778" y="371849"/>
                  </a:cubicBezTo>
                  <a:cubicBezTo>
                    <a:pt x="194778" y="455072"/>
                    <a:pt x="262065" y="522359"/>
                    <a:pt x="345288" y="522359"/>
                  </a:cubicBezTo>
                  <a:cubicBezTo>
                    <a:pt x="360339" y="522359"/>
                    <a:pt x="375390" y="519703"/>
                    <a:pt x="389556" y="516162"/>
                  </a:cubicBezTo>
                  <a:cubicBezTo>
                    <a:pt x="388671" y="525015"/>
                    <a:pt x="380703" y="531213"/>
                    <a:pt x="371849" y="531213"/>
                  </a:cubicBezTo>
                  <a:lnTo>
                    <a:pt x="53121" y="531213"/>
                  </a:lnTo>
                  <a:cubicBezTo>
                    <a:pt x="43382" y="531213"/>
                    <a:pt x="35414" y="523245"/>
                    <a:pt x="35414" y="513506"/>
                  </a:cubicBezTo>
                  <a:lnTo>
                    <a:pt x="35414" y="97389"/>
                  </a:lnTo>
                  <a:cubicBezTo>
                    <a:pt x="35414" y="87650"/>
                    <a:pt x="43382" y="79682"/>
                    <a:pt x="53121" y="79682"/>
                  </a:cubicBezTo>
                  <a:lnTo>
                    <a:pt x="97389" y="79682"/>
                  </a:lnTo>
                  <a:cubicBezTo>
                    <a:pt x="97389" y="108899"/>
                    <a:pt x="121294" y="132803"/>
                    <a:pt x="150510" y="132803"/>
                  </a:cubicBezTo>
                  <a:lnTo>
                    <a:pt x="274460" y="132803"/>
                  </a:lnTo>
                  <a:cubicBezTo>
                    <a:pt x="303677" y="132803"/>
                    <a:pt x="327581" y="108899"/>
                    <a:pt x="327581" y="79682"/>
                  </a:cubicBezTo>
                  <a:lnTo>
                    <a:pt x="371849" y="79682"/>
                  </a:lnTo>
                  <a:cubicBezTo>
                    <a:pt x="381588" y="79682"/>
                    <a:pt x="389556" y="87650"/>
                    <a:pt x="389556" y="97389"/>
                  </a:cubicBezTo>
                  <a:lnTo>
                    <a:pt x="389556" y="185924"/>
                  </a:lnTo>
                  <a:cubicBezTo>
                    <a:pt x="389556" y="195663"/>
                    <a:pt x="397524" y="203632"/>
                    <a:pt x="407263" y="203632"/>
                  </a:cubicBezTo>
                  <a:cubicBezTo>
                    <a:pt x="417002" y="203632"/>
                    <a:pt x="424970" y="195663"/>
                    <a:pt x="424970" y="185924"/>
                  </a:cubicBezTo>
                  <a:lnTo>
                    <a:pt x="424970" y="97389"/>
                  </a:lnTo>
                  <a:cubicBezTo>
                    <a:pt x="424970" y="68172"/>
                    <a:pt x="401066" y="44268"/>
                    <a:pt x="371849" y="44268"/>
                  </a:cubicBezTo>
                  <a:lnTo>
                    <a:pt x="326696" y="44268"/>
                  </a:lnTo>
                  <a:cubicBezTo>
                    <a:pt x="322269" y="19478"/>
                    <a:pt x="301021" y="0"/>
                    <a:pt x="274460" y="0"/>
                  </a:cubicBezTo>
                  <a:lnTo>
                    <a:pt x="150510" y="0"/>
                  </a:lnTo>
                  <a:cubicBezTo>
                    <a:pt x="123950" y="0"/>
                    <a:pt x="102701" y="19478"/>
                    <a:pt x="98274" y="44268"/>
                  </a:cubicBezTo>
                  <a:lnTo>
                    <a:pt x="53121" y="44268"/>
                  </a:lnTo>
                  <a:cubicBezTo>
                    <a:pt x="23905" y="44268"/>
                    <a:pt x="0" y="68172"/>
                    <a:pt x="0" y="97389"/>
                  </a:cubicBezTo>
                  <a:lnTo>
                    <a:pt x="0" y="513506"/>
                  </a:lnTo>
                  <a:cubicBezTo>
                    <a:pt x="0" y="542722"/>
                    <a:pt x="23905" y="566627"/>
                    <a:pt x="53121" y="566627"/>
                  </a:cubicBezTo>
                  <a:lnTo>
                    <a:pt x="371849" y="566627"/>
                  </a:lnTo>
                  <a:cubicBezTo>
                    <a:pt x="401066" y="566627"/>
                    <a:pt x="424970" y="542722"/>
                    <a:pt x="424970" y="513506"/>
                  </a:cubicBezTo>
                  <a:lnTo>
                    <a:pt x="424970" y="499340"/>
                  </a:lnTo>
                  <a:cubicBezTo>
                    <a:pt x="467467" y="472779"/>
                    <a:pt x="495799" y="425856"/>
                    <a:pt x="495799" y="371849"/>
                  </a:cubicBezTo>
                  <a:close/>
                  <a:moveTo>
                    <a:pt x="132803" y="53121"/>
                  </a:moveTo>
                  <a:cubicBezTo>
                    <a:pt x="132803" y="43382"/>
                    <a:pt x="140771" y="35414"/>
                    <a:pt x="150510" y="35414"/>
                  </a:cubicBezTo>
                  <a:lnTo>
                    <a:pt x="274460" y="35414"/>
                  </a:lnTo>
                  <a:cubicBezTo>
                    <a:pt x="284199" y="35414"/>
                    <a:pt x="292167" y="43382"/>
                    <a:pt x="292167" y="53121"/>
                  </a:cubicBezTo>
                  <a:lnTo>
                    <a:pt x="292167" y="79682"/>
                  </a:lnTo>
                  <a:cubicBezTo>
                    <a:pt x="292167" y="89421"/>
                    <a:pt x="284199" y="97389"/>
                    <a:pt x="274460" y="97389"/>
                  </a:cubicBezTo>
                  <a:lnTo>
                    <a:pt x="150510" y="97389"/>
                  </a:lnTo>
                  <a:cubicBezTo>
                    <a:pt x="140771" y="97389"/>
                    <a:pt x="132803" y="89421"/>
                    <a:pt x="132803" y="79682"/>
                  </a:cubicBezTo>
                  <a:lnTo>
                    <a:pt x="132803" y="53121"/>
                  </a:lnTo>
                  <a:close/>
                  <a:moveTo>
                    <a:pt x="345288" y="486945"/>
                  </a:moveTo>
                  <a:cubicBezTo>
                    <a:pt x="281543" y="486945"/>
                    <a:pt x="230192" y="435595"/>
                    <a:pt x="230192" y="371849"/>
                  </a:cubicBezTo>
                  <a:cubicBezTo>
                    <a:pt x="230192" y="308103"/>
                    <a:pt x="281543" y="256753"/>
                    <a:pt x="345288" y="256753"/>
                  </a:cubicBezTo>
                  <a:cubicBezTo>
                    <a:pt x="409034" y="256753"/>
                    <a:pt x="460384" y="308103"/>
                    <a:pt x="460384" y="371849"/>
                  </a:cubicBezTo>
                  <a:cubicBezTo>
                    <a:pt x="460384" y="435595"/>
                    <a:pt x="409034" y="486945"/>
                    <a:pt x="345288" y="486945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B987C22-E011-4BBA-836C-CABAAD01E4EE}"/>
                </a:ext>
              </a:extLst>
            </p:cNvPr>
            <p:cNvSpPr/>
            <p:nvPr/>
          </p:nvSpPr>
          <p:spPr>
            <a:xfrm>
              <a:off x="1061711" y="5638170"/>
              <a:ext cx="123949" cy="35414"/>
            </a:xfrm>
            <a:custGeom>
              <a:avLst/>
              <a:gdLst>
                <a:gd name="connsiteX0" fmla="*/ 0 w 123949"/>
                <a:gd name="connsiteY0" fmla="*/ 17707 h 35414"/>
                <a:gd name="connsiteX1" fmla="*/ 17707 w 123949"/>
                <a:gd name="connsiteY1" fmla="*/ 35414 h 35414"/>
                <a:gd name="connsiteX2" fmla="*/ 106243 w 123949"/>
                <a:gd name="connsiteY2" fmla="*/ 35414 h 35414"/>
                <a:gd name="connsiteX3" fmla="*/ 123950 w 123949"/>
                <a:gd name="connsiteY3" fmla="*/ 17707 h 35414"/>
                <a:gd name="connsiteX4" fmla="*/ 106243 w 123949"/>
                <a:gd name="connsiteY4" fmla="*/ 0 h 35414"/>
                <a:gd name="connsiteX5" fmla="*/ 17707 w 123949"/>
                <a:gd name="connsiteY5" fmla="*/ 0 h 35414"/>
                <a:gd name="connsiteX6" fmla="*/ 0 w 123949"/>
                <a:gd name="connsiteY6" fmla="*/ 17707 h 35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949" h="35414">
                  <a:moveTo>
                    <a:pt x="0" y="17707"/>
                  </a:moveTo>
                  <a:cubicBezTo>
                    <a:pt x="0" y="27446"/>
                    <a:pt x="7968" y="35414"/>
                    <a:pt x="17707" y="35414"/>
                  </a:cubicBezTo>
                  <a:lnTo>
                    <a:pt x="106243" y="35414"/>
                  </a:lnTo>
                  <a:cubicBezTo>
                    <a:pt x="115981" y="35414"/>
                    <a:pt x="123950" y="27446"/>
                    <a:pt x="123950" y="17707"/>
                  </a:cubicBezTo>
                  <a:cubicBezTo>
                    <a:pt x="123950" y="7968"/>
                    <a:pt x="115981" y="0"/>
                    <a:pt x="106243" y="0"/>
                  </a:cubicBezTo>
                  <a:lnTo>
                    <a:pt x="17707" y="0"/>
                  </a:lnTo>
                  <a:cubicBezTo>
                    <a:pt x="7968" y="0"/>
                    <a:pt x="0" y="7968"/>
                    <a:pt x="0" y="17707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01354FC4-DADF-4A3D-9D10-9341601E2A0E}"/>
                </a:ext>
              </a:extLst>
            </p:cNvPr>
            <p:cNvSpPr/>
            <p:nvPr/>
          </p:nvSpPr>
          <p:spPr>
            <a:xfrm>
              <a:off x="1265342" y="5523053"/>
              <a:ext cx="159081" cy="106263"/>
            </a:xfrm>
            <a:custGeom>
              <a:avLst/>
              <a:gdLst>
                <a:gd name="connsiteX0" fmla="*/ 130147 w 159081"/>
                <a:gd name="connsiteY0" fmla="*/ 4448 h 106263"/>
                <a:gd name="connsiteX1" fmla="*/ 62860 w 159081"/>
                <a:gd name="connsiteY1" fmla="*/ 63766 h 106263"/>
                <a:gd name="connsiteX2" fmla="*/ 30102 w 159081"/>
                <a:gd name="connsiteY2" fmla="*/ 31008 h 106263"/>
                <a:gd name="connsiteX3" fmla="*/ 5312 w 159081"/>
                <a:gd name="connsiteY3" fmla="*/ 31008 h 106263"/>
                <a:gd name="connsiteX4" fmla="*/ 5312 w 159081"/>
                <a:gd name="connsiteY4" fmla="*/ 55798 h 106263"/>
                <a:gd name="connsiteX5" fmla="*/ 49580 w 159081"/>
                <a:gd name="connsiteY5" fmla="*/ 100066 h 106263"/>
                <a:gd name="connsiteX6" fmla="*/ 61975 w 159081"/>
                <a:gd name="connsiteY6" fmla="*/ 106263 h 106263"/>
                <a:gd name="connsiteX7" fmla="*/ 73484 w 159081"/>
                <a:gd name="connsiteY7" fmla="*/ 101837 h 106263"/>
                <a:gd name="connsiteX8" fmla="*/ 153166 w 159081"/>
                <a:gd name="connsiteY8" fmla="*/ 31008 h 106263"/>
                <a:gd name="connsiteX9" fmla="*/ 154937 w 159081"/>
                <a:gd name="connsiteY9" fmla="*/ 6218 h 106263"/>
                <a:gd name="connsiteX10" fmla="*/ 130147 w 159081"/>
                <a:gd name="connsiteY10" fmla="*/ 4448 h 10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9081" h="106263">
                  <a:moveTo>
                    <a:pt x="130147" y="4448"/>
                  </a:moveTo>
                  <a:lnTo>
                    <a:pt x="62860" y="63766"/>
                  </a:lnTo>
                  <a:lnTo>
                    <a:pt x="30102" y="31008"/>
                  </a:lnTo>
                  <a:cubicBezTo>
                    <a:pt x="23019" y="23925"/>
                    <a:pt x="12395" y="23925"/>
                    <a:pt x="5312" y="31008"/>
                  </a:cubicBezTo>
                  <a:cubicBezTo>
                    <a:pt x="-1771" y="38091"/>
                    <a:pt x="-1771" y="48715"/>
                    <a:pt x="5312" y="55798"/>
                  </a:cubicBezTo>
                  <a:lnTo>
                    <a:pt x="49580" y="100066"/>
                  </a:lnTo>
                  <a:cubicBezTo>
                    <a:pt x="53121" y="104493"/>
                    <a:pt x="57548" y="106263"/>
                    <a:pt x="61975" y="106263"/>
                  </a:cubicBezTo>
                  <a:cubicBezTo>
                    <a:pt x="66402" y="106263"/>
                    <a:pt x="69943" y="104493"/>
                    <a:pt x="73484" y="101837"/>
                  </a:cubicBezTo>
                  <a:lnTo>
                    <a:pt x="153166" y="31008"/>
                  </a:lnTo>
                  <a:cubicBezTo>
                    <a:pt x="160249" y="24811"/>
                    <a:pt x="161135" y="13301"/>
                    <a:pt x="154937" y="6218"/>
                  </a:cubicBezTo>
                  <a:cubicBezTo>
                    <a:pt x="148740" y="-1750"/>
                    <a:pt x="137230" y="-1750"/>
                    <a:pt x="130147" y="4448"/>
                  </a:cubicBezTo>
                  <a:close/>
                </a:path>
              </a:pathLst>
            </a:custGeom>
            <a:grpFill/>
            <a:ln w="87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12" name="Graphic 63">
            <a:extLst>
              <a:ext uri="{FF2B5EF4-FFF2-40B4-BE49-F238E27FC236}">
                <a16:creationId xmlns:a16="http://schemas.microsoft.com/office/drawing/2014/main" id="{18098E64-AE75-44FF-A575-ACE79D68F2A5}"/>
              </a:ext>
            </a:extLst>
          </p:cNvPr>
          <p:cNvSpPr/>
          <p:nvPr/>
        </p:nvSpPr>
        <p:spPr>
          <a:xfrm flipH="1" flipV="1">
            <a:off x="2347365" y="3941819"/>
            <a:ext cx="379746" cy="379746"/>
          </a:xfrm>
          <a:custGeom>
            <a:avLst/>
            <a:gdLst>
              <a:gd name="connsiteX0" fmla="*/ 433824 w 495798"/>
              <a:gd name="connsiteY0" fmla="*/ 168217 h 495798"/>
              <a:gd name="connsiteX1" fmla="*/ 396639 w 495798"/>
              <a:gd name="connsiteY1" fmla="*/ 168217 h 495798"/>
              <a:gd name="connsiteX2" fmla="*/ 407263 w 495798"/>
              <a:gd name="connsiteY2" fmla="*/ 88535 h 495798"/>
              <a:gd name="connsiteX3" fmla="*/ 327581 w 495798"/>
              <a:gd name="connsiteY3" fmla="*/ 0 h 495798"/>
              <a:gd name="connsiteX4" fmla="*/ 283314 w 495798"/>
              <a:gd name="connsiteY4" fmla="*/ 44268 h 495798"/>
              <a:gd name="connsiteX5" fmla="*/ 159364 w 495798"/>
              <a:gd name="connsiteY5" fmla="*/ 194778 h 495798"/>
              <a:gd name="connsiteX6" fmla="*/ 154937 w 495798"/>
              <a:gd name="connsiteY6" fmla="*/ 195663 h 495798"/>
              <a:gd name="connsiteX7" fmla="*/ 115096 w 495798"/>
              <a:gd name="connsiteY7" fmla="*/ 177071 h 495798"/>
              <a:gd name="connsiteX8" fmla="*/ 53121 w 495798"/>
              <a:gd name="connsiteY8" fmla="*/ 177071 h 495798"/>
              <a:gd name="connsiteX9" fmla="*/ 0 w 495798"/>
              <a:gd name="connsiteY9" fmla="*/ 230192 h 495798"/>
              <a:gd name="connsiteX10" fmla="*/ 0 w 495798"/>
              <a:gd name="connsiteY10" fmla="*/ 442677 h 495798"/>
              <a:gd name="connsiteX11" fmla="*/ 53121 w 495798"/>
              <a:gd name="connsiteY11" fmla="*/ 495799 h 495798"/>
              <a:gd name="connsiteX12" fmla="*/ 115096 w 495798"/>
              <a:gd name="connsiteY12" fmla="*/ 495799 h 495798"/>
              <a:gd name="connsiteX13" fmla="*/ 168217 w 495798"/>
              <a:gd name="connsiteY13" fmla="*/ 442677 h 495798"/>
              <a:gd name="connsiteX14" fmla="*/ 168217 w 495798"/>
              <a:gd name="connsiteY14" fmla="*/ 230192 h 495798"/>
              <a:gd name="connsiteX15" fmla="*/ 168217 w 495798"/>
              <a:gd name="connsiteY15" fmla="*/ 230192 h 495798"/>
              <a:gd name="connsiteX16" fmla="*/ 318728 w 495798"/>
              <a:gd name="connsiteY16" fmla="*/ 44268 h 495798"/>
              <a:gd name="connsiteX17" fmla="*/ 327581 w 495798"/>
              <a:gd name="connsiteY17" fmla="*/ 35414 h 495798"/>
              <a:gd name="connsiteX18" fmla="*/ 371849 w 495798"/>
              <a:gd name="connsiteY18" fmla="*/ 88535 h 495798"/>
              <a:gd name="connsiteX19" fmla="*/ 355913 w 495798"/>
              <a:gd name="connsiteY19" fmla="*/ 177956 h 495798"/>
              <a:gd name="connsiteX20" fmla="*/ 356798 w 495798"/>
              <a:gd name="connsiteY20" fmla="*/ 194778 h 495798"/>
              <a:gd name="connsiteX21" fmla="*/ 371849 w 495798"/>
              <a:gd name="connsiteY21" fmla="*/ 202746 h 495798"/>
              <a:gd name="connsiteX22" fmla="*/ 433824 w 495798"/>
              <a:gd name="connsiteY22" fmla="*/ 202746 h 495798"/>
              <a:gd name="connsiteX23" fmla="*/ 460384 w 495798"/>
              <a:gd name="connsiteY23" fmla="*/ 228422 h 495798"/>
              <a:gd name="connsiteX24" fmla="*/ 327581 w 495798"/>
              <a:gd name="connsiteY24" fmla="*/ 416117 h 495798"/>
              <a:gd name="connsiteX25" fmla="*/ 230192 w 495798"/>
              <a:gd name="connsiteY25" fmla="*/ 416117 h 495798"/>
              <a:gd name="connsiteX26" fmla="*/ 212485 w 495798"/>
              <a:gd name="connsiteY26" fmla="*/ 433824 h 495798"/>
              <a:gd name="connsiteX27" fmla="*/ 230192 w 495798"/>
              <a:gd name="connsiteY27" fmla="*/ 451531 h 495798"/>
              <a:gd name="connsiteX28" fmla="*/ 327581 w 495798"/>
              <a:gd name="connsiteY28" fmla="*/ 451531 h 495798"/>
              <a:gd name="connsiteX29" fmla="*/ 495799 w 495798"/>
              <a:gd name="connsiteY29" fmla="*/ 230192 h 495798"/>
              <a:gd name="connsiteX30" fmla="*/ 433824 w 495798"/>
              <a:gd name="connsiteY30" fmla="*/ 168217 h 495798"/>
              <a:gd name="connsiteX31" fmla="*/ 132803 w 495798"/>
              <a:gd name="connsiteY31" fmla="*/ 442677 h 495798"/>
              <a:gd name="connsiteX32" fmla="*/ 115096 w 495798"/>
              <a:gd name="connsiteY32" fmla="*/ 460384 h 495798"/>
              <a:gd name="connsiteX33" fmla="*/ 53121 w 495798"/>
              <a:gd name="connsiteY33" fmla="*/ 460384 h 495798"/>
              <a:gd name="connsiteX34" fmla="*/ 35414 w 495798"/>
              <a:gd name="connsiteY34" fmla="*/ 442677 h 495798"/>
              <a:gd name="connsiteX35" fmla="*/ 35414 w 495798"/>
              <a:gd name="connsiteY35" fmla="*/ 230192 h 495798"/>
              <a:gd name="connsiteX36" fmla="*/ 53121 w 495798"/>
              <a:gd name="connsiteY36" fmla="*/ 212485 h 495798"/>
              <a:gd name="connsiteX37" fmla="*/ 115096 w 495798"/>
              <a:gd name="connsiteY37" fmla="*/ 212485 h 495798"/>
              <a:gd name="connsiteX38" fmla="*/ 132803 w 495798"/>
              <a:gd name="connsiteY38" fmla="*/ 230192 h 495798"/>
              <a:gd name="connsiteX39" fmla="*/ 132803 w 495798"/>
              <a:gd name="connsiteY39" fmla="*/ 442677 h 495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95798" h="495798">
                <a:moveTo>
                  <a:pt x="433824" y="168217"/>
                </a:moveTo>
                <a:lnTo>
                  <a:pt x="396639" y="168217"/>
                </a:lnTo>
                <a:cubicBezTo>
                  <a:pt x="401951" y="150510"/>
                  <a:pt x="407263" y="123064"/>
                  <a:pt x="407263" y="88535"/>
                </a:cubicBezTo>
                <a:cubicBezTo>
                  <a:pt x="407263" y="36300"/>
                  <a:pt x="365651" y="0"/>
                  <a:pt x="327581" y="0"/>
                </a:cubicBezTo>
                <a:cubicBezTo>
                  <a:pt x="294823" y="0"/>
                  <a:pt x="283314" y="26561"/>
                  <a:pt x="283314" y="44268"/>
                </a:cubicBezTo>
                <a:cubicBezTo>
                  <a:pt x="283314" y="184154"/>
                  <a:pt x="188581" y="194778"/>
                  <a:pt x="159364" y="194778"/>
                </a:cubicBezTo>
                <a:cubicBezTo>
                  <a:pt x="157593" y="194778"/>
                  <a:pt x="156708" y="194778"/>
                  <a:pt x="154937" y="195663"/>
                </a:cubicBezTo>
                <a:cubicBezTo>
                  <a:pt x="145198" y="184154"/>
                  <a:pt x="131032" y="177071"/>
                  <a:pt x="115096" y="177071"/>
                </a:cubicBezTo>
                <a:lnTo>
                  <a:pt x="53121" y="177071"/>
                </a:lnTo>
                <a:cubicBezTo>
                  <a:pt x="23905" y="177071"/>
                  <a:pt x="0" y="200976"/>
                  <a:pt x="0" y="230192"/>
                </a:cubicBezTo>
                <a:lnTo>
                  <a:pt x="0" y="442677"/>
                </a:lnTo>
                <a:cubicBezTo>
                  <a:pt x="0" y="471894"/>
                  <a:pt x="23905" y="495799"/>
                  <a:pt x="53121" y="495799"/>
                </a:cubicBezTo>
                <a:lnTo>
                  <a:pt x="115096" y="495799"/>
                </a:lnTo>
                <a:cubicBezTo>
                  <a:pt x="144313" y="495799"/>
                  <a:pt x="168217" y="471894"/>
                  <a:pt x="168217" y="442677"/>
                </a:cubicBezTo>
                <a:lnTo>
                  <a:pt x="168217" y="230192"/>
                </a:lnTo>
                <a:cubicBezTo>
                  <a:pt x="168217" y="230192"/>
                  <a:pt x="168217" y="230192"/>
                  <a:pt x="168217" y="230192"/>
                </a:cubicBezTo>
                <a:cubicBezTo>
                  <a:pt x="278887" y="224880"/>
                  <a:pt x="318728" y="128376"/>
                  <a:pt x="318728" y="44268"/>
                </a:cubicBezTo>
                <a:cubicBezTo>
                  <a:pt x="318728" y="38070"/>
                  <a:pt x="321384" y="35414"/>
                  <a:pt x="327581" y="35414"/>
                </a:cubicBezTo>
                <a:cubicBezTo>
                  <a:pt x="343518" y="35414"/>
                  <a:pt x="371849" y="53121"/>
                  <a:pt x="371849" y="88535"/>
                </a:cubicBezTo>
                <a:cubicBezTo>
                  <a:pt x="371849" y="145198"/>
                  <a:pt x="355913" y="177956"/>
                  <a:pt x="355913" y="177956"/>
                </a:cubicBezTo>
                <a:cubicBezTo>
                  <a:pt x="353257" y="183268"/>
                  <a:pt x="353257" y="190351"/>
                  <a:pt x="356798" y="194778"/>
                </a:cubicBezTo>
                <a:cubicBezTo>
                  <a:pt x="360339" y="200090"/>
                  <a:pt x="365651" y="202746"/>
                  <a:pt x="371849" y="202746"/>
                </a:cubicBezTo>
                <a:lnTo>
                  <a:pt x="433824" y="202746"/>
                </a:lnTo>
                <a:cubicBezTo>
                  <a:pt x="438251" y="202746"/>
                  <a:pt x="460384" y="203632"/>
                  <a:pt x="460384" y="228422"/>
                </a:cubicBezTo>
                <a:cubicBezTo>
                  <a:pt x="460384" y="231078"/>
                  <a:pt x="450646" y="416117"/>
                  <a:pt x="327581" y="416117"/>
                </a:cubicBezTo>
                <a:lnTo>
                  <a:pt x="230192" y="416117"/>
                </a:lnTo>
                <a:cubicBezTo>
                  <a:pt x="220453" y="416117"/>
                  <a:pt x="212485" y="424085"/>
                  <a:pt x="212485" y="433824"/>
                </a:cubicBezTo>
                <a:cubicBezTo>
                  <a:pt x="212485" y="443563"/>
                  <a:pt x="220453" y="451531"/>
                  <a:pt x="230192" y="451531"/>
                </a:cubicBezTo>
                <a:lnTo>
                  <a:pt x="327581" y="451531"/>
                </a:lnTo>
                <a:cubicBezTo>
                  <a:pt x="453302" y="451531"/>
                  <a:pt x="492257" y="307218"/>
                  <a:pt x="495799" y="230192"/>
                </a:cubicBezTo>
                <a:cubicBezTo>
                  <a:pt x="495799" y="185039"/>
                  <a:pt x="458614" y="168217"/>
                  <a:pt x="433824" y="168217"/>
                </a:cubicBezTo>
                <a:close/>
                <a:moveTo>
                  <a:pt x="132803" y="442677"/>
                </a:moveTo>
                <a:cubicBezTo>
                  <a:pt x="132803" y="452416"/>
                  <a:pt x="124835" y="460384"/>
                  <a:pt x="115096" y="460384"/>
                </a:cubicBezTo>
                <a:lnTo>
                  <a:pt x="53121" y="460384"/>
                </a:lnTo>
                <a:cubicBezTo>
                  <a:pt x="43382" y="460384"/>
                  <a:pt x="35414" y="452416"/>
                  <a:pt x="35414" y="442677"/>
                </a:cubicBezTo>
                <a:lnTo>
                  <a:pt x="35414" y="230192"/>
                </a:lnTo>
                <a:cubicBezTo>
                  <a:pt x="35414" y="220453"/>
                  <a:pt x="43382" y="212485"/>
                  <a:pt x="53121" y="212485"/>
                </a:cubicBezTo>
                <a:lnTo>
                  <a:pt x="115096" y="212485"/>
                </a:lnTo>
                <a:cubicBezTo>
                  <a:pt x="124835" y="212485"/>
                  <a:pt x="132803" y="220453"/>
                  <a:pt x="132803" y="230192"/>
                </a:cubicBezTo>
                <a:lnTo>
                  <a:pt x="132803" y="442677"/>
                </a:lnTo>
                <a:close/>
              </a:path>
            </a:pathLst>
          </a:custGeom>
          <a:solidFill>
            <a:srgbClr val="67748E"/>
          </a:solidFill>
          <a:ln w="878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3" name="Graphic 212">
            <a:extLst>
              <a:ext uri="{FF2B5EF4-FFF2-40B4-BE49-F238E27FC236}">
                <a16:creationId xmlns:a16="http://schemas.microsoft.com/office/drawing/2014/main" id="{88638F28-BF97-489B-BB3D-658695AF6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3438" y="546879"/>
            <a:ext cx="4953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7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EE859833-FD49-4224-AF1C-137C9BFC2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71515" y="5034942"/>
            <a:ext cx="609600" cy="60960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B2D5E399-A91B-4949-85DF-463013B94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47683" y="5034942"/>
            <a:ext cx="609600" cy="6096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2268C20-A372-4D45-BF34-683875E9B2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771515" y="3692816"/>
            <a:ext cx="609600" cy="6096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9CA2B74F-CD12-4839-B889-9C6DF6C200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647683" y="3692816"/>
            <a:ext cx="609600" cy="6096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A63DF05-A9BE-4ED5-9AA3-5C68471941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771515" y="2478666"/>
            <a:ext cx="609600" cy="6096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9C8F0776-6553-4F98-A0A2-47814202D1A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647683" y="2478666"/>
            <a:ext cx="609600" cy="6096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435369C4-F8F9-4BD5-B097-CA705ED202A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8698301" y="5034942"/>
            <a:ext cx="609600" cy="609600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894AA2F9-A086-4C57-8EAC-78298ED98F2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698301" y="3692816"/>
            <a:ext cx="609600" cy="609600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17091E72-411E-4389-AF90-B27AB0C3BA9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8698301" y="2478666"/>
            <a:ext cx="609600" cy="6096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AF013DE0-9F1A-449C-9D3A-3B37B9210E73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464720" y="5034942"/>
            <a:ext cx="609600" cy="609600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02441D7D-2559-4F5E-8E6C-851EC533DD0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64720" y="3692816"/>
            <a:ext cx="609600" cy="609600"/>
          </a:xfrm>
          <a:prstGeom prst="rect">
            <a:avLst/>
          </a:prstGeom>
        </p:spPr>
      </p:pic>
      <p:pic>
        <p:nvPicPr>
          <p:cNvPr id="25" name="Graphic 24">
            <a:extLst>
              <a:ext uri="{FF2B5EF4-FFF2-40B4-BE49-F238E27FC236}">
                <a16:creationId xmlns:a16="http://schemas.microsoft.com/office/drawing/2014/main" id="{6067CDFB-5CE8-4AE7-A89D-34DA1D944CF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7464720" y="2478666"/>
            <a:ext cx="609600" cy="609600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91EF66BF-4260-473E-B291-1EC8D98EB733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344725" y="5034942"/>
            <a:ext cx="609600" cy="609600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6EE23C58-1107-4126-B2B5-D0117771021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344725" y="3692816"/>
            <a:ext cx="609600" cy="609600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3CFDB74C-07C4-4208-A792-3AA11FF249B0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6344725" y="2478666"/>
            <a:ext cx="609600" cy="609600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33F9A503-37DA-4017-BA04-7E4AAA58EF86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5176805" y="5034942"/>
            <a:ext cx="609600" cy="609600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C02DBFD8-B496-49E6-BBE4-AAA8630F1A59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5176805" y="3692816"/>
            <a:ext cx="609600" cy="609600"/>
          </a:xfrm>
          <a:prstGeom prst="rect">
            <a:avLst/>
          </a:prstGeom>
        </p:spPr>
      </p:pic>
      <p:pic>
        <p:nvPicPr>
          <p:cNvPr id="37" name="Graphic 36">
            <a:extLst>
              <a:ext uri="{FF2B5EF4-FFF2-40B4-BE49-F238E27FC236}">
                <a16:creationId xmlns:a16="http://schemas.microsoft.com/office/drawing/2014/main" id="{43DCDC16-F580-43B1-BB04-2E6A34397EBE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5176805" y="2478666"/>
            <a:ext cx="609600" cy="609600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746C7C05-2249-47A0-B2B5-54F08C4D095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4049620" y="5034942"/>
            <a:ext cx="609600" cy="609600"/>
          </a:xfrm>
          <a:prstGeom prst="rect">
            <a:avLst/>
          </a:prstGeom>
        </p:spPr>
      </p:pic>
      <p:pic>
        <p:nvPicPr>
          <p:cNvPr id="41" name="Graphic 40">
            <a:extLst>
              <a:ext uri="{FF2B5EF4-FFF2-40B4-BE49-F238E27FC236}">
                <a16:creationId xmlns:a16="http://schemas.microsoft.com/office/drawing/2014/main" id="{AF84683E-551F-4426-A669-E57F4863EC2E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049620" y="3692816"/>
            <a:ext cx="609600" cy="609600"/>
          </a:xfrm>
          <a:prstGeom prst="rect">
            <a:avLst/>
          </a:prstGeom>
        </p:spPr>
      </p:pic>
      <p:pic>
        <p:nvPicPr>
          <p:cNvPr id="43" name="Graphic 42">
            <a:extLst>
              <a:ext uri="{FF2B5EF4-FFF2-40B4-BE49-F238E27FC236}">
                <a16:creationId xmlns:a16="http://schemas.microsoft.com/office/drawing/2014/main" id="{A7ED48DF-08B8-4350-A4EC-42D52BCED21A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049620" y="2478666"/>
            <a:ext cx="609600" cy="609600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E1B38A36-FFA4-495B-8BE2-CD0D78D21FFB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2929147" y="5034942"/>
            <a:ext cx="609600" cy="609600"/>
          </a:xfrm>
          <a:prstGeom prst="rect">
            <a:avLst/>
          </a:prstGeom>
        </p:spPr>
      </p:pic>
      <p:pic>
        <p:nvPicPr>
          <p:cNvPr id="47" name="Graphic 46">
            <a:extLst>
              <a:ext uri="{FF2B5EF4-FFF2-40B4-BE49-F238E27FC236}">
                <a16:creationId xmlns:a16="http://schemas.microsoft.com/office/drawing/2014/main" id="{223BE3C4-CCD7-4EF8-9EF2-8F1E929837FD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2929147" y="3692816"/>
            <a:ext cx="609600" cy="609600"/>
          </a:xfrm>
          <a:prstGeom prst="rect">
            <a:avLst/>
          </a:prstGeom>
        </p:spPr>
      </p:pic>
      <p:pic>
        <p:nvPicPr>
          <p:cNvPr id="49" name="Graphic 48">
            <a:extLst>
              <a:ext uri="{FF2B5EF4-FFF2-40B4-BE49-F238E27FC236}">
                <a16:creationId xmlns:a16="http://schemas.microsoft.com/office/drawing/2014/main" id="{036C01DF-D27E-40F4-84D2-09A909BA3DA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2929147" y="2478666"/>
            <a:ext cx="609600" cy="609600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F22BA354-F0F6-416C-B66F-F2EF159B12AF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1"/>
              </a:ext>
            </a:extLst>
          </a:blip>
          <a:stretch>
            <a:fillRect/>
          </a:stretch>
        </p:blipFill>
        <p:spPr>
          <a:xfrm>
            <a:off x="1805318" y="5034942"/>
            <a:ext cx="609600" cy="6096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831FA7D8-143A-4ED2-BA48-6EA2E7B4DDBE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3"/>
              </a:ext>
            </a:extLst>
          </a:blip>
          <a:stretch>
            <a:fillRect/>
          </a:stretch>
        </p:blipFill>
        <p:spPr>
          <a:xfrm>
            <a:off x="1805318" y="3692816"/>
            <a:ext cx="609600" cy="60960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61521727-35CA-47F4-92DB-273AB8278ED6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5"/>
              </a:ext>
            </a:extLst>
          </a:blip>
          <a:stretch>
            <a:fillRect/>
          </a:stretch>
        </p:blipFill>
        <p:spPr>
          <a:xfrm>
            <a:off x="1805318" y="2478666"/>
            <a:ext cx="609600" cy="609600"/>
          </a:xfrm>
          <a:prstGeom prst="rect">
            <a:avLst/>
          </a:prstGeom>
        </p:spPr>
      </p:pic>
      <p:pic>
        <p:nvPicPr>
          <p:cNvPr id="57" name="Graphic 56">
            <a:extLst>
              <a:ext uri="{FF2B5EF4-FFF2-40B4-BE49-F238E27FC236}">
                <a16:creationId xmlns:a16="http://schemas.microsoft.com/office/drawing/2014/main" id="{281347BF-3BFF-4534-AA1D-B5D9969A8998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7"/>
              </a:ext>
            </a:extLst>
          </a:blip>
          <a:stretch>
            <a:fillRect/>
          </a:stretch>
        </p:blipFill>
        <p:spPr>
          <a:xfrm>
            <a:off x="681489" y="5034942"/>
            <a:ext cx="609600" cy="609600"/>
          </a:xfrm>
          <a:prstGeom prst="rect">
            <a:avLst/>
          </a:prstGeom>
        </p:spPr>
      </p:pic>
      <p:pic>
        <p:nvPicPr>
          <p:cNvPr id="59" name="Graphic 58">
            <a:extLst>
              <a:ext uri="{FF2B5EF4-FFF2-40B4-BE49-F238E27FC236}">
                <a16:creationId xmlns:a16="http://schemas.microsoft.com/office/drawing/2014/main" id="{4785088E-3BFE-4559-B112-59A1AD8C453A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9"/>
              </a:ext>
            </a:extLst>
          </a:blip>
          <a:stretch>
            <a:fillRect/>
          </a:stretch>
        </p:blipFill>
        <p:spPr>
          <a:xfrm>
            <a:off x="681489" y="3692816"/>
            <a:ext cx="609600" cy="609600"/>
          </a:xfrm>
          <a:prstGeom prst="rect">
            <a:avLst/>
          </a:prstGeom>
        </p:spPr>
      </p:pic>
      <p:pic>
        <p:nvPicPr>
          <p:cNvPr id="61" name="Graphic 60">
            <a:extLst>
              <a:ext uri="{FF2B5EF4-FFF2-40B4-BE49-F238E27FC236}">
                <a16:creationId xmlns:a16="http://schemas.microsoft.com/office/drawing/2014/main" id="{CD5A01D0-03E2-4480-B7E0-5AAB52C2E211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1"/>
              </a:ext>
            </a:extLst>
          </a:blip>
          <a:stretch>
            <a:fillRect/>
          </a:stretch>
        </p:blipFill>
        <p:spPr>
          <a:xfrm>
            <a:off x="681489" y="2478666"/>
            <a:ext cx="609600" cy="609600"/>
          </a:xfrm>
          <a:prstGeom prst="rect">
            <a:avLst/>
          </a:prstGeom>
        </p:spPr>
      </p:pic>
      <p:pic>
        <p:nvPicPr>
          <p:cNvPr id="63" name="Graphic 62">
            <a:extLst>
              <a:ext uri="{FF2B5EF4-FFF2-40B4-BE49-F238E27FC236}">
                <a16:creationId xmlns:a16="http://schemas.microsoft.com/office/drawing/2014/main" id="{D8078A6C-A905-4B7C-9350-D990AAA3B818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3"/>
              </a:ext>
            </a:extLst>
          </a:blip>
          <a:stretch>
            <a:fillRect/>
          </a:stretch>
        </p:blipFill>
        <p:spPr>
          <a:xfrm>
            <a:off x="10771515" y="1269548"/>
            <a:ext cx="609600" cy="609600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C888684C-C0AE-4447-A0D5-610BB54FA666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5"/>
              </a:ext>
            </a:extLst>
          </a:blip>
          <a:stretch>
            <a:fillRect/>
          </a:stretch>
        </p:blipFill>
        <p:spPr>
          <a:xfrm>
            <a:off x="9647683" y="1269548"/>
            <a:ext cx="609600" cy="609600"/>
          </a:xfrm>
          <a:prstGeom prst="rect">
            <a:avLst/>
          </a:prstGeom>
        </p:spPr>
      </p:pic>
      <p:pic>
        <p:nvPicPr>
          <p:cNvPr id="67" name="Graphic 66">
            <a:extLst>
              <a:ext uri="{FF2B5EF4-FFF2-40B4-BE49-F238E27FC236}">
                <a16:creationId xmlns:a16="http://schemas.microsoft.com/office/drawing/2014/main" id="{A339EF75-E190-4BF0-868F-21382206AD29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7"/>
              </a:ext>
            </a:extLst>
          </a:blip>
          <a:stretch>
            <a:fillRect/>
          </a:stretch>
        </p:blipFill>
        <p:spPr>
          <a:xfrm>
            <a:off x="8698301" y="1269548"/>
            <a:ext cx="609600" cy="609600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A0816175-CF0E-471F-9F29-CCBBA6DE47A7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9"/>
              </a:ext>
            </a:extLst>
          </a:blip>
          <a:stretch>
            <a:fillRect/>
          </a:stretch>
        </p:blipFill>
        <p:spPr>
          <a:xfrm>
            <a:off x="7464720" y="1269548"/>
            <a:ext cx="609600" cy="609600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875EA280-08A9-47F6-94B9-7F080DF76962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1"/>
              </a:ext>
            </a:extLst>
          </a:blip>
          <a:stretch>
            <a:fillRect/>
          </a:stretch>
        </p:blipFill>
        <p:spPr>
          <a:xfrm>
            <a:off x="6344725" y="1269548"/>
            <a:ext cx="609600" cy="60960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F24DBB34-20D3-45EF-9336-BAF8CDC05DDB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3"/>
              </a:ext>
            </a:extLst>
          </a:blip>
          <a:stretch>
            <a:fillRect/>
          </a:stretch>
        </p:blipFill>
        <p:spPr>
          <a:xfrm>
            <a:off x="5176805" y="1269548"/>
            <a:ext cx="609600" cy="609600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6434C690-EB4A-48A5-BA3A-CA5274DBF30D}"/>
              </a:ext>
            </a:extLst>
          </p:cNvPr>
          <p:cNvPicPr>
            <a:picLocks noChangeAspect="1"/>
          </p:cNvPicPr>
          <p:nvPr/>
        </p:nvPicPr>
        <p:blipFill>
          <a:blip r:embed="rId7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5"/>
              </a:ext>
            </a:extLst>
          </a:blip>
          <a:stretch>
            <a:fillRect/>
          </a:stretch>
        </p:blipFill>
        <p:spPr>
          <a:xfrm>
            <a:off x="4049620" y="1269548"/>
            <a:ext cx="609600" cy="609600"/>
          </a:xfrm>
          <a:prstGeom prst="rect">
            <a:avLst/>
          </a:prstGeom>
        </p:spPr>
      </p:pic>
      <p:pic>
        <p:nvPicPr>
          <p:cNvPr id="77" name="Graphic 76">
            <a:extLst>
              <a:ext uri="{FF2B5EF4-FFF2-40B4-BE49-F238E27FC236}">
                <a16:creationId xmlns:a16="http://schemas.microsoft.com/office/drawing/2014/main" id="{327865C4-FF08-4B1B-866D-F5667E2CA506}"/>
              </a:ext>
            </a:extLst>
          </p:cNvPr>
          <p:cNvPicPr>
            <a:picLocks noChangeAspect="1"/>
          </p:cNvPicPr>
          <p:nvPr/>
        </p:nvPicPr>
        <p:blipFill>
          <a:blip r:embed="rId7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7"/>
              </a:ext>
            </a:extLst>
          </a:blip>
          <a:stretch>
            <a:fillRect/>
          </a:stretch>
        </p:blipFill>
        <p:spPr>
          <a:xfrm>
            <a:off x="2929147" y="1269548"/>
            <a:ext cx="609600" cy="609600"/>
          </a:xfrm>
          <a:prstGeom prst="rect">
            <a:avLst/>
          </a:prstGeom>
        </p:spPr>
      </p:pic>
      <p:pic>
        <p:nvPicPr>
          <p:cNvPr id="79" name="Graphic 78">
            <a:extLst>
              <a:ext uri="{FF2B5EF4-FFF2-40B4-BE49-F238E27FC236}">
                <a16:creationId xmlns:a16="http://schemas.microsoft.com/office/drawing/2014/main" id="{D80A8F23-9E58-42D7-A42D-5E0229779A56}"/>
              </a:ext>
            </a:extLst>
          </p:cNvPr>
          <p:cNvPicPr>
            <a:picLocks noChangeAspect="1"/>
          </p:cNvPicPr>
          <p:nvPr/>
        </p:nvPicPr>
        <p:blipFill>
          <a:blip r:embed="rId7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9"/>
              </a:ext>
            </a:extLst>
          </a:blip>
          <a:stretch>
            <a:fillRect/>
          </a:stretch>
        </p:blipFill>
        <p:spPr>
          <a:xfrm>
            <a:off x="1805318" y="1269548"/>
            <a:ext cx="609600" cy="609600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946B0AA7-F2E2-4CF0-A744-D624E4EBEAF6}"/>
              </a:ext>
            </a:extLst>
          </p:cNvPr>
          <p:cNvPicPr>
            <a:picLocks noChangeAspect="1"/>
          </p:cNvPicPr>
          <p:nvPr/>
        </p:nvPicPr>
        <p:blipFill>
          <a:blip r:embed="rId8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1"/>
              </a:ext>
            </a:extLst>
          </a:blip>
          <a:stretch>
            <a:fillRect/>
          </a:stretch>
        </p:blipFill>
        <p:spPr>
          <a:xfrm>
            <a:off x="681489" y="126954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39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Custom 3">
      <a:dk1>
        <a:srgbClr val="0D0D0D"/>
      </a:dk1>
      <a:lt1>
        <a:srgbClr val="FFFFFF"/>
      </a:lt1>
      <a:dk2>
        <a:srgbClr val="262626"/>
      </a:dk2>
      <a:lt2>
        <a:srgbClr val="F6F9FC"/>
      </a:lt2>
      <a:accent1>
        <a:srgbClr val="2196F3"/>
      </a:accent1>
      <a:accent2>
        <a:srgbClr val="11CDEF"/>
      </a:accent2>
      <a:accent3>
        <a:srgbClr val="45D798"/>
      </a:accent3>
      <a:accent4>
        <a:srgbClr val="FF997B"/>
      </a:accent4>
      <a:accent5>
        <a:srgbClr val="F5365C"/>
      </a:accent5>
      <a:accent6>
        <a:srgbClr val="F4F5F7"/>
      </a:accent6>
      <a:hlink>
        <a:srgbClr val="5377A6"/>
      </a:hlink>
      <a:folHlink>
        <a:srgbClr val="2196F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2162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Lufti Nurfahmi</dc:creator>
  <cp:lastModifiedBy>Lufti Nurfahmi</cp:lastModifiedBy>
  <cp:revision>18</cp:revision>
  <dcterms:created xsi:type="dcterms:W3CDTF">2021-03-09T14:05:18Z</dcterms:created>
  <dcterms:modified xsi:type="dcterms:W3CDTF">2022-03-30T02:30:58Z</dcterms:modified>
</cp:coreProperties>
</file>