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9" r:id="rId3"/>
    <p:sldId id="260" r:id="rId4"/>
    <p:sldId id="261" r:id="rId5"/>
    <p:sldId id="262" r:id="rId6"/>
    <p:sldId id="263" r:id="rId7"/>
    <p:sldId id="265" r:id="rId8"/>
    <p:sldId id="266" r:id="rId9"/>
    <p:sldId id="267" r:id="rId10"/>
    <p:sldId id="268" r:id="rId11"/>
    <p:sldId id="269" r:id="rId12"/>
    <p:sldId id="270" r:id="rId13"/>
    <p:sldId id="271" r:id="rId14"/>
    <p:sldId id="272" r:id="rId15"/>
    <p:sldId id="264"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56" r:id="rId30"/>
    <p:sldId id="25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7"/>
    <p:restoredTop sz="94626"/>
  </p:normalViewPr>
  <p:slideViewPr>
    <p:cSldViewPr snapToGrid="0" snapToObjects="1" showGuides="1">
      <p:cViewPr varScale="1">
        <p:scale>
          <a:sx n="112" d="100"/>
          <a:sy n="112" d="100"/>
        </p:scale>
        <p:origin x="600"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FE4-A94F-ACBE-B0665C8900EB}"/>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CFE4-A94F-ACBE-B0665C8900EB}"/>
              </c:ext>
            </c:extLst>
          </c:dPt>
          <c:dPt>
            <c:idx val="2"/>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5-CFE4-A94F-ACBE-B0665C8900EB}"/>
              </c:ext>
            </c:extLst>
          </c:dPt>
          <c:dPt>
            <c:idx val="3"/>
            <c:bubble3D val="0"/>
            <c:spPr>
              <a:solidFill>
                <a:schemeClr val="bg1">
                  <a:lumMod val="65000"/>
                </a:schemeClr>
              </a:solidFill>
              <a:ln w="19050">
                <a:solidFill>
                  <a:schemeClr val="lt1"/>
                </a:solidFill>
              </a:ln>
              <a:effectLst/>
            </c:spPr>
            <c:extLst>
              <c:ext xmlns:c16="http://schemas.microsoft.com/office/drawing/2014/chart" uri="{C3380CC4-5D6E-409C-BE32-E72D297353CC}">
                <c16:uniqueId val="{00000007-CFE4-A94F-ACBE-B0665C8900EB}"/>
              </c:ext>
            </c:extLst>
          </c:dPt>
          <c:cat>
            <c:strRef>
              <c:f>Sheet1!$A$2:$A$5</c:f>
              <c:strCache>
                <c:ptCount val="3"/>
                <c:pt idx="0">
                  <c:v>1st Qtr</c:v>
                </c:pt>
                <c:pt idx="1">
                  <c:v>2nd Qtr</c:v>
                </c:pt>
                <c:pt idx="2">
                  <c:v>3rd Qtr</c:v>
                </c:pt>
              </c:strCache>
            </c:strRef>
          </c:cat>
          <c:val>
            <c:numRef>
              <c:f>Sheet1!$B$2:$B$5</c:f>
              <c:numCache>
                <c:formatCode>General</c:formatCode>
                <c:ptCount val="4"/>
                <c:pt idx="0">
                  <c:v>8.1999999999999993</c:v>
                </c:pt>
                <c:pt idx="1">
                  <c:v>3.2</c:v>
                </c:pt>
                <c:pt idx="2">
                  <c:v>1.4</c:v>
                </c:pt>
              </c:numCache>
            </c:numRef>
          </c:val>
          <c:extLst>
            <c:ext xmlns:c16="http://schemas.microsoft.com/office/drawing/2014/chart" uri="{C3380CC4-5D6E-409C-BE32-E72D297353CC}">
              <c16:uniqueId val="{00000008-CFE4-A94F-ACBE-B0665C8900EB}"/>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Open Sans" panose="020B0606030504020204" pitchFamily="34" charset="0"/>
          <a:ea typeface="Open Sans" panose="020B0606030504020204" pitchFamily="34" charset="0"/>
          <a:cs typeface="Open Sans" panose="020B0606030504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EDBB6F-45B1-4B41-B13C-5EEDE2F0CF16}"/>
              </a:ext>
            </a:extLst>
          </p:cNvPr>
          <p:cNvSpPr>
            <a:spLocks noGrp="1"/>
          </p:cNvSpPr>
          <p:nvPr>
            <p:ph type="dt" sz="half" idx="10"/>
          </p:nvPr>
        </p:nvSpPr>
        <p:spPr/>
        <p:txBody>
          <a:bodyPr/>
          <a:lstStyle/>
          <a:p>
            <a:fld id="{0416AC2C-13CE-6548-96C6-6984DD917402}" type="datetimeFigureOut">
              <a:rPr lang="en-US" smtClean="0"/>
              <a:t>5/15/23</a:t>
            </a:fld>
            <a:endParaRPr lang="en-US" dirty="0"/>
          </a:p>
        </p:txBody>
      </p:sp>
      <p:sp>
        <p:nvSpPr>
          <p:cNvPr id="3" name="Footer Placeholder 2">
            <a:extLst>
              <a:ext uri="{FF2B5EF4-FFF2-40B4-BE49-F238E27FC236}">
                <a16:creationId xmlns:a16="http://schemas.microsoft.com/office/drawing/2014/main" id="{3E7FFD6A-16A7-D647-89B2-5B467B72857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65E67EB-DCA3-404F-8D11-090B61FE892C}"/>
              </a:ext>
            </a:extLst>
          </p:cNvPr>
          <p:cNvSpPr>
            <a:spLocks noGrp="1"/>
          </p:cNvSpPr>
          <p:nvPr>
            <p:ph type="sldNum" sz="quarter" idx="12"/>
          </p:nvPr>
        </p:nvSpPr>
        <p:spPr/>
        <p:txBody>
          <a:bodyPr/>
          <a:lstStyle/>
          <a:p>
            <a:fld id="{2A2D18D3-413D-FA42-B1FD-6A441CB21D8A}" type="slidenum">
              <a:rPr lang="en-US" smtClean="0"/>
              <a:t>‹#›</a:t>
            </a:fld>
            <a:endParaRPr lang="en-US" dirty="0"/>
          </a:p>
        </p:txBody>
      </p:sp>
    </p:spTree>
    <p:extLst>
      <p:ext uri="{BB962C8B-B14F-4D97-AF65-F5344CB8AC3E}">
        <p14:creationId xmlns:p14="http://schemas.microsoft.com/office/powerpoint/2010/main" val="42756579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7626D79-38BB-454A-BBA1-1958363E9CC2}"/>
              </a:ext>
            </a:extLst>
          </p:cNvPr>
          <p:cNvSpPr>
            <a:spLocks noGrp="1"/>
          </p:cNvSpPr>
          <p:nvPr>
            <p:ph type="pic" sz="quarter" idx="10"/>
          </p:nvPr>
        </p:nvSpPr>
        <p:spPr>
          <a:xfrm>
            <a:off x="0" y="695418"/>
            <a:ext cx="12192000" cy="3669876"/>
          </a:xfrm>
          <a:custGeom>
            <a:avLst/>
            <a:gdLst>
              <a:gd name="connsiteX0" fmla="*/ 0 w 12192000"/>
              <a:gd name="connsiteY0" fmla="*/ 0 h 3669876"/>
              <a:gd name="connsiteX1" fmla="*/ 12192000 w 12192000"/>
              <a:gd name="connsiteY1" fmla="*/ 0 h 3669876"/>
              <a:gd name="connsiteX2" fmla="*/ 12192000 w 12192000"/>
              <a:gd name="connsiteY2" fmla="*/ 3669876 h 3669876"/>
              <a:gd name="connsiteX3" fmla="*/ 0 w 12192000"/>
              <a:gd name="connsiteY3" fmla="*/ 3669876 h 3669876"/>
            </a:gdLst>
            <a:ahLst/>
            <a:cxnLst>
              <a:cxn ang="0">
                <a:pos x="connsiteX0" y="connsiteY0"/>
              </a:cxn>
              <a:cxn ang="0">
                <a:pos x="connsiteX1" y="connsiteY1"/>
              </a:cxn>
              <a:cxn ang="0">
                <a:pos x="connsiteX2" y="connsiteY2"/>
              </a:cxn>
              <a:cxn ang="0">
                <a:pos x="connsiteX3" y="connsiteY3"/>
              </a:cxn>
            </a:cxnLst>
            <a:rect l="l" t="t" r="r" b="b"/>
            <a:pathLst>
              <a:path w="12192000" h="3669876">
                <a:moveTo>
                  <a:pt x="0" y="0"/>
                </a:moveTo>
                <a:lnTo>
                  <a:pt x="12192000" y="0"/>
                </a:lnTo>
                <a:lnTo>
                  <a:pt x="12192000" y="3669876"/>
                </a:lnTo>
                <a:lnTo>
                  <a:pt x="0" y="3669876"/>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1434726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BB7B7DC-E2EE-6E40-ACFA-455BD03563CD}"/>
              </a:ext>
            </a:extLst>
          </p:cNvPr>
          <p:cNvSpPr>
            <a:spLocks noGrp="1"/>
          </p:cNvSpPr>
          <p:nvPr>
            <p:ph type="pic" sz="quarter" idx="10"/>
          </p:nvPr>
        </p:nvSpPr>
        <p:spPr>
          <a:xfrm>
            <a:off x="7072673" y="3926542"/>
            <a:ext cx="3631186" cy="2931459"/>
          </a:xfrm>
          <a:custGeom>
            <a:avLst/>
            <a:gdLst>
              <a:gd name="connsiteX0" fmla="*/ 0 w 3631186"/>
              <a:gd name="connsiteY0" fmla="*/ 0 h 2931459"/>
              <a:gd name="connsiteX1" fmla="*/ 3631186 w 3631186"/>
              <a:gd name="connsiteY1" fmla="*/ 0 h 2931459"/>
              <a:gd name="connsiteX2" fmla="*/ 3631186 w 3631186"/>
              <a:gd name="connsiteY2" fmla="*/ 2931459 h 2931459"/>
              <a:gd name="connsiteX3" fmla="*/ 0 w 3631186"/>
              <a:gd name="connsiteY3" fmla="*/ 2931459 h 2931459"/>
            </a:gdLst>
            <a:ahLst/>
            <a:cxnLst>
              <a:cxn ang="0">
                <a:pos x="connsiteX0" y="connsiteY0"/>
              </a:cxn>
              <a:cxn ang="0">
                <a:pos x="connsiteX1" y="connsiteY1"/>
              </a:cxn>
              <a:cxn ang="0">
                <a:pos x="connsiteX2" y="connsiteY2"/>
              </a:cxn>
              <a:cxn ang="0">
                <a:pos x="connsiteX3" y="connsiteY3"/>
              </a:cxn>
            </a:cxnLst>
            <a:rect l="l" t="t" r="r" b="b"/>
            <a:pathLst>
              <a:path w="3631186" h="2931459">
                <a:moveTo>
                  <a:pt x="0" y="0"/>
                </a:moveTo>
                <a:lnTo>
                  <a:pt x="3631186" y="0"/>
                </a:lnTo>
                <a:lnTo>
                  <a:pt x="3631186" y="2931459"/>
                </a:lnTo>
                <a:lnTo>
                  <a:pt x="0" y="2931459"/>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29274961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29A29626-6442-964E-909F-0072613F093E}"/>
              </a:ext>
            </a:extLst>
          </p:cNvPr>
          <p:cNvSpPr>
            <a:spLocks noGrp="1"/>
          </p:cNvSpPr>
          <p:nvPr>
            <p:ph type="pic" sz="quarter" idx="10"/>
          </p:nvPr>
        </p:nvSpPr>
        <p:spPr>
          <a:xfrm>
            <a:off x="1047750" y="3266911"/>
            <a:ext cx="1981200" cy="1981200"/>
          </a:xfrm>
          <a:custGeom>
            <a:avLst/>
            <a:gdLst>
              <a:gd name="connsiteX0" fmla="*/ 0 w 1981200"/>
              <a:gd name="connsiteY0" fmla="*/ 0 h 1981200"/>
              <a:gd name="connsiteX1" fmla="*/ 1981200 w 1981200"/>
              <a:gd name="connsiteY1" fmla="*/ 0 h 1981200"/>
              <a:gd name="connsiteX2" fmla="*/ 1981200 w 1981200"/>
              <a:gd name="connsiteY2" fmla="*/ 1981200 h 1981200"/>
              <a:gd name="connsiteX3" fmla="*/ 0 w 1981200"/>
              <a:gd name="connsiteY3" fmla="*/ 1981200 h 1981200"/>
            </a:gdLst>
            <a:ahLst/>
            <a:cxnLst>
              <a:cxn ang="0">
                <a:pos x="connsiteX0" y="connsiteY0"/>
              </a:cxn>
              <a:cxn ang="0">
                <a:pos x="connsiteX1" y="connsiteY1"/>
              </a:cxn>
              <a:cxn ang="0">
                <a:pos x="connsiteX2" y="connsiteY2"/>
              </a:cxn>
              <a:cxn ang="0">
                <a:pos x="connsiteX3" y="connsiteY3"/>
              </a:cxn>
            </a:cxnLst>
            <a:rect l="l" t="t" r="r" b="b"/>
            <a:pathLst>
              <a:path w="1981200" h="1981200">
                <a:moveTo>
                  <a:pt x="0" y="0"/>
                </a:moveTo>
                <a:lnTo>
                  <a:pt x="1981200" y="0"/>
                </a:lnTo>
                <a:lnTo>
                  <a:pt x="1981200" y="1981200"/>
                </a:lnTo>
                <a:lnTo>
                  <a:pt x="0" y="1981200"/>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6" name="Picture Placeholder 15">
            <a:extLst>
              <a:ext uri="{FF2B5EF4-FFF2-40B4-BE49-F238E27FC236}">
                <a16:creationId xmlns:a16="http://schemas.microsoft.com/office/drawing/2014/main" id="{96785E0C-F01C-1F45-88AF-AD31CDD273E6}"/>
              </a:ext>
            </a:extLst>
          </p:cNvPr>
          <p:cNvSpPr>
            <a:spLocks noGrp="1"/>
          </p:cNvSpPr>
          <p:nvPr>
            <p:ph type="pic" sz="quarter" idx="11"/>
          </p:nvPr>
        </p:nvSpPr>
        <p:spPr>
          <a:xfrm>
            <a:off x="3752850" y="3266911"/>
            <a:ext cx="1981200" cy="1981200"/>
          </a:xfrm>
          <a:custGeom>
            <a:avLst/>
            <a:gdLst>
              <a:gd name="connsiteX0" fmla="*/ 0 w 1981200"/>
              <a:gd name="connsiteY0" fmla="*/ 0 h 1981200"/>
              <a:gd name="connsiteX1" fmla="*/ 1981200 w 1981200"/>
              <a:gd name="connsiteY1" fmla="*/ 0 h 1981200"/>
              <a:gd name="connsiteX2" fmla="*/ 1981200 w 1981200"/>
              <a:gd name="connsiteY2" fmla="*/ 1981200 h 1981200"/>
              <a:gd name="connsiteX3" fmla="*/ 0 w 1981200"/>
              <a:gd name="connsiteY3" fmla="*/ 1981200 h 1981200"/>
            </a:gdLst>
            <a:ahLst/>
            <a:cxnLst>
              <a:cxn ang="0">
                <a:pos x="connsiteX0" y="connsiteY0"/>
              </a:cxn>
              <a:cxn ang="0">
                <a:pos x="connsiteX1" y="connsiteY1"/>
              </a:cxn>
              <a:cxn ang="0">
                <a:pos x="connsiteX2" y="connsiteY2"/>
              </a:cxn>
              <a:cxn ang="0">
                <a:pos x="connsiteX3" y="connsiteY3"/>
              </a:cxn>
            </a:cxnLst>
            <a:rect l="l" t="t" r="r" b="b"/>
            <a:pathLst>
              <a:path w="1981200" h="1981200">
                <a:moveTo>
                  <a:pt x="0" y="0"/>
                </a:moveTo>
                <a:lnTo>
                  <a:pt x="1981200" y="0"/>
                </a:lnTo>
                <a:lnTo>
                  <a:pt x="1981200" y="1981200"/>
                </a:lnTo>
                <a:lnTo>
                  <a:pt x="0" y="1981200"/>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5" name="Picture Placeholder 14">
            <a:extLst>
              <a:ext uri="{FF2B5EF4-FFF2-40B4-BE49-F238E27FC236}">
                <a16:creationId xmlns:a16="http://schemas.microsoft.com/office/drawing/2014/main" id="{F54836AA-3197-8E44-9895-A27C0E35ED64}"/>
              </a:ext>
            </a:extLst>
          </p:cNvPr>
          <p:cNvSpPr>
            <a:spLocks noGrp="1"/>
          </p:cNvSpPr>
          <p:nvPr>
            <p:ph type="pic" sz="quarter" idx="12"/>
          </p:nvPr>
        </p:nvSpPr>
        <p:spPr>
          <a:xfrm>
            <a:off x="6457950" y="3266911"/>
            <a:ext cx="1981200" cy="1981200"/>
          </a:xfrm>
          <a:custGeom>
            <a:avLst/>
            <a:gdLst>
              <a:gd name="connsiteX0" fmla="*/ 0 w 1981200"/>
              <a:gd name="connsiteY0" fmla="*/ 0 h 1981200"/>
              <a:gd name="connsiteX1" fmla="*/ 1981200 w 1981200"/>
              <a:gd name="connsiteY1" fmla="*/ 0 h 1981200"/>
              <a:gd name="connsiteX2" fmla="*/ 1981200 w 1981200"/>
              <a:gd name="connsiteY2" fmla="*/ 1981200 h 1981200"/>
              <a:gd name="connsiteX3" fmla="*/ 0 w 1981200"/>
              <a:gd name="connsiteY3" fmla="*/ 1981200 h 1981200"/>
            </a:gdLst>
            <a:ahLst/>
            <a:cxnLst>
              <a:cxn ang="0">
                <a:pos x="connsiteX0" y="connsiteY0"/>
              </a:cxn>
              <a:cxn ang="0">
                <a:pos x="connsiteX1" y="connsiteY1"/>
              </a:cxn>
              <a:cxn ang="0">
                <a:pos x="connsiteX2" y="connsiteY2"/>
              </a:cxn>
              <a:cxn ang="0">
                <a:pos x="connsiteX3" y="connsiteY3"/>
              </a:cxn>
            </a:cxnLst>
            <a:rect l="l" t="t" r="r" b="b"/>
            <a:pathLst>
              <a:path w="1981200" h="1981200">
                <a:moveTo>
                  <a:pt x="0" y="0"/>
                </a:moveTo>
                <a:lnTo>
                  <a:pt x="1981200" y="0"/>
                </a:lnTo>
                <a:lnTo>
                  <a:pt x="1981200" y="1981200"/>
                </a:lnTo>
                <a:lnTo>
                  <a:pt x="0" y="1981200"/>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4" name="Picture Placeholder 13">
            <a:extLst>
              <a:ext uri="{FF2B5EF4-FFF2-40B4-BE49-F238E27FC236}">
                <a16:creationId xmlns:a16="http://schemas.microsoft.com/office/drawing/2014/main" id="{19C62E9B-5AD4-3E40-B4AC-E421AEB1E427}"/>
              </a:ext>
            </a:extLst>
          </p:cNvPr>
          <p:cNvSpPr>
            <a:spLocks noGrp="1"/>
          </p:cNvSpPr>
          <p:nvPr>
            <p:ph type="pic" sz="quarter" idx="13"/>
          </p:nvPr>
        </p:nvSpPr>
        <p:spPr>
          <a:xfrm>
            <a:off x="9163050" y="3266911"/>
            <a:ext cx="1981200" cy="1981200"/>
          </a:xfrm>
          <a:custGeom>
            <a:avLst/>
            <a:gdLst>
              <a:gd name="connsiteX0" fmla="*/ 0 w 1981200"/>
              <a:gd name="connsiteY0" fmla="*/ 0 h 1981200"/>
              <a:gd name="connsiteX1" fmla="*/ 1981200 w 1981200"/>
              <a:gd name="connsiteY1" fmla="*/ 0 h 1981200"/>
              <a:gd name="connsiteX2" fmla="*/ 1981200 w 1981200"/>
              <a:gd name="connsiteY2" fmla="*/ 1981200 h 1981200"/>
              <a:gd name="connsiteX3" fmla="*/ 0 w 1981200"/>
              <a:gd name="connsiteY3" fmla="*/ 1981200 h 1981200"/>
            </a:gdLst>
            <a:ahLst/>
            <a:cxnLst>
              <a:cxn ang="0">
                <a:pos x="connsiteX0" y="connsiteY0"/>
              </a:cxn>
              <a:cxn ang="0">
                <a:pos x="connsiteX1" y="connsiteY1"/>
              </a:cxn>
              <a:cxn ang="0">
                <a:pos x="connsiteX2" y="connsiteY2"/>
              </a:cxn>
              <a:cxn ang="0">
                <a:pos x="connsiteX3" y="connsiteY3"/>
              </a:cxn>
            </a:cxnLst>
            <a:rect l="l" t="t" r="r" b="b"/>
            <a:pathLst>
              <a:path w="1981200" h="1981200">
                <a:moveTo>
                  <a:pt x="0" y="0"/>
                </a:moveTo>
                <a:lnTo>
                  <a:pt x="1981200" y="0"/>
                </a:lnTo>
                <a:lnTo>
                  <a:pt x="1981200" y="1981200"/>
                </a:lnTo>
                <a:lnTo>
                  <a:pt x="0" y="1981200"/>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19169821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F161FD2-1E11-1649-9D24-45B4480C456F}"/>
              </a:ext>
            </a:extLst>
          </p:cNvPr>
          <p:cNvSpPr>
            <a:spLocks noGrp="1"/>
          </p:cNvSpPr>
          <p:nvPr>
            <p:ph type="pic" sz="quarter" idx="10"/>
          </p:nvPr>
        </p:nvSpPr>
        <p:spPr>
          <a:xfrm>
            <a:off x="1198033" y="1198033"/>
            <a:ext cx="2396066" cy="2396066"/>
          </a:xfrm>
          <a:custGeom>
            <a:avLst/>
            <a:gdLst>
              <a:gd name="connsiteX0" fmla="*/ 0 w 2396066"/>
              <a:gd name="connsiteY0" fmla="*/ 0 h 2396066"/>
              <a:gd name="connsiteX1" fmla="*/ 2396066 w 2396066"/>
              <a:gd name="connsiteY1" fmla="*/ 0 h 2396066"/>
              <a:gd name="connsiteX2" fmla="*/ 2396066 w 2396066"/>
              <a:gd name="connsiteY2" fmla="*/ 2396066 h 2396066"/>
              <a:gd name="connsiteX3" fmla="*/ 0 w 2396066"/>
              <a:gd name="connsiteY3" fmla="*/ 2396066 h 2396066"/>
            </a:gdLst>
            <a:ahLst/>
            <a:cxnLst>
              <a:cxn ang="0">
                <a:pos x="connsiteX0" y="connsiteY0"/>
              </a:cxn>
              <a:cxn ang="0">
                <a:pos x="connsiteX1" y="connsiteY1"/>
              </a:cxn>
              <a:cxn ang="0">
                <a:pos x="connsiteX2" y="connsiteY2"/>
              </a:cxn>
              <a:cxn ang="0">
                <a:pos x="connsiteX3" y="connsiteY3"/>
              </a:cxn>
            </a:cxnLst>
            <a:rect l="l" t="t" r="r" b="b"/>
            <a:pathLst>
              <a:path w="2396066" h="2396066">
                <a:moveTo>
                  <a:pt x="0" y="0"/>
                </a:moveTo>
                <a:lnTo>
                  <a:pt x="2396066" y="0"/>
                </a:lnTo>
                <a:lnTo>
                  <a:pt x="2396066" y="2396066"/>
                </a:lnTo>
                <a:lnTo>
                  <a:pt x="0" y="2396066"/>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0" name="Picture Placeholder 9">
            <a:extLst>
              <a:ext uri="{FF2B5EF4-FFF2-40B4-BE49-F238E27FC236}">
                <a16:creationId xmlns:a16="http://schemas.microsoft.com/office/drawing/2014/main" id="{66159F71-6476-DB41-AB91-D6C211EAC0EA}"/>
              </a:ext>
            </a:extLst>
          </p:cNvPr>
          <p:cNvSpPr>
            <a:spLocks noGrp="1"/>
          </p:cNvSpPr>
          <p:nvPr>
            <p:ph type="pic" sz="quarter" idx="11"/>
          </p:nvPr>
        </p:nvSpPr>
        <p:spPr>
          <a:xfrm>
            <a:off x="3788833" y="1198033"/>
            <a:ext cx="2396066" cy="2396066"/>
          </a:xfrm>
          <a:custGeom>
            <a:avLst/>
            <a:gdLst>
              <a:gd name="connsiteX0" fmla="*/ 0 w 2396066"/>
              <a:gd name="connsiteY0" fmla="*/ 0 h 2396066"/>
              <a:gd name="connsiteX1" fmla="*/ 2396066 w 2396066"/>
              <a:gd name="connsiteY1" fmla="*/ 0 h 2396066"/>
              <a:gd name="connsiteX2" fmla="*/ 2396066 w 2396066"/>
              <a:gd name="connsiteY2" fmla="*/ 2396066 h 2396066"/>
              <a:gd name="connsiteX3" fmla="*/ 0 w 2396066"/>
              <a:gd name="connsiteY3" fmla="*/ 2396066 h 2396066"/>
            </a:gdLst>
            <a:ahLst/>
            <a:cxnLst>
              <a:cxn ang="0">
                <a:pos x="connsiteX0" y="connsiteY0"/>
              </a:cxn>
              <a:cxn ang="0">
                <a:pos x="connsiteX1" y="connsiteY1"/>
              </a:cxn>
              <a:cxn ang="0">
                <a:pos x="connsiteX2" y="connsiteY2"/>
              </a:cxn>
              <a:cxn ang="0">
                <a:pos x="connsiteX3" y="connsiteY3"/>
              </a:cxn>
            </a:cxnLst>
            <a:rect l="l" t="t" r="r" b="b"/>
            <a:pathLst>
              <a:path w="2396066" h="2396066">
                <a:moveTo>
                  <a:pt x="0" y="0"/>
                </a:moveTo>
                <a:lnTo>
                  <a:pt x="2396066" y="0"/>
                </a:lnTo>
                <a:lnTo>
                  <a:pt x="2396066" y="2396066"/>
                </a:lnTo>
                <a:lnTo>
                  <a:pt x="0" y="2396066"/>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7730038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2C1AE198-3713-E84E-A805-344290409914}"/>
              </a:ext>
            </a:extLst>
          </p:cNvPr>
          <p:cNvSpPr>
            <a:spLocks noGrp="1"/>
          </p:cNvSpPr>
          <p:nvPr>
            <p:ph type="pic" sz="quarter" idx="13"/>
          </p:nvPr>
        </p:nvSpPr>
        <p:spPr>
          <a:xfrm>
            <a:off x="7009368" y="831849"/>
            <a:ext cx="5182633" cy="5182633"/>
          </a:xfrm>
          <a:custGeom>
            <a:avLst/>
            <a:gdLst>
              <a:gd name="connsiteX0" fmla="*/ 0 w 5182633"/>
              <a:gd name="connsiteY0" fmla="*/ 0 h 5182633"/>
              <a:gd name="connsiteX1" fmla="*/ 5182633 w 5182633"/>
              <a:gd name="connsiteY1" fmla="*/ 0 h 5182633"/>
              <a:gd name="connsiteX2" fmla="*/ 5182633 w 5182633"/>
              <a:gd name="connsiteY2" fmla="*/ 5182633 h 5182633"/>
              <a:gd name="connsiteX3" fmla="*/ 0 w 5182633"/>
              <a:gd name="connsiteY3" fmla="*/ 5182633 h 5182633"/>
            </a:gdLst>
            <a:ahLst/>
            <a:cxnLst>
              <a:cxn ang="0">
                <a:pos x="connsiteX0" y="connsiteY0"/>
              </a:cxn>
              <a:cxn ang="0">
                <a:pos x="connsiteX1" y="connsiteY1"/>
              </a:cxn>
              <a:cxn ang="0">
                <a:pos x="connsiteX2" y="connsiteY2"/>
              </a:cxn>
              <a:cxn ang="0">
                <a:pos x="connsiteX3" y="connsiteY3"/>
              </a:cxn>
            </a:cxnLst>
            <a:rect l="l" t="t" r="r" b="b"/>
            <a:pathLst>
              <a:path w="5182633" h="5182633">
                <a:moveTo>
                  <a:pt x="0" y="0"/>
                </a:moveTo>
                <a:lnTo>
                  <a:pt x="5182633" y="0"/>
                </a:lnTo>
                <a:lnTo>
                  <a:pt x="5182633" y="5182633"/>
                </a:lnTo>
                <a:lnTo>
                  <a:pt x="0" y="5182633"/>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38799793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2F13F15C-1B55-0745-ACC4-AA5E1083768D}"/>
              </a:ext>
            </a:extLst>
          </p:cNvPr>
          <p:cNvSpPr>
            <a:spLocks noGrp="1"/>
          </p:cNvSpPr>
          <p:nvPr>
            <p:ph type="pic" sz="quarter" idx="13"/>
          </p:nvPr>
        </p:nvSpPr>
        <p:spPr>
          <a:xfrm>
            <a:off x="-5485" y="2688414"/>
            <a:ext cx="4927680" cy="4169586"/>
          </a:xfrm>
          <a:custGeom>
            <a:avLst/>
            <a:gdLst>
              <a:gd name="connsiteX0" fmla="*/ 96295 w 4927680"/>
              <a:gd name="connsiteY0" fmla="*/ 0 h 4169586"/>
              <a:gd name="connsiteX1" fmla="*/ 3961380 w 4927680"/>
              <a:gd name="connsiteY1" fmla="*/ 0 h 4169586"/>
              <a:gd name="connsiteX2" fmla="*/ 4927680 w 4927680"/>
              <a:gd name="connsiteY2" fmla="*/ 966300 h 4169586"/>
              <a:gd name="connsiteX3" fmla="*/ 4927680 w 4927680"/>
              <a:gd name="connsiteY3" fmla="*/ 4169586 h 4169586"/>
              <a:gd name="connsiteX4" fmla="*/ 0 w 4927680"/>
              <a:gd name="connsiteY4" fmla="*/ 4169586 h 4169586"/>
              <a:gd name="connsiteX5" fmla="*/ 0 w 4927680"/>
              <a:gd name="connsiteY5" fmla="*/ 4863 h 416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27680" h="4169586">
                <a:moveTo>
                  <a:pt x="96295" y="0"/>
                </a:moveTo>
                <a:lnTo>
                  <a:pt x="3961380" y="0"/>
                </a:lnTo>
                <a:cubicBezTo>
                  <a:pt x="4495053" y="0"/>
                  <a:pt x="4927680" y="432627"/>
                  <a:pt x="4927680" y="966300"/>
                </a:cubicBezTo>
                <a:lnTo>
                  <a:pt x="4927680" y="4169586"/>
                </a:lnTo>
                <a:lnTo>
                  <a:pt x="0" y="4169586"/>
                </a:lnTo>
                <a:lnTo>
                  <a:pt x="0" y="4863"/>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27202188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635B2D0-B86B-704C-9B4D-238CC90E58BA}"/>
              </a:ext>
            </a:extLst>
          </p:cNvPr>
          <p:cNvSpPr>
            <a:spLocks noGrp="1"/>
          </p:cNvSpPr>
          <p:nvPr>
            <p:ph type="pic" sz="quarter" idx="13"/>
          </p:nvPr>
        </p:nvSpPr>
        <p:spPr>
          <a:xfrm>
            <a:off x="8951215" y="1469426"/>
            <a:ext cx="3240785" cy="3919147"/>
          </a:xfrm>
          <a:custGeom>
            <a:avLst/>
            <a:gdLst>
              <a:gd name="connsiteX0" fmla="*/ 0 w 3240785"/>
              <a:gd name="connsiteY0" fmla="*/ 0 h 3919147"/>
              <a:gd name="connsiteX1" fmla="*/ 3240785 w 3240785"/>
              <a:gd name="connsiteY1" fmla="*/ 0 h 3919147"/>
              <a:gd name="connsiteX2" fmla="*/ 3240785 w 3240785"/>
              <a:gd name="connsiteY2" fmla="*/ 3919147 h 3919147"/>
              <a:gd name="connsiteX3" fmla="*/ 0 w 3240785"/>
              <a:gd name="connsiteY3" fmla="*/ 3919147 h 3919147"/>
            </a:gdLst>
            <a:ahLst/>
            <a:cxnLst>
              <a:cxn ang="0">
                <a:pos x="connsiteX0" y="connsiteY0"/>
              </a:cxn>
              <a:cxn ang="0">
                <a:pos x="connsiteX1" y="connsiteY1"/>
              </a:cxn>
              <a:cxn ang="0">
                <a:pos x="connsiteX2" y="connsiteY2"/>
              </a:cxn>
              <a:cxn ang="0">
                <a:pos x="connsiteX3" y="connsiteY3"/>
              </a:cxn>
            </a:cxnLst>
            <a:rect l="l" t="t" r="r" b="b"/>
            <a:pathLst>
              <a:path w="3240785" h="3919147">
                <a:moveTo>
                  <a:pt x="0" y="0"/>
                </a:moveTo>
                <a:lnTo>
                  <a:pt x="3240785" y="0"/>
                </a:lnTo>
                <a:lnTo>
                  <a:pt x="3240785" y="3919147"/>
                </a:lnTo>
                <a:lnTo>
                  <a:pt x="0" y="3919147"/>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3652750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300E944-614F-1442-9F42-2B7A9245D21E}"/>
              </a:ext>
            </a:extLst>
          </p:cNvPr>
          <p:cNvSpPr>
            <a:spLocks noGrp="1"/>
          </p:cNvSpPr>
          <p:nvPr>
            <p:ph type="pic" sz="quarter" idx="13"/>
          </p:nvPr>
        </p:nvSpPr>
        <p:spPr>
          <a:xfrm>
            <a:off x="0" y="1"/>
            <a:ext cx="5085176" cy="4482353"/>
          </a:xfrm>
          <a:custGeom>
            <a:avLst/>
            <a:gdLst>
              <a:gd name="connsiteX0" fmla="*/ 0 w 5085176"/>
              <a:gd name="connsiteY0" fmla="*/ 0 h 4482353"/>
              <a:gd name="connsiteX1" fmla="*/ 5085176 w 5085176"/>
              <a:gd name="connsiteY1" fmla="*/ 0 h 4482353"/>
              <a:gd name="connsiteX2" fmla="*/ 5085176 w 5085176"/>
              <a:gd name="connsiteY2" fmla="*/ 4482353 h 4482353"/>
              <a:gd name="connsiteX3" fmla="*/ 0 w 5085176"/>
              <a:gd name="connsiteY3" fmla="*/ 4482353 h 4482353"/>
            </a:gdLst>
            <a:ahLst/>
            <a:cxnLst>
              <a:cxn ang="0">
                <a:pos x="connsiteX0" y="connsiteY0"/>
              </a:cxn>
              <a:cxn ang="0">
                <a:pos x="connsiteX1" y="connsiteY1"/>
              </a:cxn>
              <a:cxn ang="0">
                <a:pos x="connsiteX2" y="connsiteY2"/>
              </a:cxn>
              <a:cxn ang="0">
                <a:pos x="connsiteX3" y="connsiteY3"/>
              </a:cxn>
            </a:cxnLst>
            <a:rect l="l" t="t" r="r" b="b"/>
            <a:pathLst>
              <a:path w="5085176" h="4482353">
                <a:moveTo>
                  <a:pt x="0" y="0"/>
                </a:moveTo>
                <a:lnTo>
                  <a:pt x="5085176" y="0"/>
                </a:lnTo>
                <a:lnTo>
                  <a:pt x="5085176" y="4482353"/>
                </a:lnTo>
                <a:lnTo>
                  <a:pt x="0" y="4482353"/>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6603171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83C33A7-4091-2243-9E24-DA94A675B177}"/>
              </a:ext>
            </a:extLst>
          </p:cNvPr>
          <p:cNvSpPr>
            <a:spLocks noGrp="1"/>
          </p:cNvSpPr>
          <p:nvPr>
            <p:ph type="pic" sz="quarter" idx="13"/>
          </p:nvPr>
        </p:nvSpPr>
        <p:spPr>
          <a:xfrm>
            <a:off x="4628619" y="1"/>
            <a:ext cx="3897954" cy="6858000"/>
          </a:xfrm>
          <a:custGeom>
            <a:avLst/>
            <a:gdLst>
              <a:gd name="connsiteX0" fmla="*/ 0 w 3897954"/>
              <a:gd name="connsiteY0" fmla="*/ 0 h 6858000"/>
              <a:gd name="connsiteX1" fmla="*/ 3897954 w 3897954"/>
              <a:gd name="connsiteY1" fmla="*/ 0 h 6858000"/>
              <a:gd name="connsiteX2" fmla="*/ 3897954 w 3897954"/>
              <a:gd name="connsiteY2" fmla="*/ 6858000 h 6858000"/>
              <a:gd name="connsiteX3" fmla="*/ 0 w 38979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97954" h="6858000">
                <a:moveTo>
                  <a:pt x="0" y="0"/>
                </a:moveTo>
                <a:lnTo>
                  <a:pt x="3897954" y="0"/>
                </a:lnTo>
                <a:lnTo>
                  <a:pt x="3897954"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40287344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4723FCF-F8C1-C34D-A55C-BAB8040C26E0}"/>
              </a:ext>
            </a:extLst>
          </p:cNvPr>
          <p:cNvSpPr>
            <a:spLocks noGrp="1"/>
          </p:cNvSpPr>
          <p:nvPr>
            <p:ph type="pic" sz="quarter" idx="13"/>
          </p:nvPr>
        </p:nvSpPr>
        <p:spPr>
          <a:xfrm>
            <a:off x="7998440" y="851931"/>
            <a:ext cx="3266997" cy="4042798"/>
          </a:xfrm>
          <a:custGeom>
            <a:avLst/>
            <a:gdLst>
              <a:gd name="connsiteX0" fmla="*/ 0 w 3266997"/>
              <a:gd name="connsiteY0" fmla="*/ 0 h 4042798"/>
              <a:gd name="connsiteX1" fmla="*/ 3266997 w 3266997"/>
              <a:gd name="connsiteY1" fmla="*/ 0 h 4042798"/>
              <a:gd name="connsiteX2" fmla="*/ 3266997 w 3266997"/>
              <a:gd name="connsiteY2" fmla="*/ 4042798 h 4042798"/>
              <a:gd name="connsiteX3" fmla="*/ 0 w 3266997"/>
              <a:gd name="connsiteY3" fmla="*/ 4042798 h 4042798"/>
            </a:gdLst>
            <a:ahLst/>
            <a:cxnLst>
              <a:cxn ang="0">
                <a:pos x="connsiteX0" y="connsiteY0"/>
              </a:cxn>
              <a:cxn ang="0">
                <a:pos x="connsiteX1" y="connsiteY1"/>
              </a:cxn>
              <a:cxn ang="0">
                <a:pos x="connsiteX2" y="connsiteY2"/>
              </a:cxn>
              <a:cxn ang="0">
                <a:pos x="connsiteX3" y="connsiteY3"/>
              </a:cxn>
            </a:cxnLst>
            <a:rect l="l" t="t" r="r" b="b"/>
            <a:pathLst>
              <a:path w="3266997" h="4042798">
                <a:moveTo>
                  <a:pt x="0" y="0"/>
                </a:moveTo>
                <a:lnTo>
                  <a:pt x="3266997" y="0"/>
                </a:lnTo>
                <a:lnTo>
                  <a:pt x="3266997" y="4042798"/>
                </a:lnTo>
                <a:lnTo>
                  <a:pt x="0" y="4042798"/>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2312973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50DB542B-8C07-5C47-A82D-239EA20BD9E9}"/>
              </a:ext>
            </a:extLst>
          </p:cNvPr>
          <p:cNvSpPr>
            <a:spLocks noGrp="1"/>
          </p:cNvSpPr>
          <p:nvPr>
            <p:ph type="pic" sz="quarter" idx="10"/>
          </p:nvPr>
        </p:nvSpPr>
        <p:spPr>
          <a:xfrm>
            <a:off x="1417072" y="1492505"/>
            <a:ext cx="3872990" cy="3872990"/>
          </a:xfrm>
          <a:custGeom>
            <a:avLst/>
            <a:gdLst>
              <a:gd name="connsiteX0" fmla="*/ 1936495 w 3872990"/>
              <a:gd name="connsiteY0" fmla="*/ 0 h 3872990"/>
              <a:gd name="connsiteX1" fmla="*/ 3872990 w 3872990"/>
              <a:gd name="connsiteY1" fmla="*/ 1936495 h 3872990"/>
              <a:gd name="connsiteX2" fmla="*/ 1936495 w 3872990"/>
              <a:gd name="connsiteY2" fmla="*/ 3872990 h 3872990"/>
              <a:gd name="connsiteX3" fmla="*/ 0 w 3872990"/>
              <a:gd name="connsiteY3" fmla="*/ 1936495 h 3872990"/>
              <a:gd name="connsiteX4" fmla="*/ 1936495 w 3872990"/>
              <a:gd name="connsiteY4" fmla="*/ 0 h 3872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2990" h="3872990">
                <a:moveTo>
                  <a:pt x="1936495" y="0"/>
                </a:moveTo>
                <a:cubicBezTo>
                  <a:pt x="3005992" y="0"/>
                  <a:pt x="3872990" y="866998"/>
                  <a:pt x="3872990" y="1936495"/>
                </a:cubicBezTo>
                <a:cubicBezTo>
                  <a:pt x="3872990" y="3005992"/>
                  <a:pt x="3005992" y="3872990"/>
                  <a:pt x="1936495" y="3872990"/>
                </a:cubicBezTo>
                <a:cubicBezTo>
                  <a:pt x="866998" y="3872990"/>
                  <a:pt x="0" y="3005992"/>
                  <a:pt x="0" y="1936495"/>
                </a:cubicBezTo>
                <a:cubicBezTo>
                  <a:pt x="0" y="866998"/>
                  <a:pt x="866998" y="0"/>
                  <a:pt x="1936495" y="0"/>
                </a:cubicBez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24238370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7D24DA77-9490-C043-9671-0B0477EBEEDE}"/>
              </a:ext>
            </a:extLst>
          </p:cNvPr>
          <p:cNvSpPr>
            <a:spLocks noGrp="1"/>
          </p:cNvSpPr>
          <p:nvPr>
            <p:ph type="pic" sz="quarter" idx="13"/>
          </p:nvPr>
        </p:nvSpPr>
        <p:spPr>
          <a:xfrm>
            <a:off x="0" y="1577340"/>
            <a:ext cx="3703320" cy="3703320"/>
          </a:xfrm>
          <a:custGeom>
            <a:avLst/>
            <a:gdLst>
              <a:gd name="connsiteX0" fmla="*/ 0 w 3703320"/>
              <a:gd name="connsiteY0" fmla="*/ 0 h 3703320"/>
              <a:gd name="connsiteX1" fmla="*/ 3703320 w 3703320"/>
              <a:gd name="connsiteY1" fmla="*/ 0 h 3703320"/>
              <a:gd name="connsiteX2" fmla="*/ 3703320 w 3703320"/>
              <a:gd name="connsiteY2" fmla="*/ 3703320 h 3703320"/>
              <a:gd name="connsiteX3" fmla="*/ 0 w 3703320"/>
              <a:gd name="connsiteY3" fmla="*/ 3703320 h 3703320"/>
            </a:gdLst>
            <a:ahLst/>
            <a:cxnLst>
              <a:cxn ang="0">
                <a:pos x="connsiteX0" y="connsiteY0"/>
              </a:cxn>
              <a:cxn ang="0">
                <a:pos x="connsiteX1" y="connsiteY1"/>
              </a:cxn>
              <a:cxn ang="0">
                <a:pos x="connsiteX2" y="connsiteY2"/>
              </a:cxn>
              <a:cxn ang="0">
                <a:pos x="connsiteX3" y="connsiteY3"/>
              </a:cxn>
            </a:cxnLst>
            <a:rect l="l" t="t" r="r" b="b"/>
            <a:pathLst>
              <a:path w="3703320" h="3703320">
                <a:moveTo>
                  <a:pt x="0" y="0"/>
                </a:moveTo>
                <a:lnTo>
                  <a:pt x="3703320" y="0"/>
                </a:lnTo>
                <a:lnTo>
                  <a:pt x="3703320" y="3703320"/>
                </a:lnTo>
                <a:lnTo>
                  <a:pt x="0" y="3703320"/>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2" name="Picture Placeholder 11">
            <a:extLst>
              <a:ext uri="{FF2B5EF4-FFF2-40B4-BE49-F238E27FC236}">
                <a16:creationId xmlns:a16="http://schemas.microsoft.com/office/drawing/2014/main" id="{B51A8A78-AFAD-1347-9C07-81FDACFC4E7A}"/>
              </a:ext>
            </a:extLst>
          </p:cNvPr>
          <p:cNvSpPr>
            <a:spLocks noGrp="1"/>
          </p:cNvSpPr>
          <p:nvPr>
            <p:ph type="pic" sz="quarter" idx="14"/>
          </p:nvPr>
        </p:nvSpPr>
        <p:spPr>
          <a:xfrm>
            <a:off x="3871149" y="1577340"/>
            <a:ext cx="1769022" cy="1769022"/>
          </a:xfrm>
          <a:custGeom>
            <a:avLst/>
            <a:gdLst>
              <a:gd name="connsiteX0" fmla="*/ 0 w 1769022"/>
              <a:gd name="connsiteY0" fmla="*/ 0 h 1769022"/>
              <a:gd name="connsiteX1" fmla="*/ 1769022 w 1769022"/>
              <a:gd name="connsiteY1" fmla="*/ 0 h 1769022"/>
              <a:gd name="connsiteX2" fmla="*/ 1769022 w 1769022"/>
              <a:gd name="connsiteY2" fmla="*/ 1769022 h 1769022"/>
              <a:gd name="connsiteX3" fmla="*/ 0 w 1769022"/>
              <a:gd name="connsiteY3" fmla="*/ 1769022 h 1769022"/>
            </a:gdLst>
            <a:ahLst/>
            <a:cxnLst>
              <a:cxn ang="0">
                <a:pos x="connsiteX0" y="connsiteY0"/>
              </a:cxn>
              <a:cxn ang="0">
                <a:pos x="connsiteX1" y="connsiteY1"/>
              </a:cxn>
              <a:cxn ang="0">
                <a:pos x="connsiteX2" y="connsiteY2"/>
              </a:cxn>
              <a:cxn ang="0">
                <a:pos x="connsiteX3" y="connsiteY3"/>
              </a:cxn>
            </a:cxnLst>
            <a:rect l="l" t="t" r="r" b="b"/>
            <a:pathLst>
              <a:path w="1769022" h="1769022">
                <a:moveTo>
                  <a:pt x="0" y="0"/>
                </a:moveTo>
                <a:lnTo>
                  <a:pt x="1769022" y="0"/>
                </a:lnTo>
                <a:lnTo>
                  <a:pt x="1769022" y="1769022"/>
                </a:lnTo>
                <a:lnTo>
                  <a:pt x="0" y="1769022"/>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4" name="Picture Placeholder 13">
            <a:extLst>
              <a:ext uri="{FF2B5EF4-FFF2-40B4-BE49-F238E27FC236}">
                <a16:creationId xmlns:a16="http://schemas.microsoft.com/office/drawing/2014/main" id="{5CC383F2-A25F-B447-B4FC-2749C45FBB51}"/>
              </a:ext>
            </a:extLst>
          </p:cNvPr>
          <p:cNvSpPr>
            <a:spLocks noGrp="1"/>
          </p:cNvSpPr>
          <p:nvPr>
            <p:ph type="pic" sz="quarter" idx="15"/>
          </p:nvPr>
        </p:nvSpPr>
        <p:spPr>
          <a:xfrm>
            <a:off x="3871149" y="3511638"/>
            <a:ext cx="1769022" cy="1769022"/>
          </a:xfrm>
          <a:custGeom>
            <a:avLst/>
            <a:gdLst>
              <a:gd name="connsiteX0" fmla="*/ 0 w 1769022"/>
              <a:gd name="connsiteY0" fmla="*/ 0 h 1769022"/>
              <a:gd name="connsiteX1" fmla="*/ 1769022 w 1769022"/>
              <a:gd name="connsiteY1" fmla="*/ 0 h 1769022"/>
              <a:gd name="connsiteX2" fmla="*/ 1769022 w 1769022"/>
              <a:gd name="connsiteY2" fmla="*/ 1769022 h 1769022"/>
              <a:gd name="connsiteX3" fmla="*/ 0 w 1769022"/>
              <a:gd name="connsiteY3" fmla="*/ 1769022 h 1769022"/>
            </a:gdLst>
            <a:ahLst/>
            <a:cxnLst>
              <a:cxn ang="0">
                <a:pos x="connsiteX0" y="connsiteY0"/>
              </a:cxn>
              <a:cxn ang="0">
                <a:pos x="connsiteX1" y="connsiteY1"/>
              </a:cxn>
              <a:cxn ang="0">
                <a:pos x="connsiteX2" y="connsiteY2"/>
              </a:cxn>
              <a:cxn ang="0">
                <a:pos x="connsiteX3" y="connsiteY3"/>
              </a:cxn>
            </a:cxnLst>
            <a:rect l="l" t="t" r="r" b="b"/>
            <a:pathLst>
              <a:path w="1769022" h="1769022">
                <a:moveTo>
                  <a:pt x="0" y="0"/>
                </a:moveTo>
                <a:lnTo>
                  <a:pt x="1769022" y="0"/>
                </a:lnTo>
                <a:lnTo>
                  <a:pt x="1769022" y="1769022"/>
                </a:lnTo>
                <a:lnTo>
                  <a:pt x="0" y="1769022"/>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14514212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B67BC9F5-B5FB-B246-A295-031A100D7A60}"/>
              </a:ext>
            </a:extLst>
          </p:cNvPr>
          <p:cNvSpPr>
            <a:spLocks noGrp="1"/>
          </p:cNvSpPr>
          <p:nvPr>
            <p:ph type="pic" sz="quarter" idx="15"/>
          </p:nvPr>
        </p:nvSpPr>
        <p:spPr>
          <a:xfrm>
            <a:off x="8244840" y="1394460"/>
            <a:ext cx="2575560" cy="4069080"/>
          </a:xfrm>
          <a:custGeom>
            <a:avLst/>
            <a:gdLst>
              <a:gd name="connsiteX0" fmla="*/ 0 w 2575560"/>
              <a:gd name="connsiteY0" fmla="*/ 0 h 4069080"/>
              <a:gd name="connsiteX1" fmla="*/ 2575560 w 2575560"/>
              <a:gd name="connsiteY1" fmla="*/ 0 h 4069080"/>
              <a:gd name="connsiteX2" fmla="*/ 2575560 w 2575560"/>
              <a:gd name="connsiteY2" fmla="*/ 4069080 h 4069080"/>
              <a:gd name="connsiteX3" fmla="*/ 0 w 2575560"/>
              <a:gd name="connsiteY3" fmla="*/ 4069080 h 4069080"/>
            </a:gdLst>
            <a:ahLst/>
            <a:cxnLst>
              <a:cxn ang="0">
                <a:pos x="connsiteX0" y="connsiteY0"/>
              </a:cxn>
              <a:cxn ang="0">
                <a:pos x="connsiteX1" y="connsiteY1"/>
              </a:cxn>
              <a:cxn ang="0">
                <a:pos x="connsiteX2" y="connsiteY2"/>
              </a:cxn>
              <a:cxn ang="0">
                <a:pos x="connsiteX3" y="connsiteY3"/>
              </a:cxn>
            </a:cxnLst>
            <a:rect l="l" t="t" r="r" b="b"/>
            <a:pathLst>
              <a:path w="2575560" h="4069080">
                <a:moveTo>
                  <a:pt x="0" y="0"/>
                </a:moveTo>
                <a:lnTo>
                  <a:pt x="2575560" y="0"/>
                </a:lnTo>
                <a:lnTo>
                  <a:pt x="2575560" y="4069080"/>
                </a:lnTo>
                <a:lnTo>
                  <a:pt x="0" y="4069080"/>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0" name="Picture Placeholder 9">
            <a:extLst>
              <a:ext uri="{FF2B5EF4-FFF2-40B4-BE49-F238E27FC236}">
                <a16:creationId xmlns:a16="http://schemas.microsoft.com/office/drawing/2014/main" id="{CF560D72-6163-B646-ADDA-BC737745F3EB}"/>
              </a:ext>
            </a:extLst>
          </p:cNvPr>
          <p:cNvSpPr>
            <a:spLocks noGrp="1"/>
          </p:cNvSpPr>
          <p:nvPr>
            <p:ph type="pic" sz="quarter" idx="16"/>
          </p:nvPr>
        </p:nvSpPr>
        <p:spPr>
          <a:xfrm>
            <a:off x="5469804" y="1394460"/>
            <a:ext cx="2575560" cy="4069080"/>
          </a:xfrm>
          <a:custGeom>
            <a:avLst/>
            <a:gdLst>
              <a:gd name="connsiteX0" fmla="*/ 0 w 2575560"/>
              <a:gd name="connsiteY0" fmla="*/ 0 h 4069080"/>
              <a:gd name="connsiteX1" fmla="*/ 2575560 w 2575560"/>
              <a:gd name="connsiteY1" fmla="*/ 0 h 4069080"/>
              <a:gd name="connsiteX2" fmla="*/ 2575560 w 2575560"/>
              <a:gd name="connsiteY2" fmla="*/ 4069080 h 4069080"/>
              <a:gd name="connsiteX3" fmla="*/ 0 w 2575560"/>
              <a:gd name="connsiteY3" fmla="*/ 4069080 h 4069080"/>
            </a:gdLst>
            <a:ahLst/>
            <a:cxnLst>
              <a:cxn ang="0">
                <a:pos x="connsiteX0" y="connsiteY0"/>
              </a:cxn>
              <a:cxn ang="0">
                <a:pos x="connsiteX1" y="connsiteY1"/>
              </a:cxn>
              <a:cxn ang="0">
                <a:pos x="connsiteX2" y="connsiteY2"/>
              </a:cxn>
              <a:cxn ang="0">
                <a:pos x="connsiteX3" y="connsiteY3"/>
              </a:cxn>
            </a:cxnLst>
            <a:rect l="l" t="t" r="r" b="b"/>
            <a:pathLst>
              <a:path w="2575560" h="4069080">
                <a:moveTo>
                  <a:pt x="0" y="0"/>
                </a:moveTo>
                <a:lnTo>
                  <a:pt x="2575560" y="0"/>
                </a:lnTo>
                <a:lnTo>
                  <a:pt x="2575560" y="4069080"/>
                </a:lnTo>
                <a:lnTo>
                  <a:pt x="0" y="4069080"/>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2374918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51F3C321-E2F7-A341-87B7-DD3BC81FB2B6}"/>
              </a:ext>
            </a:extLst>
          </p:cNvPr>
          <p:cNvSpPr>
            <a:spLocks noGrp="1"/>
          </p:cNvSpPr>
          <p:nvPr>
            <p:ph type="pic" sz="quarter" idx="16"/>
          </p:nvPr>
        </p:nvSpPr>
        <p:spPr>
          <a:xfrm>
            <a:off x="1005840" y="856578"/>
            <a:ext cx="2176182" cy="2176182"/>
          </a:xfrm>
          <a:custGeom>
            <a:avLst/>
            <a:gdLst>
              <a:gd name="connsiteX0" fmla="*/ 0 w 2176182"/>
              <a:gd name="connsiteY0" fmla="*/ 0 h 2176182"/>
              <a:gd name="connsiteX1" fmla="*/ 2176182 w 2176182"/>
              <a:gd name="connsiteY1" fmla="*/ 0 h 2176182"/>
              <a:gd name="connsiteX2" fmla="*/ 2176182 w 2176182"/>
              <a:gd name="connsiteY2" fmla="*/ 2176182 h 2176182"/>
              <a:gd name="connsiteX3" fmla="*/ 0 w 2176182"/>
              <a:gd name="connsiteY3" fmla="*/ 2176182 h 2176182"/>
            </a:gdLst>
            <a:ahLst/>
            <a:cxnLst>
              <a:cxn ang="0">
                <a:pos x="connsiteX0" y="connsiteY0"/>
              </a:cxn>
              <a:cxn ang="0">
                <a:pos x="connsiteX1" y="connsiteY1"/>
              </a:cxn>
              <a:cxn ang="0">
                <a:pos x="connsiteX2" y="connsiteY2"/>
              </a:cxn>
              <a:cxn ang="0">
                <a:pos x="connsiteX3" y="connsiteY3"/>
              </a:cxn>
            </a:cxnLst>
            <a:rect l="l" t="t" r="r" b="b"/>
            <a:pathLst>
              <a:path w="2176182" h="2176182">
                <a:moveTo>
                  <a:pt x="0" y="0"/>
                </a:moveTo>
                <a:lnTo>
                  <a:pt x="2176182" y="0"/>
                </a:lnTo>
                <a:lnTo>
                  <a:pt x="2176182" y="2176182"/>
                </a:lnTo>
                <a:lnTo>
                  <a:pt x="0" y="2176182"/>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0" name="Picture Placeholder 9">
            <a:extLst>
              <a:ext uri="{FF2B5EF4-FFF2-40B4-BE49-F238E27FC236}">
                <a16:creationId xmlns:a16="http://schemas.microsoft.com/office/drawing/2014/main" id="{A3F1BA9A-1CC9-0944-9D1B-45EF90E7A45E}"/>
              </a:ext>
            </a:extLst>
          </p:cNvPr>
          <p:cNvSpPr>
            <a:spLocks noGrp="1"/>
          </p:cNvSpPr>
          <p:nvPr>
            <p:ph type="pic" sz="quarter" idx="17"/>
          </p:nvPr>
        </p:nvSpPr>
        <p:spPr>
          <a:xfrm>
            <a:off x="3361988" y="856578"/>
            <a:ext cx="4090372" cy="2176182"/>
          </a:xfrm>
          <a:custGeom>
            <a:avLst/>
            <a:gdLst>
              <a:gd name="connsiteX0" fmla="*/ 0 w 4090372"/>
              <a:gd name="connsiteY0" fmla="*/ 0 h 2176182"/>
              <a:gd name="connsiteX1" fmla="*/ 4090372 w 4090372"/>
              <a:gd name="connsiteY1" fmla="*/ 0 h 2176182"/>
              <a:gd name="connsiteX2" fmla="*/ 4090372 w 4090372"/>
              <a:gd name="connsiteY2" fmla="*/ 2176182 h 2176182"/>
              <a:gd name="connsiteX3" fmla="*/ 0 w 4090372"/>
              <a:gd name="connsiteY3" fmla="*/ 2176182 h 2176182"/>
            </a:gdLst>
            <a:ahLst/>
            <a:cxnLst>
              <a:cxn ang="0">
                <a:pos x="connsiteX0" y="connsiteY0"/>
              </a:cxn>
              <a:cxn ang="0">
                <a:pos x="connsiteX1" y="connsiteY1"/>
              </a:cxn>
              <a:cxn ang="0">
                <a:pos x="connsiteX2" y="connsiteY2"/>
              </a:cxn>
              <a:cxn ang="0">
                <a:pos x="connsiteX3" y="connsiteY3"/>
              </a:cxn>
            </a:cxnLst>
            <a:rect l="l" t="t" r="r" b="b"/>
            <a:pathLst>
              <a:path w="4090372" h="2176182">
                <a:moveTo>
                  <a:pt x="0" y="0"/>
                </a:moveTo>
                <a:lnTo>
                  <a:pt x="4090372" y="0"/>
                </a:lnTo>
                <a:lnTo>
                  <a:pt x="4090372" y="2176182"/>
                </a:lnTo>
                <a:lnTo>
                  <a:pt x="0" y="2176182"/>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9583261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EE4006B-A493-A14E-B669-EEF3B0D00F16}"/>
              </a:ext>
            </a:extLst>
          </p:cNvPr>
          <p:cNvSpPr>
            <a:spLocks noGrp="1"/>
          </p:cNvSpPr>
          <p:nvPr>
            <p:ph type="pic" sz="quarter" idx="17"/>
          </p:nvPr>
        </p:nvSpPr>
        <p:spPr>
          <a:xfrm>
            <a:off x="4462608" y="0"/>
            <a:ext cx="3429000" cy="3429000"/>
          </a:xfrm>
          <a:custGeom>
            <a:avLst/>
            <a:gdLst>
              <a:gd name="connsiteX0" fmla="*/ 0 w 3429000"/>
              <a:gd name="connsiteY0" fmla="*/ 0 h 3429000"/>
              <a:gd name="connsiteX1" fmla="*/ 3429000 w 3429000"/>
              <a:gd name="connsiteY1" fmla="*/ 0 h 3429000"/>
              <a:gd name="connsiteX2" fmla="*/ 3429000 w 3429000"/>
              <a:gd name="connsiteY2" fmla="*/ 3429000 h 3429000"/>
              <a:gd name="connsiteX3" fmla="*/ 0 w 3429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429000" h="3429000">
                <a:moveTo>
                  <a:pt x="0" y="0"/>
                </a:moveTo>
                <a:lnTo>
                  <a:pt x="3429000" y="0"/>
                </a:lnTo>
                <a:lnTo>
                  <a:pt x="3429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0" name="Picture Placeholder 9">
            <a:extLst>
              <a:ext uri="{FF2B5EF4-FFF2-40B4-BE49-F238E27FC236}">
                <a16:creationId xmlns:a16="http://schemas.microsoft.com/office/drawing/2014/main" id="{7EFBDA00-BCCC-164F-AD92-1563EF5F5D31}"/>
              </a:ext>
            </a:extLst>
          </p:cNvPr>
          <p:cNvSpPr>
            <a:spLocks noGrp="1"/>
          </p:cNvSpPr>
          <p:nvPr>
            <p:ph type="pic" sz="quarter" idx="18"/>
          </p:nvPr>
        </p:nvSpPr>
        <p:spPr>
          <a:xfrm>
            <a:off x="8244840" y="2910840"/>
            <a:ext cx="3947160" cy="3947160"/>
          </a:xfrm>
          <a:custGeom>
            <a:avLst/>
            <a:gdLst>
              <a:gd name="connsiteX0" fmla="*/ 0 w 3947160"/>
              <a:gd name="connsiteY0" fmla="*/ 0 h 3947160"/>
              <a:gd name="connsiteX1" fmla="*/ 3947160 w 3947160"/>
              <a:gd name="connsiteY1" fmla="*/ 0 h 3947160"/>
              <a:gd name="connsiteX2" fmla="*/ 3947160 w 3947160"/>
              <a:gd name="connsiteY2" fmla="*/ 3947160 h 3947160"/>
              <a:gd name="connsiteX3" fmla="*/ 0 w 3947160"/>
              <a:gd name="connsiteY3" fmla="*/ 3947160 h 3947160"/>
            </a:gdLst>
            <a:ahLst/>
            <a:cxnLst>
              <a:cxn ang="0">
                <a:pos x="connsiteX0" y="connsiteY0"/>
              </a:cxn>
              <a:cxn ang="0">
                <a:pos x="connsiteX1" y="connsiteY1"/>
              </a:cxn>
              <a:cxn ang="0">
                <a:pos x="connsiteX2" y="connsiteY2"/>
              </a:cxn>
              <a:cxn ang="0">
                <a:pos x="connsiteX3" y="connsiteY3"/>
              </a:cxn>
            </a:cxnLst>
            <a:rect l="l" t="t" r="r" b="b"/>
            <a:pathLst>
              <a:path w="3947160" h="3947160">
                <a:moveTo>
                  <a:pt x="0" y="0"/>
                </a:moveTo>
                <a:lnTo>
                  <a:pt x="3947160" y="0"/>
                </a:lnTo>
                <a:lnTo>
                  <a:pt x="3947160" y="3947160"/>
                </a:lnTo>
                <a:lnTo>
                  <a:pt x="0" y="3947160"/>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1770587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Picture Placeholder 8">
            <a:extLst>
              <a:ext uri="{FF2B5EF4-FFF2-40B4-BE49-F238E27FC236}">
                <a16:creationId xmlns:a16="http://schemas.microsoft.com/office/drawing/2014/main" id="{ADC841B0-B9F3-7346-91C9-7E51A8F44EEF}"/>
              </a:ext>
            </a:extLst>
          </p:cNvPr>
          <p:cNvSpPr>
            <a:spLocks noGrp="1"/>
          </p:cNvSpPr>
          <p:nvPr>
            <p:ph type="pic" sz="quarter" idx="27"/>
          </p:nvPr>
        </p:nvSpPr>
        <p:spPr>
          <a:xfrm>
            <a:off x="2250609" y="1069313"/>
            <a:ext cx="2230759" cy="4719372"/>
          </a:xfrm>
          <a:custGeom>
            <a:avLst/>
            <a:gdLst>
              <a:gd name="connsiteX0" fmla="*/ 292711 w 2228850"/>
              <a:gd name="connsiteY0" fmla="*/ 0 h 4715328"/>
              <a:gd name="connsiteX1" fmla="*/ 1936139 w 2228850"/>
              <a:gd name="connsiteY1" fmla="*/ 0 h 4715328"/>
              <a:gd name="connsiteX2" fmla="*/ 2228850 w 2228850"/>
              <a:gd name="connsiteY2" fmla="*/ 292711 h 4715328"/>
              <a:gd name="connsiteX3" fmla="*/ 2228850 w 2228850"/>
              <a:gd name="connsiteY3" fmla="*/ 1312585 h 4715328"/>
              <a:gd name="connsiteX4" fmla="*/ 2228850 w 2228850"/>
              <a:gd name="connsiteY4" fmla="*/ 1463517 h 4715328"/>
              <a:gd name="connsiteX5" fmla="*/ 2228850 w 2228850"/>
              <a:gd name="connsiteY5" fmla="*/ 2373697 h 4715328"/>
              <a:gd name="connsiteX6" fmla="*/ 2228850 w 2228850"/>
              <a:gd name="connsiteY6" fmla="*/ 2483391 h 4715328"/>
              <a:gd name="connsiteX7" fmla="*/ 2228850 w 2228850"/>
              <a:gd name="connsiteY7" fmla="*/ 3251811 h 4715328"/>
              <a:gd name="connsiteX8" fmla="*/ 2228850 w 2228850"/>
              <a:gd name="connsiteY8" fmla="*/ 3544503 h 4715328"/>
              <a:gd name="connsiteX9" fmla="*/ 2228850 w 2228850"/>
              <a:gd name="connsiteY9" fmla="*/ 4422617 h 4715328"/>
              <a:gd name="connsiteX10" fmla="*/ 1936139 w 2228850"/>
              <a:gd name="connsiteY10" fmla="*/ 4715328 h 4715328"/>
              <a:gd name="connsiteX11" fmla="*/ 292711 w 2228850"/>
              <a:gd name="connsiteY11" fmla="*/ 4715328 h 4715328"/>
              <a:gd name="connsiteX12" fmla="*/ 0 w 2228850"/>
              <a:gd name="connsiteY12" fmla="*/ 4422617 h 4715328"/>
              <a:gd name="connsiteX13" fmla="*/ 0 w 2228850"/>
              <a:gd name="connsiteY13" fmla="*/ 3544503 h 4715328"/>
              <a:gd name="connsiteX14" fmla="*/ 0 w 2228850"/>
              <a:gd name="connsiteY14" fmla="*/ 3251811 h 4715328"/>
              <a:gd name="connsiteX15" fmla="*/ 0 w 2228850"/>
              <a:gd name="connsiteY15" fmla="*/ 2483391 h 4715328"/>
              <a:gd name="connsiteX16" fmla="*/ 0 w 2228850"/>
              <a:gd name="connsiteY16" fmla="*/ 2373697 h 4715328"/>
              <a:gd name="connsiteX17" fmla="*/ 0 w 2228850"/>
              <a:gd name="connsiteY17" fmla="*/ 1463517 h 4715328"/>
              <a:gd name="connsiteX18" fmla="*/ 0 w 2228850"/>
              <a:gd name="connsiteY18" fmla="*/ 1312585 h 4715328"/>
              <a:gd name="connsiteX19" fmla="*/ 0 w 2228850"/>
              <a:gd name="connsiteY19" fmla="*/ 292711 h 4715328"/>
              <a:gd name="connsiteX20" fmla="*/ 292711 w 2228850"/>
              <a:gd name="connsiteY20" fmla="*/ 0 h 4715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28850" h="4715328">
                <a:moveTo>
                  <a:pt x="292711" y="0"/>
                </a:moveTo>
                <a:lnTo>
                  <a:pt x="1936139" y="0"/>
                </a:lnTo>
                <a:cubicBezTo>
                  <a:pt x="2097799" y="0"/>
                  <a:pt x="2228850" y="131051"/>
                  <a:pt x="2228850" y="292711"/>
                </a:cubicBezTo>
                <a:lnTo>
                  <a:pt x="2228850" y="1312585"/>
                </a:lnTo>
                <a:lnTo>
                  <a:pt x="2228850" y="1463517"/>
                </a:lnTo>
                <a:lnTo>
                  <a:pt x="2228850" y="2373697"/>
                </a:lnTo>
                <a:lnTo>
                  <a:pt x="2228850" y="2483391"/>
                </a:lnTo>
                <a:lnTo>
                  <a:pt x="2228850" y="3251811"/>
                </a:lnTo>
                <a:lnTo>
                  <a:pt x="2228850" y="3544503"/>
                </a:lnTo>
                <a:lnTo>
                  <a:pt x="2228850" y="4422617"/>
                </a:lnTo>
                <a:cubicBezTo>
                  <a:pt x="2228850" y="4584277"/>
                  <a:pt x="2097799" y="4715328"/>
                  <a:pt x="1936139" y="4715328"/>
                </a:cubicBezTo>
                <a:lnTo>
                  <a:pt x="292711" y="4715328"/>
                </a:lnTo>
                <a:cubicBezTo>
                  <a:pt x="131051" y="4715328"/>
                  <a:pt x="0" y="4584277"/>
                  <a:pt x="0" y="4422617"/>
                </a:cubicBezTo>
                <a:lnTo>
                  <a:pt x="0" y="3544503"/>
                </a:lnTo>
                <a:lnTo>
                  <a:pt x="0" y="3251811"/>
                </a:lnTo>
                <a:lnTo>
                  <a:pt x="0" y="2483391"/>
                </a:lnTo>
                <a:lnTo>
                  <a:pt x="0" y="2373697"/>
                </a:lnTo>
                <a:lnTo>
                  <a:pt x="0" y="1463517"/>
                </a:lnTo>
                <a:lnTo>
                  <a:pt x="0" y="1312585"/>
                </a:lnTo>
                <a:lnTo>
                  <a:pt x="0" y="292711"/>
                </a:lnTo>
                <a:cubicBezTo>
                  <a:pt x="0" y="131051"/>
                  <a:pt x="131051" y="0"/>
                  <a:pt x="292711" y="0"/>
                </a:cubicBez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9333974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291019B-28A1-2B4F-ADC2-C6649C416F7E}"/>
              </a:ext>
            </a:extLst>
          </p:cNvPr>
          <p:cNvSpPr>
            <a:spLocks noGrp="1"/>
          </p:cNvSpPr>
          <p:nvPr>
            <p:ph type="pic" sz="quarter" idx="17"/>
          </p:nvPr>
        </p:nvSpPr>
        <p:spPr>
          <a:xfrm>
            <a:off x="6570482" y="1117600"/>
            <a:ext cx="4385384" cy="2483439"/>
          </a:xfrm>
          <a:custGeom>
            <a:avLst/>
            <a:gdLst>
              <a:gd name="connsiteX0" fmla="*/ 0 w 3429000"/>
              <a:gd name="connsiteY0" fmla="*/ 0 h 3429000"/>
              <a:gd name="connsiteX1" fmla="*/ 3429000 w 3429000"/>
              <a:gd name="connsiteY1" fmla="*/ 0 h 3429000"/>
              <a:gd name="connsiteX2" fmla="*/ 3429000 w 3429000"/>
              <a:gd name="connsiteY2" fmla="*/ 3429000 h 3429000"/>
              <a:gd name="connsiteX3" fmla="*/ 0 w 3429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429000" h="3429000">
                <a:moveTo>
                  <a:pt x="0" y="0"/>
                </a:moveTo>
                <a:lnTo>
                  <a:pt x="3429000" y="0"/>
                </a:lnTo>
                <a:lnTo>
                  <a:pt x="3429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28255506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5D48E7C-AE6D-3C4A-9DD6-D00EC0EACEA4}"/>
              </a:ext>
            </a:extLst>
          </p:cNvPr>
          <p:cNvSpPr>
            <a:spLocks noGrp="1"/>
          </p:cNvSpPr>
          <p:nvPr>
            <p:ph type="pic" sz="quarter" idx="17"/>
          </p:nvPr>
        </p:nvSpPr>
        <p:spPr>
          <a:xfrm>
            <a:off x="-1" y="954741"/>
            <a:ext cx="6382871" cy="4948518"/>
          </a:xfrm>
          <a:custGeom>
            <a:avLst/>
            <a:gdLst>
              <a:gd name="connsiteX0" fmla="*/ 0 w 6382871"/>
              <a:gd name="connsiteY0" fmla="*/ 0 h 4948518"/>
              <a:gd name="connsiteX1" fmla="*/ 6382871 w 6382871"/>
              <a:gd name="connsiteY1" fmla="*/ 0 h 4948518"/>
              <a:gd name="connsiteX2" fmla="*/ 6382871 w 6382871"/>
              <a:gd name="connsiteY2" fmla="*/ 4948518 h 4948518"/>
              <a:gd name="connsiteX3" fmla="*/ 0 w 6382871"/>
              <a:gd name="connsiteY3" fmla="*/ 4948518 h 4948518"/>
            </a:gdLst>
            <a:ahLst/>
            <a:cxnLst>
              <a:cxn ang="0">
                <a:pos x="connsiteX0" y="connsiteY0"/>
              </a:cxn>
              <a:cxn ang="0">
                <a:pos x="connsiteX1" y="connsiteY1"/>
              </a:cxn>
              <a:cxn ang="0">
                <a:pos x="connsiteX2" y="connsiteY2"/>
              </a:cxn>
              <a:cxn ang="0">
                <a:pos x="connsiteX3" y="connsiteY3"/>
              </a:cxn>
            </a:cxnLst>
            <a:rect l="l" t="t" r="r" b="b"/>
            <a:pathLst>
              <a:path w="6382871" h="4948518">
                <a:moveTo>
                  <a:pt x="0" y="0"/>
                </a:moveTo>
                <a:lnTo>
                  <a:pt x="6382871" y="0"/>
                </a:lnTo>
                <a:lnTo>
                  <a:pt x="6382871" y="4948518"/>
                </a:lnTo>
                <a:lnTo>
                  <a:pt x="0" y="4948518"/>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41725458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FE42183-A055-2846-8784-7ADBAF94B0A0}"/>
              </a:ext>
            </a:extLst>
          </p:cNvPr>
          <p:cNvSpPr>
            <a:spLocks noGrp="1"/>
          </p:cNvSpPr>
          <p:nvPr>
            <p:ph type="pic" sz="quarter" idx="17"/>
          </p:nvPr>
        </p:nvSpPr>
        <p:spPr>
          <a:xfrm>
            <a:off x="2378996" y="2147047"/>
            <a:ext cx="2277036" cy="2277036"/>
          </a:xfrm>
          <a:custGeom>
            <a:avLst/>
            <a:gdLst>
              <a:gd name="connsiteX0" fmla="*/ 1138518 w 2277036"/>
              <a:gd name="connsiteY0" fmla="*/ 0 h 2277036"/>
              <a:gd name="connsiteX1" fmla="*/ 2277036 w 2277036"/>
              <a:gd name="connsiteY1" fmla="*/ 1138518 h 2277036"/>
              <a:gd name="connsiteX2" fmla="*/ 1138518 w 2277036"/>
              <a:gd name="connsiteY2" fmla="*/ 2277036 h 2277036"/>
              <a:gd name="connsiteX3" fmla="*/ 0 w 2277036"/>
              <a:gd name="connsiteY3" fmla="*/ 1138518 h 2277036"/>
              <a:gd name="connsiteX4" fmla="*/ 1138518 w 2277036"/>
              <a:gd name="connsiteY4" fmla="*/ 0 h 2277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7036" h="2277036">
                <a:moveTo>
                  <a:pt x="1138518" y="0"/>
                </a:moveTo>
                <a:cubicBezTo>
                  <a:pt x="1767304" y="0"/>
                  <a:pt x="2277036" y="509732"/>
                  <a:pt x="2277036" y="1138518"/>
                </a:cubicBezTo>
                <a:cubicBezTo>
                  <a:pt x="2277036" y="1767304"/>
                  <a:pt x="1767304" y="2277036"/>
                  <a:pt x="1138518" y="2277036"/>
                </a:cubicBezTo>
                <a:cubicBezTo>
                  <a:pt x="509732" y="2277036"/>
                  <a:pt x="0" y="1767304"/>
                  <a:pt x="0" y="1138518"/>
                </a:cubicBezTo>
                <a:cubicBezTo>
                  <a:pt x="0" y="509732"/>
                  <a:pt x="509732" y="0"/>
                  <a:pt x="1138518" y="0"/>
                </a:cubicBez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1209717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D156DBF-7740-2849-B8D8-4AF766E47096}"/>
              </a:ext>
            </a:extLst>
          </p:cNvPr>
          <p:cNvSpPr>
            <a:spLocks noGrp="1"/>
          </p:cNvSpPr>
          <p:nvPr>
            <p:ph type="pic" sz="quarter" idx="10"/>
          </p:nvPr>
        </p:nvSpPr>
        <p:spPr>
          <a:xfrm>
            <a:off x="914400" y="704851"/>
            <a:ext cx="11277600" cy="3105275"/>
          </a:xfrm>
          <a:custGeom>
            <a:avLst/>
            <a:gdLst>
              <a:gd name="connsiteX0" fmla="*/ 0 w 11277600"/>
              <a:gd name="connsiteY0" fmla="*/ 0 h 3105275"/>
              <a:gd name="connsiteX1" fmla="*/ 11277600 w 11277600"/>
              <a:gd name="connsiteY1" fmla="*/ 0 h 3105275"/>
              <a:gd name="connsiteX2" fmla="*/ 11277600 w 11277600"/>
              <a:gd name="connsiteY2" fmla="*/ 3105275 h 3105275"/>
              <a:gd name="connsiteX3" fmla="*/ 0 w 11277600"/>
              <a:gd name="connsiteY3" fmla="*/ 3105275 h 3105275"/>
            </a:gdLst>
            <a:ahLst/>
            <a:cxnLst>
              <a:cxn ang="0">
                <a:pos x="connsiteX0" y="connsiteY0"/>
              </a:cxn>
              <a:cxn ang="0">
                <a:pos x="connsiteX1" y="connsiteY1"/>
              </a:cxn>
              <a:cxn ang="0">
                <a:pos x="connsiteX2" y="connsiteY2"/>
              </a:cxn>
              <a:cxn ang="0">
                <a:pos x="connsiteX3" y="connsiteY3"/>
              </a:cxn>
            </a:cxnLst>
            <a:rect l="l" t="t" r="r" b="b"/>
            <a:pathLst>
              <a:path w="11277600" h="3105275">
                <a:moveTo>
                  <a:pt x="0" y="0"/>
                </a:moveTo>
                <a:lnTo>
                  <a:pt x="11277600" y="0"/>
                </a:lnTo>
                <a:lnTo>
                  <a:pt x="11277600" y="3105275"/>
                </a:lnTo>
                <a:lnTo>
                  <a:pt x="0" y="3105275"/>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3292267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5873132-12B7-5444-A000-E5FCEEC98662}"/>
              </a:ext>
            </a:extLst>
          </p:cNvPr>
          <p:cNvSpPr>
            <a:spLocks noGrp="1"/>
          </p:cNvSpPr>
          <p:nvPr>
            <p:ph type="pic" sz="quarter" idx="10"/>
          </p:nvPr>
        </p:nvSpPr>
        <p:spPr>
          <a:xfrm>
            <a:off x="4370523" y="1681842"/>
            <a:ext cx="6741763" cy="2906486"/>
          </a:xfrm>
          <a:custGeom>
            <a:avLst/>
            <a:gdLst>
              <a:gd name="connsiteX0" fmla="*/ 0 w 6741763"/>
              <a:gd name="connsiteY0" fmla="*/ 0 h 2906486"/>
              <a:gd name="connsiteX1" fmla="*/ 6741763 w 6741763"/>
              <a:gd name="connsiteY1" fmla="*/ 0 h 2906486"/>
              <a:gd name="connsiteX2" fmla="*/ 6741763 w 6741763"/>
              <a:gd name="connsiteY2" fmla="*/ 2906486 h 2906486"/>
              <a:gd name="connsiteX3" fmla="*/ 0 w 6741763"/>
              <a:gd name="connsiteY3" fmla="*/ 2906486 h 2906486"/>
            </a:gdLst>
            <a:ahLst/>
            <a:cxnLst>
              <a:cxn ang="0">
                <a:pos x="connsiteX0" y="connsiteY0"/>
              </a:cxn>
              <a:cxn ang="0">
                <a:pos x="connsiteX1" y="connsiteY1"/>
              </a:cxn>
              <a:cxn ang="0">
                <a:pos x="connsiteX2" y="connsiteY2"/>
              </a:cxn>
              <a:cxn ang="0">
                <a:pos x="connsiteX3" y="connsiteY3"/>
              </a:cxn>
            </a:cxnLst>
            <a:rect l="l" t="t" r="r" b="b"/>
            <a:pathLst>
              <a:path w="6741763" h="2906486">
                <a:moveTo>
                  <a:pt x="0" y="0"/>
                </a:moveTo>
                <a:lnTo>
                  <a:pt x="6741763" y="0"/>
                </a:lnTo>
                <a:lnTo>
                  <a:pt x="6741763" y="2906486"/>
                </a:lnTo>
                <a:lnTo>
                  <a:pt x="0" y="2906486"/>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2889712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537E2745-3A45-1C49-AA0E-899DC002B35D}"/>
              </a:ext>
            </a:extLst>
          </p:cNvPr>
          <p:cNvSpPr>
            <a:spLocks noGrp="1"/>
          </p:cNvSpPr>
          <p:nvPr>
            <p:ph type="pic" sz="quarter" idx="10"/>
          </p:nvPr>
        </p:nvSpPr>
        <p:spPr>
          <a:xfrm>
            <a:off x="1369924" y="1382789"/>
            <a:ext cx="3863821" cy="4092421"/>
          </a:xfrm>
          <a:custGeom>
            <a:avLst/>
            <a:gdLst>
              <a:gd name="connsiteX0" fmla="*/ 0 w 3863821"/>
              <a:gd name="connsiteY0" fmla="*/ 0 h 4092421"/>
              <a:gd name="connsiteX1" fmla="*/ 3863821 w 3863821"/>
              <a:gd name="connsiteY1" fmla="*/ 0 h 4092421"/>
              <a:gd name="connsiteX2" fmla="*/ 3863821 w 3863821"/>
              <a:gd name="connsiteY2" fmla="*/ 4092421 h 4092421"/>
              <a:gd name="connsiteX3" fmla="*/ 0 w 3863821"/>
              <a:gd name="connsiteY3" fmla="*/ 4092421 h 4092421"/>
            </a:gdLst>
            <a:ahLst/>
            <a:cxnLst>
              <a:cxn ang="0">
                <a:pos x="connsiteX0" y="connsiteY0"/>
              </a:cxn>
              <a:cxn ang="0">
                <a:pos x="connsiteX1" y="connsiteY1"/>
              </a:cxn>
              <a:cxn ang="0">
                <a:pos x="connsiteX2" y="connsiteY2"/>
              </a:cxn>
              <a:cxn ang="0">
                <a:pos x="connsiteX3" y="connsiteY3"/>
              </a:cxn>
            </a:cxnLst>
            <a:rect l="l" t="t" r="r" b="b"/>
            <a:pathLst>
              <a:path w="3863821" h="4092421">
                <a:moveTo>
                  <a:pt x="0" y="0"/>
                </a:moveTo>
                <a:lnTo>
                  <a:pt x="3863821" y="0"/>
                </a:lnTo>
                <a:lnTo>
                  <a:pt x="3863821" y="4092421"/>
                </a:lnTo>
                <a:lnTo>
                  <a:pt x="0" y="4092421"/>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3598438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AB7D953-A7CF-904F-9DE7-598CAEAA0092}"/>
              </a:ext>
            </a:extLst>
          </p:cNvPr>
          <p:cNvSpPr>
            <a:spLocks noGrp="1"/>
          </p:cNvSpPr>
          <p:nvPr>
            <p:ph type="pic" sz="quarter" idx="10"/>
          </p:nvPr>
        </p:nvSpPr>
        <p:spPr>
          <a:xfrm>
            <a:off x="6995160" y="899160"/>
            <a:ext cx="4227190" cy="4213686"/>
          </a:xfrm>
          <a:custGeom>
            <a:avLst/>
            <a:gdLst>
              <a:gd name="connsiteX0" fmla="*/ 0 w 4227190"/>
              <a:gd name="connsiteY0" fmla="*/ 0 h 4213686"/>
              <a:gd name="connsiteX1" fmla="*/ 4227190 w 4227190"/>
              <a:gd name="connsiteY1" fmla="*/ 0 h 4213686"/>
              <a:gd name="connsiteX2" fmla="*/ 4227190 w 4227190"/>
              <a:gd name="connsiteY2" fmla="*/ 4213686 h 4213686"/>
              <a:gd name="connsiteX3" fmla="*/ 0 w 4227190"/>
              <a:gd name="connsiteY3" fmla="*/ 4213686 h 4213686"/>
            </a:gdLst>
            <a:ahLst/>
            <a:cxnLst>
              <a:cxn ang="0">
                <a:pos x="connsiteX0" y="connsiteY0"/>
              </a:cxn>
              <a:cxn ang="0">
                <a:pos x="connsiteX1" y="connsiteY1"/>
              </a:cxn>
              <a:cxn ang="0">
                <a:pos x="connsiteX2" y="connsiteY2"/>
              </a:cxn>
              <a:cxn ang="0">
                <a:pos x="connsiteX3" y="connsiteY3"/>
              </a:cxn>
            </a:cxnLst>
            <a:rect l="l" t="t" r="r" b="b"/>
            <a:pathLst>
              <a:path w="4227190" h="4213686">
                <a:moveTo>
                  <a:pt x="0" y="0"/>
                </a:moveTo>
                <a:lnTo>
                  <a:pt x="4227190" y="0"/>
                </a:lnTo>
                <a:lnTo>
                  <a:pt x="4227190" y="4213686"/>
                </a:lnTo>
                <a:lnTo>
                  <a:pt x="0" y="4213686"/>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611733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F65309D-0B75-BD47-BCDA-1B809724A16C}"/>
              </a:ext>
            </a:extLst>
          </p:cNvPr>
          <p:cNvSpPr>
            <a:spLocks noGrp="1"/>
          </p:cNvSpPr>
          <p:nvPr>
            <p:ph type="pic" sz="quarter" idx="10"/>
          </p:nvPr>
        </p:nvSpPr>
        <p:spPr>
          <a:xfrm>
            <a:off x="-1" y="2831298"/>
            <a:ext cx="7023783" cy="2964998"/>
          </a:xfrm>
          <a:custGeom>
            <a:avLst/>
            <a:gdLst>
              <a:gd name="connsiteX0" fmla="*/ 0 w 7023783"/>
              <a:gd name="connsiteY0" fmla="*/ 0 h 2964998"/>
              <a:gd name="connsiteX1" fmla="*/ 7023783 w 7023783"/>
              <a:gd name="connsiteY1" fmla="*/ 0 h 2964998"/>
              <a:gd name="connsiteX2" fmla="*/ 7023783 w 7023783"/>
              <a:gd name="connsiteY2" fmla="*/ 2964998 h 2964998"/>
              <a:gd name="connsiteX3" fmla="*/ 0 w 7023783"/>
              <a:gd name="connsiteY3" fmla="*/ 2964998 h 2964998"/>
            </a:gdLst>
            <a:ahLst/>
            <a:cxnLst>
              <a:cxn ang="0">
                <a:pos x="connsiteX0" y="connsiteY0"/>
              </a:cxn>
              <a:cxn ang="0">
                <a:pos x="connsiteX1" y="connsiteY1"/>
              </a:cxn>
              <a:cxn ang="0">
                <a:pos x="connsiteX2" y="connsiteY2"/>
              </a:cxn>
              <a:cxn ang="0">
                <a:pos x="connsiteX3" y="connsiteY3"/>
              </a:cxn>
            </a:cxnLst>
            <a:rect l="l" t="t" r="r" b="b"/>
            <a:pathLst>
              <a:path w="7023783" h="2964998">
                <a:moveTo>
                  <a:pt x="0" y="0"/>
                </a:moveTo>
                <a:lnTo>
                  <a:pt x="7023783" y="0"/>
                </a:lnTo>
                <a:lnTo>
                  <a:pt x="7023783" y="2964998"/>
                </a:lnTo>
                <a:lnTo>
                  <a:pt x="0" y="2964998"/>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33086230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599B213-63A8-5547-A15A-344B3E63EB8F}"/>
              </a:ext>
            </a:extLst>
          </p:cNvPr>
          <p:cNvSpPr>
            <a:spLocks noGrp="1"/>
          </p:cNvSpPr>
          <p:nvPr>
            <p:ph type="pic" sz="quarter" idx="10"/>
          </p:nvPr>
        </p:nvSpPr>
        <p:spPr>
          <a:xfrm>
            <a:off x="7083246" y="1094956"/>
            <a:ext cx="3819062" cy="5763044"/>
          </a:xfrm>
          <a:custGeom>
            <a:avLst/>
            <a:gdLst>
              <a:gd name="connsiteX0" fmla="*/ 0 w 3819062"/>
              <a:gd name="connsiteY0" fmla="*/ 0 h 5763044"/>
              <a:gd name="connsiteX1" fmla="*/ 3819062 w 3819062"/>
              <a:gd name="connsiteY1" fmla="*/ 0 h 5763044"/>
              <a:gd name="connsiteX2" fmla="*/ 3819062 w 3819062"/>
              <a:gd name="connsiteY2" fmla="*/ 5763044 h 5763044"/>
              <a:gd name="connsiteX3" fmla="*/ 0 w 3819062"/>
              <a:gd name="connsiteY3" fmla="*/ 5763044 h 5763044"/>
            </a:gdLst>
            <a:ahLst/>
            <a:cxnLst>
              <a:cxn ang="0">
                <a:pos x="connsiteX0" y="connsiteY0"/>
              </a:cxn>
              <a:cxn ang="0">
                <a:pos x="connsiteX1" y="connsiteY1"/>
              </a:cxn>
              <a:cxn ang="0">
                <a:pos x="connsiteX2" y="connsiteY2"/>
              </a:cxn>
              <a:cxn ang="0">
                <a:pos x="connsiteX3" y="connsiteY3"/>
              </a:cxn>
            </a:cxnLst>
            <a:rect l="l" t="t" r="r" b="b"/>
            <a:pathLst>
              <a:path w="3819062" h="5763044">
                <a:moveTo>
                  <a:pt x="0" y="0"/>
                </a:moveTo>
                <a:lnTo>
                  <a:pt x="3819062" y="0"/>
                </a:lnTo>
                <a:lnTo>
                  <a:pt x="3819062" y="5763044"/>
                </a:lnTo>
                <a:lnTo>
                  <a:pt x="0" y="5763044"/>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11" name="Picture Placeholder 10">
            <a:extLst>
              <a:ext uri="{FF2B5EF4-FFF2-40B4-BE49-F238E27FC236}">
                <a16:creationId xmlns:a16="http://schemas.microsoft.com/office/drawing/2014/main" id="{1E8B92E5-9302-8D49-91EC-0B85DEE16976}"/>
              </a:ext>
            </a:extLst>
          </p:cNvPr>
          <p:cNvSpPr>
            <a:spLocks noGrp="1"/>
          </p:cNvSpPr>
          <p:nvPr>
            <p:ph type="pic" sz="quarter" idx="11"/>
          </p:nvPr>
        </p:nvSpPr>
        <p:spPr>
          <a:xfrm>
            <a:off x="1155899" y="4256663"/>
            <a:ext cx="1542831" cy="1542831"/>
          </a:xfrm>
          <a:custGeom>
            <a:avLst/>
            <a:gdLst>
              <a:gd name="connsiteX0" fmla="*/ 0 w 1542831"/>
              <a:gd name="connsiteY0" fmla="*/ 0 h 1542831"/>
              <a:gd name="connsiteX1" fmla="*/ 1542831 w 1542831"/>
              <a:gd name="connsiteY1" fmla="*/ 0 h 1542831"/>
              <a:gd name="connsiteX2" fmla="*/ 1542831 w 1542831"/>
              <a:gd name="connsiteY2" fmla="*/ 1542831 h 1542831"/>
              <a:gd name="connsiteX3" fmla="*/ 0 w 1542831"/>
              <a:gd name="connsiteY3" fmla="*/ 1542831 h 1542831"/>
            </a:gdLst>
            <a:ahLst/>
            <a:cxnLst>
              <a:cxn ang="0">
                <a:pos x="connsiteX0" y="connsiteY0"/>
              </a:cxn>
              <a:cxn ang="0">
                <a:pos x="connsiteX1" y="connsiteY1"/>
              </a:cxn>
              <a:cxn ang="0">
                <a:pos x="connsiteX2" y="connsiteY2"/>
              </a:cxn>
              <a:cxn ang="0">
                <a:pos x="connsiteX3" y="connsiteY3"/>
              </a:cxn>
            </a:cxnLst>
            <a:rect l="l" t="t" r="r" b="b"/>
            <a:pathLst>
              <a:path w="1542831" h="1542831">
                <a:moveTo>
                  <a:pt x="0" y="0"/>
                </a:moveTo>
                <a:lnTo>
                  <a:pt x="1542831" y="0"/>
                </a:lnTo>
                <a:lnTo>
                  <a:pt x="1542831" y="1542831"/>
                </a:lnTo>
                <a:lnTo>
                  <a:pt x="0" y="1542831"/>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3875451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0FAD584-7B19-5D40-A551-A726C6F6EA68}"/>
              </a:ext>
            </a:extLst>
          </p:cNvPr>
          <p:cNvSpPr>
            <a:spLocks noGrp="1"/>
          </p:cNvSpPr>
          <p:nvPr>
            <p:ph type="pic" sz="quarter" idx="10"/>
          </p:nvPr>
        </p:nvSpPr>
        <p:spPr>
          <a:xfrm>
            <a:off x="1" y="0"/>
            <a:ext cx="5520267" cy="6858000"/>
          </a:xfrm>
          <a:custGeom>
            <a:avLst/>
            <a:gdLst>
              <a:gd name="connsiteX0" fmla="*/ 0 w 5520267"/>
              <a:gd name="connsiteY0" fmla="*/ 0 h 6858000"/>
              <a:gd name="connsiteX1" fmla="*/ 5520267 w 5520267"/>
              <a:gd name="connsiteY1" fmla="*/ 0 h 6858000"/>
              <a:gd name="connsiteX2" fmla="*/ 5520267 w 5520267"/>
              <a:gd name="connsiteY2" fmla="*/ 6858000 h 6858000"/>
              <a:gd name="connsiteX3" fmla="*/ 0 w 552026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520267" h="6858000">
                <a:moveTo>
                  <a:pt x="0" y="0"/>
                </a:moveTo>
                <a:lnTo>
                  <a:pt x="5520267" y="0"/>
                </a:lnTo>
                <a:lnTo>
                  <a:pt x="5520267"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Tree>
    <p:extLst>
      <p:ext uri="{BB962C8B-B14F-4D97-AF65-F5344CB8AC3E}">
        <p14:creationId xmlns:p14="http://schemas.microsoft.com/office/powerpoint/2010/main" val="2403457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986DDF-B8E2-9146-901E-A9B24DE4329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B9EE02A-5D1B-B544-9345-86076A648CA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5CA8E5-DB44-1D4B-A204-0181BDDCDB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16AC2C-13CE-6548-96C6-6984DD917402}" type="datetimeFigureOut">
              <a:rPr lang="en-US" smtClean="0"/>
              <a:t>5/15/23</a:t>
            </a:fld>
            <a:endParaRPr lang="en-US" dirty="0"/>
          </a:p>
        </p:txBody>
      </p:sp>
      <p:sp>
        <p:nvSpPr>
          <p:cNvPr id="5" name="Footer Placeholder 4">
            <a:extLst>
              <a:ext uri="{FF2B5EF4-FFF2-40B4-BE49-F238E27FC236}">
                <a16:creationId xmlns:a16="http://schemas.microsoft.com/office/drawing/2014/main" id="{9D87516B-9E69-CC4A-A470-CB7217BB9D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A70BDDB-6160-5D43-93C8-0F45BFD10EC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2D18D3-413D-FA42-B1FD-6A441CB21D8A}" type="slidenum">
              <a:rPr lang="en-US" smtClean="0"/>
              <a:t>‹#›</a:t>
            </a:fld>
            <a:endParaRPr lang="en-US" dirty="0"/>
          </a:p>
        </p:txBody>
      </p:sp>
    </p:spTree>
    <p:extLst>
      <p:ext uri="{BB962C8B-B14F-4D97-AF65-F5344CB8AC3E}">
        <p14:creationId xmlns:p14="http://schemas.microsoft.com/office/powerpoint/2010/main" val="4023328427"/>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 id="2147483669" r:id="rId15"/>
    <p:sldLayoutId id="2147483670" r:id="rId16"/>
    <p:sldLayoutId id="2147483671" r:id="rId17"/>
    <p:sldLayoutId id="2147483672" r:id="rId18"/>
    <p:sldLayoutId id="2147483673" r:id="rId19"/>
    <p:sldLayoutId id="2147483674" r:id="rId20"/>
    <p:sldLayoutId id="2147483675" r:id="rId21"/>
    <p:sldLayoutId id="2147483676" r:id="rId22"/>
    <p:sldLayoutId id="2147483677" r:id="rId23"/>
    <p:sldLayoutId id="2147483678" r:id="rId24"/>
    <p:sldLayoutId id="2147483679" r:id="rId25"/>
    <p:sldLayoutId id="2147483680" r:id="rId26"/>
    <p:sldLayoutId id="2147483681"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Pie 65">
            <a:extLst>
              <a:ext uri="{FF2B5EF4-FFF2-40B4-BE49-F238E27FC236}">
                <a16:creationId xmlns:a16="http://schemas.microsoft.com/office/drawing/2014/main" id="{5210A950-A1E3-D246-B16F-1D43BFA3EF64}"/>
              </a:ext>
            </a:extLst>
          </p:cNvPr>
          <p:cNvSpPr/>
          <p:nvPr/>
        </p:nvSpPr>
        <p:spPr>
          <a:xfrm>
            <a:off x="1015177" y="1090613"/>
            <a:ext cx="4676775" cy="4676775"/>
          </a:xfrm>
          <a:prstGeom prst="pi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2" name="TextBox 1">
            <a:extLst>
              <a:ext uri="{FF2B5EF4-FFF2-40B4-BE49-F238E27FC236}">
                <a16:creationId xmlns:a16="http://schemas.microsoft.com/office/drawing/2014/main" id="{A7D7931D-BAC2-5843-B86E-2F6C43A30498}"/>
              </a:ext>
            </a:extLst>
          </p:cNvPr>
          <p:cNvSpPr txBox="1"/>
          <p:nvPr/>
        </p:nvSpPr>
        <p:spPr>
          <a:xfrm>
            <a:off x="6610350" y="2628781"/>
            <a:ext cx="4240264" cy="1323439"/>
          </a:xfrm>
          <a:prstGeom prst="rect">
            <a:avLst/>
          </a:prstGeom>
          <a:noFill/>
        </p:spPr>
        <p:txBody>
          <a:bodyPr wrap="none" rtlCol="0">
            <a:spAutoFit/>
          </a:bodyPr>
          <a:lstStyle/>
          <a:p>
            <a:r>
              <a:rPr lang="en-US" sz="8000" b="1" dirty="0">
                <a:solidFill>
                  <a:schemeClr val="tx1">
                    <a:lumMod val="85000"/>
                    <a:lumOff val="15000"/>
                  </a:schemeClr>
                </a:solidFill>
                <a:latin typeface="Poppins" pitchFamily="2" charset="77"/>
                <a:cs typeface="Poppins" pitchFamily="2" charset="77"/>
              </a:rPr>
              <a:t>Creater</a:t>
            </a:r>
          </a:p>
        </p:txBody>
      </p:sp>
      <p:sp>
        <p:nvSpPr>
          <p:cNvPr id="3" name="TextBox 2">
            <a:extLst>
              <a:ext uri="{FF2B5EF4-FFF2-40B4-BE49-F238E27FC236}">
                <a16:creationId xmlns:a16="http://schemas.microsoft.com/office/drawing/2014/main" id="{7018EBE0-F360-694A-A550-DBC4D72DAF7E}"/>
              </a:ext>
            </a:extLst>
          </p:cNvPr>
          <p:cNvSpPr txBox="1"/>
          <p:nvPr/>
        </p:nvSpPr>
        <p:spPr>
          <a:xfrm>
            <a:off x="6610350" y="3952220"/>
            <a:ext cx="3472425" cy="276999"/>
          </a:xfrm>
          <a:prstGeom prst="rect">
            <a:avLst/>
          </a:prstGeom>
          <a:noFill/>
        </p:spPr>
        <p:txBody>
          <a:bodyPr wrap="none" rtlCol="0">
            <a:spAutoFit/>
          </a:bodyPr>
          <a:lstStyle/>
          <a:p>
            <a:r>
              <a:rPr lang="en-US" sz="1200" spc="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Creative Agency Presentation Template</a:t>
            </a:r>
          </a:p>
        </p:txBody>
      </p:sp>
      <p:sp>
        <p:nvSpPr>
          <p:cNvPr id="71" name="Arc 70">
            <a:extLst>
              <a:ext uri="{FF2B5EF4-FFF2-40B4-BE49-F238E27FC236}">
                <a16:creationId xmlns:a16="http://schemas.microsoft.com/office/drawing/2014/main" id="{CB06BC36-A020-C148-A273-E2AD709FEDC7}"/>
              </a:ext>
            </a:extLst>
          </p:cNvPr>
          <p:cNvSpPr/>
          <p:nvPr/>
        </p:nvSpPr>
        <p:spPr>
          <a:xfrm>
            <a:off x="1217568" y="1293004"/>
            <a:ext cx="4271989" cy="4271989"/>
          </a:xfrm>
          <a:prstGeom prst="arc">
            <a:avLst/>
          </a:prstGeom>
          <a:ln w="127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3" name="Oval 72">
            <a:extLst>
              <a:ext uri="{FF2B5EF4-FFF2-40B4-BE49-F238E27FC236}">
                <a16:creationId xmlns:a16="http://schemas.microsoft.com/office/drawing/2014/main" id="{F2C1B634-5CA1-7646-AAB7-AAA6A0BEFB32}"/>
              </a:ext>
            </a:extLst>
          </p:cNvPr>
          <p:cNvSpPr/>
          <p:nvPr/>
        </p:nvSpPr>
        <p:spPr>
          <a:xfrm>
            <a:off x="7324009" y="4506865"/>
            <a:ext cx="320366" cy="3203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4" name="Oval 73">
            <a:extLst>
              <a:ext uri="{FF2B5EF4-FFF2-40B4-BE49-F238E27FC236}">
                <a16:creationId xmlns:a16="http://schemas.microsoft.com/office/drawing/2014/main" id="{1FCA2186-D283-D540-837B-F5B355796560}"/>
              </a:ext>
            </a:extLst>
          </p:cNvPr>
          <p:cNvSpPr/>
          <p:nvPr/>
        </p:nvSpPr>
        <p:spPr>
          <a:xfrm>
            <a:off x="9917164" y="5381876"/>
            <a:ext cx="602994" cy="60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5" name="Oval 74">
            <a:extLst>
              <a:ext uri="{FF2B5EF4-FFF2-40B4-BE49-F238E27FC236}">
                <a16:creationId xmlns:a16="http://schemas.microsoft.com/office/drawing/2014/main" id="{8BF08A95-EE2A-4B41-BB0C-68E630B820CD}"/>
              </a:ext>
            </a:extLst>
          </p:cNvPr>
          <p:cNvSpPr/>
          <p:nvPr/>
        </p:nvSpPr>
        <p:spPr>
          <a:xfrm>
            <a:off x="10850614" y="1656569"/>
            <a:ext cx="972212" cy="9722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6" name="TextBox 75">
            <a:extLst>
              <a:ext uri="{FF2B5EF4-FFF2-40B4-BE49-F238E27FC236}">
                <a16:creationId xmlns:a16="http://schemas.microsoft.com/office/drawing/2014/main" id="{9545AB6D-5457-E140-8CE2-2EC54E38FD30}"/>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77" name="TextBox 76">
            <a:extLst>
              <a:ext uri="{FF2B5EF4-FFF2-40B4-BE49-F238E27FC236}">
                <a16:creationId xmlns:a16="http://schemas.microsoft.com/office/drawing/2014/main" id="{6FD08B6D-B61A-D14B-BFB9-62C2D7F0D23E}"/>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78" name="TextBox 77">
            <a:extLst>
              <a:ext uri="{FF2B5EF4-FFF2-40B4-BE49-F238E27FC236}">
                <a16:creationId xmlns:a16="http://schemas.microsoft.com/office/drawing/2014/main" id="{1D2CA921-03B9-6A4C-96FD-BBB76E3AD4EA}"/>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5" name="Picture Placeholder 4">
            <a:extLst>
              <a:ext uri="{FF2B5EF4-FFF2-40B4-BE49-F238E27FC236}">
                <a16:creationId xmlns:a16="http://schemas.microsoft.com/office/drawing/2014/main" id="{B77A9C72-266D-874E-ACD8-BD04F0B52C65}"/>
              </a:ext>
            </a:extLst>
          </p:cNvPr>
          <p:cNvSpPr>
            <a:spLocks noGrp="1"/>
          </p:cNvSpPr>
          <p:nvPr>
            <p:ph type="pic" sz="quarter" idx="10"/>
          </p:nvPr>
        </p:nvSpPr>
        <p:spPr/>
      </p:sp>
    </p:spTree>
    <p:extLst>
      <p:ext uri="{BB962C8B-B14F-4D97-AF65-F5344CB8AC3E}">
        <p14:creationId xmlns:p14="http://schemas.microsoft.com/office/powerpoint/2010/main" val="2310558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086D84BA-4D07-E941-BD79-1F9F77CFD0DC}"/>
              </a:ext>
            </a:extLst>
          </p:cNvPr>
          <p:cNvSpPr/>
          <p:nvPr/>
        </p:nvSpPr>
        <p:spPr>
          <a:xfrm>
            <a:off x="0" y="961742"/>
            <a:ext cx="12192000" cy="4934515"/>
          </a:xfrm>
          <a:prstGeom prst="rect">
            <a:avLst/>
          </a:prstGeom>
          <a:solidFill>
            <a:schemeClr val="bg1"/>
          </a:solidFill>
          <a:ln>
            <a:noFill/>
          </a:ln>
          <a:effectLst>
            <a:outerShdw blurRad="2540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5A62D8C3-3E2D-6B40-AC39-2157BA1CE461}"/>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14EDB97C-1AFE-C344-B0DE-AA0DD4365C3F}"/>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6C4B101B-0EBB-C645-A50B-D181E501F6EF}"/>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5" name="TextBox 4">
            <a:extLst>
              <a:ext uri="{FF2B5EF4-FFF2-40B4-BE49-F238E27FC236}">
                <a16:creationId xmlns:a16="http://schemas.microsoft.com/office/drawing/2014/main" id="{E84C2099-1C80-394F-B3DA-B06BCDBE8C7D}"/>
              </a:ext>
            </a:extLst>
          </p:cNvPr>
          <p:cNvSpPr txBox="1"/>
          <p:nvPr/>
        </p:nvSpPr>
        <p:spPr>
          <a:xfrm>
            <a:off x="1051136" y="1826507"/>
            <a:ext cx="2770310" cy="769441"/>
          </a:xfrm>
          <a:prstGeom prst="rect">
            <a:avLst/>
          </a:prstGeom>
          <a:noFill/>
        </p:spPr>
        <p:txBody>
          <a:bodyPr wrap="none" rtlCol="0">
            <a:spAutoFit/>
          </a:bodyPr>
          <a:lstStyle/>
          <a:p>
            <a:r>
              <a:rPr lang="en-US" sz="4400" b="1" dirty="0">
                <a:solidFill>
                  <a:schemeClr val="tx1">
                    <a:lumMod val="85000"/>
                    <a:lumOff val="15000"/>
                  </a:schemeClr>
                </a:solidFill>
                <a:latin typeface="Poppins" pitchFamily="2" charset="77"/>
                <a:cs typeface="Poppins" pitchFamily="2" charset="77"/>
              </a:rPr>
              <a:t>About Us</a:t>
            </a:r>
          </a:p>
        </p:txBody>
      </p:sp>
      <p:sp>
        <p:nvSpPr>
          <p:cNvPr id="6" name="TextBox 5">
            <a:extLst>
              <a:ext uri="{FF2B5EF4-FFF2-40B4-BE49-F238E27FC236}">
                <a16:creationId xmlns:a16="http://schemas.microsoft.com/office/drawing/2014/main" id="{5A86EC1B-602E-7F45-97DC-61DBB9B022A2}"/>
              </a:ext>
            </a:extLst>
          </p:cNvPr>
          <p:cNvSpPr txBox="1"/>
          <p:nvPr/>
        </p:nvSpPr>
        <p:spPr>
          <a:xfrm>
            <a:off x="1051136" y="2900139"/>
            <a:ext cx="739305" cy="461665"/>
          </a:xfrm>
          <a:prstGeom prst="rect">
            <a:avLst/>
          </a:prstGeom>
          <a:noFill/>
        </p:spPr>
        <p:txBody>
          <a:bodyPr wrap="none" rtlCol="0">
            <a:spAutoFit/>
          </a:bodyPr>
          <a:lstStyle/>
          <a:p>
            <a:r>
              <a:rPr lang="en-US" sz="2400" b="1" dirty="0">
                <a:solidFill>
                  <a:schemeClr val="accent1"/>
                </a:solidFill>
                <a:latin typeface="Poppins" pitchFamily="2" charset="77"/>
                <a:cs typeface="Poppins" pitchFamily="2" charset="77"/>
              </a:rPr>
              <a:t>24+</a:t>
            </a:r>
          </a:p>
        </p:txBody>
      </p:sp>
      <p:sp>
        <p:nvSpPr>
          <p:cNvPr id="7" name="Rectangle 6">
            <a:extLst>
              <a:ext uri="{FF2B5EF4-FFF2-40B4-BE49-F238E27FC236}">
                <a16:creationId xmlns:a16="http://schemas.microsoft.com/office/drawing/2014/main" id="{A0CC5793-FE99-204A-A16B-399BFA0F5D62}"/>
              </a:ext>
            </a:extLst>
          </p:cNvPr>
          <p:cNvSpPr/>
          <p:nvPr/>
        </p:nvSpPr>
        <p:spPr>
          <a:xfrm>
            <a:off x="2110326" y="2844097"/>
            <a:ext cx="3985674" cy="573747"/>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a:t>
            </a:r>
            <a:endParaRPr lang="en-US" sz="1100" dirty="0">
              <a:solidFill>
                <a:schemeClr val="tx1">
                  <a:lumMod val="50000"/>
                  <a:lumOff val="50000"/>
                </a:schemeClr>
              </a:solidFill>
            </a:endParaRPr>
          </a:p>
        </p:txBody>
      </p:sp>
      <p:sp>
        <p:nvSpPr>
          <p:cNvPr id="8" name="TextBox 7">
            <a:extLst>
              <a:ext uri="{FF2B5EF4-FFF2-40B4-BE49-F238E27FC236}">
                <a16:creationId xmlns:a16="http://schemas.microsoft.com/office/drawing/2014/main" id="{D9CFA7F5-3900-4648-A7BA-20F125109DB4}"/>
              </a:ext>
            </a:extLst>
          </p:cNvPr>
          <p:cNvSpPr txBox="1"/>
          <p:nvPr/>
        </p:nvSpPr>
        <p:spPr>
          <a:xfrm>
            <a:off x="1051136" y="3706963"/>
            <a:ext cx="737702" cy="461665"/>
          </a:xfrm>
          <a:prstGeom prst="rect">
            <a:avLst/>
          </a:prstGeom>
          <a:noFill/>
        </p:spPr>
        <p:txBody>
          <a:bodyPr wrap="none" rtlCol="0">
            <a:spAutoFit/>
          </a:bodyPr>
          <a:lstStyle/>
          <a:p>
            <a:r>
              <a:rPr lang="en-US" sz="2400" b="1" dirty="0">
                <a:solidFill>
                  <a:schemeClr val="accent1"/>
                </a:solidFill>
                <a:latin typeface="Poppins" pitchFamily="2" charset="77"/>
                <a:cs typeface="Poppins" pitchFamily="2" charset="77"/>
              </a:rPr>
              <a:t>36+</a:t>
            </a:r>
          </a:p>
        </p:txBody>
      </p:sp>
      <p:sp>
        <p:nvSpPr>
          <p:cNvPr id="9" name="Rectangle 8">
            <a:extLst>
              <a:ext uri="{FF2B5EF4-FFF2-40B4-BE49-F238E27FC236}">
                <a16:creationId xmlns:a16="http://schemas.microsoft.com/office/drawing/2014/main" id="{8EBF1E33-1633-3C49-BFBE-418D334341B0}"/>
              </a:ext>
            </a:extLst>
          </p:cNvPr>
          <p:cNvSpPr/>
          <p:nvPr/>
        </p:nvSpPr>
        <p:spPr>
          <a:xfrm>
            <a:off x="2110326" y="3650921"/>
            <a:ext cx="3985674" cy="573747"/>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a:t>
            </a:r>
            <a:endParaRPr lang="en-US" sz="1100" dirty="0">
              <a:solidFill>
                <a:schemeClr val="tx1">
                  <a:lumMod val="50000"/>
                  <a:lumOff val="50000"/>
                </a:schemeClr>
              </a:solidFill>
            </a:endParaRPr>
          </a:p>
        </p:txBody>
      </p:sp>
      <p:sp>
        <p:nvSpPr>
          <p:cNvPr id="11" name="TextBox 10">
            <a:extLst>
              <a:ext uri="{FF2B5EF4-FFF2-40B4-BE49-F238E27FC236}">
                <a16:creationId xmlns:a16="http://schemas.microsoft.com/office/drawing/2014/main" id="{46F1D7A2-53B8-3745-ADC4-C68FBD5708FA}"/>
              </a:ext>
            </a:extLst>
          </p:cNvPr>
          <p:cNvSpPr txBox="1"/>
          <p:nvPr/>
        </p:nvSpPr>
        <p:spPr>
          <a:xfrm>
            <a:off x="1051136" y="4513787"/>
            <a:ext cx="763351" cy="461665"/>
          </a:xfrm>
          <a:prstGeom prst="rect">
            <a:avLst/>
          </a:prstGeom>
          <a:noFill/>
        </p:spPr>
        <p:txBody>
          <a:bodyPr wrap="none" rtlCol="0">
            <a:spAutoFit/>
          </a:bodyPr>
          <a:lstStyle/>
          <a:p>
            <a:r>
              <a:rPr lang="en-US" sz="2400" b="1" dirty="0">
                <a:solidFill>
                  <a:schemeClr val="accent1"/>
                </a:solidFill>
                <a:latin typeface="Poppins" pitchFamily="2" charset="77"/>
                <a:cs typeface="Poppins" pitchFamily="2" charset="77"/>
              </a:rPr>
              <a:t>48+</a:t>
            </a:r>
          </a:p>
        </p:txBody>
      </p:sp>
      <p:sp>
        <p:nvSpPr>
          <p:cNvPr id="12" name="Rectangle 11">
            <a:extLst>
              <a:ext uri="{FF2B5EF4-FFF2-40B4-BE49-F238E27FC236}">
                <a16:creationId xmlns:a16="http://schemas.microsoft.com/office/drawing/2014/main" id="{7379833A-FB53-F846-8368-E8D315230C2F}"/>
              </a:ext>
            </a:extLst>
          </p:cNvPr>
          <p:cNvSpPr/>
          <p:nvPr/>
        </p:nvSpPr>
        <p:spPr>
          <a:xfrm>
            <a:off x="2110326" y="4457745"/>
            <a:ext cx="3985674" cy="573747"/>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a:t>
            </a:r>
            <a:endParaRPr lang="en-US" sz="1100" dirty="0">
              <a:solidFill>
                <a:schemeClr val="tx1">
                  <a:lumMod val="50000"/>
                  <a:lumOff val="50000"/>
                </a:schemeClr>
              </a:solidFill>
            </a:endParaRPr>
          </a:p>
        </p:txBody>
      </p:sp>
      <p:sp>
        <p:nvSpPr>
          <p:cNvPr id="17" name="Rectangle 16">
            <a:extLst>
              <a:ext uri="{FF2B5EF4-FFF2-40B4-BE49-F238E27FC236}">
                <a16:creationId xmlns:a16="http://schemas.microsoft.com/office/drawing/2014/main" id="{33C398F9-B6F7-054A-BB0B-7A056D56ED8A}"/>
              </a:ext>
            </a:extLst>
          </p:cNvPr>
          <p:cNvSpPr/>
          <p:nvPr/>
        </p:nvSpPr>
        <p:spPr>
          <a:xfrm>
            <a:off x="7072672" y="695418"/>
            <a:ext cx="5119327" cy="190053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5D44B121-92E8-AB4A-B435-741476957715}"/>
              </a:ext>
            </a:extLst>
          </p:cNvPr>
          <p:cNvSpPr txBox="1"/>
          <p:nvPr/>
        </p:nvSpPr>
        <p:spPr>
          <a:xfrm>
            <a:off x="7787373" y="1204921"/>
            <a:ext cx="1717137" cy="307777"/>
          </a:xfrm>
          <a:prstGeom prst="rect">
            <a:avLst/>
          </a:prstGeom>
          <a:noFill/>
        </p:spPr>
        <p:txBody>
          <a:bodyPr wrap="none" rtlCol="0">
            <a:spAutoFit/>
          </a:bodyPr>
          <a:lstStyle/>
          <a:p>
            <a:r>
              <a:rPr lang="en-US" sz="1400" b="1" dirty="0">
                <a:solidFill>
                  <a:schemeClr val="bg1"/>
                </a:solidFill>
                <a:latin typeface="Poppins" pitchFamily="2" charset="77"/>
                <a:cs typeface="Poppins" pitchFamily="2" charset="77"/>
              </a:rPr>
              <a:t>Simple Text Here</a:t>
            </a:r>
          </a:p>
        </p:txBody>
      </p:sp>
      <p:sp>
        <p:nvSpPr>
          <p:cNvPr id="24" name="Rectangle 23">
            <a:extLst>
              <a:ext uri="{FF2B5EF4-FFF2-40B4-BE49-F238E27FC236}">
                <a16:creationId xmlns:a16="http://schemas.microsoft.com/office/drawing/2014/main" id="{38E97EF6-12EB-7549-89AB-47F7989AB387}"/>
              </a:ext>
            </a:extLst>
          </p:cNvPr>
          <p:cNvSpPr/>
          <p:nvPr/>
        </p:nvSpPr>
        <p:spPr>
          <a:xfrm>
            <a:off x="7787374" y="1512698"/>
            <a:ext cx="3689923" cy="573747"/>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sit amet, consectetur adipiscing elit, sed do eiusmod tempor incididunt</a:t>
            </a:r>
            <a:endParaRPr lang="en-US" sz="1100" dirty="0">
              <a:solidFill>
                <a:schemeClr val="bg1"/>
              </a:solidFill>
            </a:endParaRPr>
          </a:p>
        </p:txBody>
      </p:sp>
      <p:sp>
        <p:nvSpPr>
          <p:cNvPr id="27" name="TextBox 26">
            <a:extLst>
              <a:ext uri="{FF2B5EF4-FFF2-40B4-BE49-F238E27FC236}">
                <a16:creationId xmlns:a16="http://schemas.microsoft.com/office/drawing/2014/main" id="{2F035AE3-96F7-A543-A94E-68C3F45EFF01}"/>
              </a:ext>
            </a:extLst>
          </p:cNvPr>
          <p:cNvSpPr txBox="1"/>
          <p:nvPr/>
        </p:nvSpPr>
        <p:spPr>
          <a:xfrm>
            <a:off x="8068664" y="3124940"/>
            <a:ext cx="688009" cy="276999"/>
          </a:xfrm>
          <a:prstGeom prst="rect">
            <a:avLst/>
          </a:prstGeom>
          <a:noFill/>
        </p:spPr>
        <p:txBody>
          <a:bodyPr wrap="none" rtlCol="0">
            <a:spAutoFit/>
          </a:bodyPr>
          <a:lstStyle/>
          <a:p>
            <a:pPr algn="r"/>
            <a:r>
              <a:rPr lang="en-US" sz="1200" b="1" dirty="0">
                <a:solidFill>
                  <a:schemeClr val="tx1">
                    <a:lumMod val="85000"/>
                    <a:lumOff val="15000"/>
                  </a:schemeClr>
                </a:solidFill>
                <a:latin typeface="Poppins" pitchFamily="2" charset="77"/>
                <a:ea typeface="Open Sans" panose="020B0606030504020204" pitchFamily="34" charset="0"/>
                <a:cs typeface="Poppins" pitchFamily="2" charset="77"/>
              </a:rPr>
              <a:t>356.07</a:t>
            </a:r>
          </a:p>
        </p:txBody>
      </p:sp>
      <p:sp>
        <p:nvSpPr>
          <p:cNvPr id="28" name="TextBox 27">
            <a:extLst>
              <a:ext uri="{FF2B5EF4-FFF2-40B4-BE49-F238E27FC236}">
                <a16:creationId xmlns:a16="http://schemas.microsoft.com/office/drawing/2014/main" id="{D38047A6-C4BA-844D-84CF-D94372DF2072}"/>
              </a:ext>
            </a:extLst>
          </p:cNvPr>
          <p:cNvSpPr txBox="1"/>
          <p:nvPr/>
        </p:nvSpPr>
        <p:spPr>
          <a:xfrm>
            <a:off x="9019858" y="3120550"/>
            <a:ext cx="688009" cy="276999"/>
          </a:xfrm>
          <a:prstGeom prst="rect">
            <a:avLst/>
          </a:prstGeom>
          <a:noFill/>
        </p:spPr>
        <p:txBody>
          <a:bodyPr wrap="none" rtlCol="0">
            <a:spAutoFit/>
          </a:bodyPr>
          <a:lstStyle/>
          <a:p>
            <a:pPr algn="r"/>
            <a:r>
              <a:rPr lang="en-US" sz="1200" b="1" dirty="0">
                <a:solidFill>
                  <a:schemeClr val="tx1">
                    <a:lumMod val="85000"/>
                    <a:lumOff val="15000"/>
                  </a:schemeClr>
                </a:solidFill>
                <a:latin typeface="Poppins" pitchFamily="2" charset="77"/>
                <a:ea typeface="Open Sans" panose="020B0606030504020204" pitchFamily="34" charset="0"/>
                <a:cs typeface="Poppins" pitchFamily="2" charset="77"/>
              </a:rPr>
              <a:t>356.07</a:t>
            </a:r>
          </a:p>
        </p:txBody>
      </p:sp>
      <p:sp>
        <p:nvSpPr>
          <p:cNvPr id="29" name="Oval 28">
            <a:extLst>
              <a:ext uri="{FF2B5EF4-FFF2-40B4-BE49-F238E27FC236}">
                <a16:creationId xmlns:a16="http://schemas.microsoft.com/office/drawing/2014/main" id="{2B1BB9D8-7974-DF40-B81F-433F1F8FCA49}"/>
              </a:ext>
            </a:extLst>
          </p:cNvPr>
          <p:cNvSpPr/>
          <p:nvPr/>
        </p:nvSpPr>
        <p:spPr>
          <a:xfrm>
            <a:off x="7336477" y="3101061"/>
            <a:ext cx="320366" cy="32036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 name="Picture Placeholder 12">
            <a:extLst>
              <a:ext uri="{FF2B5EF4-FFF2-40B4-BE49-F238E27FC236}">
                <a16:creationId xmlns:a16="http://schemas.microsoft.com/office/drawing/2014/main" id="{F5992C0C-FBFE-6B49-AA58-A7C7D72E2903}"/>
              </a:ext>
            </a:extLst>
          </p:cNvPr>
          <p:cNvSpPr>
            <a:spLocks noGrp="1"/>
          </p:cNvSpPr>
          <p:nvPr>
            <p:ph type="pic" sz="quarter" idx="10"/>
          </p:nvPr>
        </p:nvSpPr>
        <p:spPr/>
      </p:sp>
      <p:sp>
        <p:nvSpPr>
          <p:cNvPr id="26" name="Freeform 25">
            <a:extLst>
              <a:ext uri="{FF2B5EF4-FFF2-40B4-BE49-F238E27FC236}">
                <a16:creationId xmlns:a16="http://schemas.microsoft.com/office/drawing/2014/main" id="{7AC38615-97A7-9F42-A7F4-CE820296A943}"/>
              </a:ext>
            </a:extLst>
          </p:cNvPr>
          <p:cNvSpPr/>
          <p:nvPr/>
        </p:nvSpPr>
        <p:spPr>
          <a:xfrm>
            <a:off x="10217753" y="3440435"/>
            <a:ext cx="972212" cy="972212"/>
          </a:xfrm>
          <a:custGeom>
            <a:avLst/>
            <a:gdLst>
              <a:gd name="connsiteX0" fmla="*/ 486106 w 972212"/>
              <a:gd name="connsiteY0" fmla="*/ 230599 h 972212"/>
              <a:gd name="connsiteX1" fmla="*/ 230599 w 972212"/>
              <a:gd name="connsiteY1" fmla="*/ 486106 h 972212"/>
              <a:gd name="connsiteX2" fmla="*/ 486106 w 972212"/>
              <a:gd name="connsiteY2" fmla="*/ 741613 h 972212"/>
              <a:gd name="connsiteX3" fmla="*/ 741613 w 972212"/>
              <a:gd name="connsiteY3" fmla="*/ 486106 h 972212"/>
              <a:gd name="connsiteX4" fmla="*/ 486106 w 972212"/>
              <a:gd name="connsiteY4" fmla="*/ 230599 h 972212"/>
              <a:gd name="connsiteX5" fmla="*/ 486106 w 972212"/>
              <a:gd name="connsiteY5" fmla="*/ 0 h 972212"/>
              <a:gd name="connsiteX6" fmla="*/ 972212 w 972212"/>
              <a:gd name="connsiteY6" fmla="*/ 486106 h 972212"/>
              <a:gd name="connsiteX7" fmla="*/ 486106 w 972212"/>
              <a:gd name="connsiteY7" fmla="*/ 972212 h 972212"/>
              <a:gd name="connsiteX8" fmla="*/ 0 w 972212"/>
              <a:gd name="connsiteY8" fmla="*/ 486106 h 972212"/>
              <a:gd name="connsiteX9" fmla="*/ 486106 w 972212"/>
              <a:gd name="connsiteY9" fmla="*/ 0 h 97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2212" h="972212">
                <a:moveTo>
                  <a:pt x="486106" y="230599"/>
                </a:moveTo>
                <a:cubicBezTo>
                  <a:pt x="344993" y="230599"/>
                  <a:pt x="230599" y="344993"/>
                  <a:pt x="230599" y="486106"/>
                </a:cubicBezTo>
                <a:cubicBezTo>
                  <a:pt x="230599" y="627219"/>
                  <a:pt x="344993" y="741613"/>
                  <a:pt x="486106" y="741613"/>
                </a:cubicBezTo>
                <a:cubicBezTo>
                  <a:pt x="627219" y="741613"/>
                  <a:pt x="741613" y="627219"/>
                  <a:pt x="741613" y="486106"/>
                </a:cubicBezTo>
                <a:cubicBezTo>
                  <a:pt x="741613" y="344993"/>
                  <a:pt x="627219" y="230599"/>
                  <a:pt x="486106" y="230599"/>
                </a:cubicBezTo>
                <a:close/>
                <a:moveTo>
                  <a:pt x="486106" y="0"/>
                </a:moveTo>
                <a:cubicBezTo>
                  <a:pt x="754575" y="0"/>
                  <a:pt x="972212" y="217637"/>
                  <a:pt x="972212" y="486106"/>
                </a:cubicBezTo>
                <a:cubicBezTo>
                  <a:pt x="972212" y="754575"/>
                  <a:pt x="754575" y="972212"/>
                  <a:pt x="486106" y="972212"/>
                </a:cubicBezTo>
                <a:cubicBezTo>
                  <a:pt x="217637" y="972212"/>
                  <a:pt x="0" y="754575"/>
                  <a:pt x="0" y="486106"/>
                </a:cubicBezTo>
                <a:cubicBezTo>
                  <a:pt x="0" y="217637"/>
                  <a:pt x="217637" y="0"/>
                  <a:pt x="48610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Tree>
    <p:extLst>
      <p:ext uri="{BB962C8B-B14F-4D97-AF65-F5344CB8AC3E}">
        <p14:creationId xmlns:p14="http://schemas.microsoft.com/office/powerpoint/2010/main" val="9109690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9070F28-0A8C-FC4E-968E-273653713E75}"/>
              </a:ext>
            </a:extLst>
          </p:cNvPr>
          <p:cNvSpPr/>
          <p:nvPr/>
        </p:nvSpPr>
        <p:spPr>
          <a:xfrm>
            <a:off x="0" y="4267200"/>
            <a:ext cx="12192000" cy="2590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489C9497-2C3D-8B49-B111-39C08230B113}"/>
              </a:ext>
            </a:extLst>
          </p:cNvPr>
          <p:cNvSpPr txBox="1"/>
          <p:nvPr/>
        </p:nvSpPr>
        <p:spPr>
          <a:xfrm>
            <a:off x="1315452" y="5560307"/>
            <a:ext cx="1470275" cy="307777"/>
          </a:xfrm>
          <a:prstGeom prst="rect">
            <a:avLst/>
          </a:prstGeom>
          <a:noFill/>
        </p:spPr>
        <p:txBody>
          <a:bodyPr wrap="none" rtlCol="0">
            <a:spAutoFit/>
          </a:bodyPr>
          <a:lstStyle/>
          <a:p>
            <a:pPr algn="ctr"/>
            <a:r>
              <a:rPr lang="en-US" sz="1400" b="1" dirty="0">
                <a:solidFill>
                  <a:schemeClr val="bg1"/>
                </a:solidFill>
                <a:latin typeface="Poppins" pitchFamily="2" charset="77"/>
                <a:cs typeface="Poppins" pitchFamily="2" charset="77"/>
              </a:rPr>
              <a:t>William Jones</a:t>
            </a:r>
          </a:p>
        </p:txBody>
      </p:sp>
      <p:sp>
        <p:nvSpPr>
          <p:cNvPr id="8" name="Rectangle 7">
            <a:extLst>
              <a:ext uri="{FF2B5EF4-FFF2-40B4-BE49-F238E27FC236}">
                <a16:creationId xmlns:a16="http://schemas.microsoft.com/office/drawing/2014/main" id="{04897411-0A38-CA4D-9BF6-F01E2ED3CC19}"/>
              </a:ext>
            </a:extLst>
          </p:cNvPr>
          <p:cNvSpPr/>
          <p:nvPr/>
        </p:nvSpPr>
        <p:spPr>
          <a:xfrm>
            <a:off x="1035511" y="5866475"/>
            <a:ext cx="2005677" cy="261610"/>
          </a:xfrm>
          <a:prstGeom prst="rect">
            <a:avLst/>
          </a:prstGeom>
        </p:spPr>
        <p:txBody>
          <a:bodyPr wrap="none">
            <a:spAutoFit/>
          </a:bodyPr>
          <a:lstStyle/>
          <a:p>
            <a:r>
              <a:rPr lang="en-US" sz="1100" dirty="0">
                <a:solidFill>
                  <a:schemeClr val="bg1"/>
                </a:solidFill>
                <a:latin typeface="Open Sans" panose="020B0606030504020204" pitchFamily="34" charset="0"/>
              </a:rPr>
              <a:t>Lorem ipsum dolor sit amet</a:t>
            </a:r>
            <a:endParaRPr lang="en-US" sz="1100" dirty="0">
              <a:solidFill>
                <a:schemeClr val="bg1"/>
              </a:solidFill>
            </a:endParaRPr>
          </a:p>
        </p:txBody>
      </p:sp>
      <p:sp>
        <p:nvSpPr>
          <p:cNvPr id="11" name="TextBox 10">
            <a:extLst>
              <a:ext uri="{FF2B5EF4-FFF2-40B4-BE49-F238E27FC236}">
                <a16:creationId xmlns:a16="http://schemas.microsoft.com/office/drawing/2014/main" id="{7456315E-9501-104A-8D86-B6C1371E5135}"/>
              </a:ext>
            </a:extLst>
          </p:cNvPr>
          <p:cNvSpPr txBox="1"/>
          <p:nvPr/>
        </p:nvSpPr>
        <p:spPr>
          <a:xfrm>
            <a:off x="4003721" y="5560307"/>
            <a:ext cx="1503938" cy="307777"/>
          </a:xfrm>
          <a:prstGeom prst="rect">
            <a:avLst/>
          </a:prstGeom>
          <a:noFill/>
        </p:spPr>
        <p:txBody>
          <a:bodyPr wrap="none" rtlCol="0">
            <a:spAutoFit/>
          </a:bodyPr>
          <a:lstStyle/>
          <a:p>
            <a:pPr algn="ctr"/>
            <a:r>
              <a:rPr lang="en-US" sz="1400" b="1" dirty="0">
                <a:solidFill>
                  <a:schemeClr val="bg1"/>
                </a:solidFill>
                <a:latin typeface="Poppins" pitchFamily="2" charset="77"/>
                <a:cs typeface="Poppins" pitchFamily="2" charset="77"/>
              </a:rPr>
              <a:t>Via Samantha</a:t>
            </a:r>
          </a:p>
        </p:txBody>
      </p:sp>
      <p:sp>
        <p:nvSpPr>
          <p:cNvPr id="12" name="Rectangle 11">
            <a:extLst>
              <a:ext uri="{FF2B5EF4-FFF2-40B4-BE49-F238E27FC236}">
                <a16:creationId xmlns:a16="http://schemas.microsoft.com/office/drawing/2014/main" id="{421DA9B6-E21E-7849-9ECA-6FFF87804E11}"/>
              </a:ext>
            </a:extLst>
          </p:cNvPr>
          <p:cNvSpPr/>
          <p:nvPr/>
        </p:nvSpPr>
        <p:spPr>
          <a:xfrm>
            <a:off x="3740611" y="5866475"/>
            <a:ext cx="2005677" cy="261610"/>
          </a:xfrm>
          <a:prstGeom prst="rect">
            <a:avLst/>
          </a:prstGeom>
        </p:spPr>
        <p:txBody>
          <a:bodyPr wrap="none">
            <a:spAutoFit/>
          </a:bodyPr>
          <a:lstStyle/>
          <a:p>
            <a:r>
              <a:rPr lang="en-US" sz="1100" dirty="0">
                <a:solidFill>
                  <a:schemeClr val="bg1"/>
                </a:solidFill>
                <a:latin typeface="Open Sans" panose="020B0606030504020204" pitchFamily="34" charset="0"/>
              </a:rPr>
              <a:t>Lorem ipsum dolor sit amet</a:t>
            </a:r>
            <a:endParaRPr lang="en-US" sz="1100" dirty="0">
              <a:solidFill>
                <a:schemeClr val="bg1"/>
              </a:solidFill>
            </a:endParaRPr>
          </a:p>
        </p:txBody>
      </p:sp>
      <p:sp>
        <p:nvSpPr>
          <p:cNvPr id="15" name="TextBox 14">
            <a:extLst>
              <a:ext uri="{FF2B5EF4-FFF2-40B4-BE49-F238E27FC236}">
                <a16:creationId xmlns:a16="http://schemas.microsoft.com/office/drawing/2014/main" id="{695A30DD-D9A2-8840-BB85-BD6C3F12423B}"/>
              </a:ext>
            </a:extLst>
          </p:cNvPr>
          <p:cNvSpPr txBox="1"/>
          <p:nvPr/>
        </p:nvSpPr>
        <p:spPr>
          <a:xfrm>
            <a:off x="6837061" y="5560307"/>
            <a:ext cx="1247457" cy="307777"/>
          </a:xfrm>
          <a:prstGeom prst="rect">
            <a:avLst/>
          </a:prstGeom>
          <a:noFill/>
        </p:spPr>
        <p:txBody>
          <a:bodyPr wrap="none" rtlCol="0">
            <a:spAutoFit/>
          </a:bodyPr>
          <a:lstStyle/>
          <a:p>
            <a:pPr algn="ctr"/>
            <a:r>
              <a:rPr lang="en-US" sz="1400" b="1" dirty="0">
                <a:solidFill>
                  <a:schemeClr val="bg1"/>
                </a:solidFill>
                <a:latin typeface="Poppins" pitchFamily="2" charset="77"/>
                <a:cs typeface="Poppins" pitchFamily="2" charset="77"/>
              </a:rPr>
              <a:t>David Uribe</a:t>
            </a:r>
          </a:p>
        </p:txBody>
      </p:sp>
      <p:sp>
        <p:nvSpPr>
          <p:cNvPr id="16" name="Rectangle 15">
            <a:extLst>
              <a:ext uri="{FF2B5EF4-FFF2-40B4-BE49-F238E27FC236}">
                <a16:creationId xmlns:a16="http://schemas.microsoft.com/office/drawing/2014/main" id="{F9D9C8E2-0268-7D4A-8B33-0702B426AED7}"/>
              </a:ext>
            </a:extLst>
          </p:cNvPr>
          <p:cNvSpPr/>
          <p:nvPr/>
        </p:nvSpPr>
        <p:spPr>
          <a:xfrm>
            <a:off x="6445711" y="5866475"/>
            <a:ext cx="2005677" cy="261610"/>
          </a:xfrm>
          <a:prstGeom prst="rect">
            <a:avLst/>
          </a:prstGeom>
        </p:spPr>
        <p:txBody>
          <a:bodyPr wrap="none">
            <a:spAutoFit/>
          </a:bodyPr>
          <a:lstStyle/>
          <a:p>
            <a:r>
              <a:rPr lang="en-US" sz="1100" dirty="0">
                <a:solidFill>
                  <a:schemeClr val="bg1"/>
                </a:solidFill>
                <a:latin typeface="Open Sans" panose="020B0606030504020204" pitchFamily="34" charset="0"/>
              </a:rPr>
              <a:t>Lorem ipsum dolor sit amet</a:t>
            </a:r>
            <a:endParaRPr lang="en-US" sz="1100" dirty="0">
              <a:solidFill>
                <a:schemeClr val="bg1"/>
              </a:solidFill>
            </a:endParaRPr>
          </a:p>
        </p:txBody>
      </p:sp>
      <p:sp>
        <p:nvSpPr>
          <p:cNvPr id="18" name="TextBox 17">
            <a:extLst>
              <a:ext uri="{FF2B5EF4-FFF2-40B4-BE49-F238E27FC236}">
                <a16:creationId xmlns:a16="http://schemas.microsoft.com/office/drawing/2014/main" id="{1C34EAA7-2832-704B-B2EF-B3FEE3DEBDF0}"/>
              </a:ext>
            </a:extLst>
          </p:cNvPr>
          <p:cNvSpPr txBox="1"/>
          <p:nvPr/>
        </p:nvSpPr>
        <p:spPr>
          <a:xfrm>
            <a:off x="9521322" y="5560307"/>
            <a:ext cx="1289135" cy="307777"/>
          </a:xfrm>
          <a:prstGeom prst="rect">
            <a:avLst/>
          </a:prstGeom>
          <a:noFill/>
        </p:spPr>
        <p:txBody>
          <a:bodyPr wrap="none" rtlCol="0">
            <a:spAutoFit/>
          </a:bodyPr>
          <a:lstStyle/>
          <a:p>
            <a:pPr algn="ctr"/>
            <a:r>
              <a:rPr lang="en-US" sz="1400" b="1" dirty="0">
                <a:solidFill>
                  <a:schemeClr val="bg1"/>
                </a:solidFill>
                <a:latin typeface="Poppins" pitchFamily="2" charset="77"/>
                <a:cs typeface="Poppins" pitchFamily="2" charset="77"/>
              </a:rPr>
              <a:t>Ruby Blount</a:t>
            </a:r>
          </a:p>
        </p:txBody>
      </p:sp>
      <p:sp>
        <p:nvSpPr>
          <p:cNvPr id="19" name="Rectangle 18">
            <a:extLst>
              <a:ext uri="{FF2B5EF4-FFF2-40B4-BE49-F238E27FC236}">
                <a16:creationId xmlns:a16="http://schemas.microsoft.com/office/drawing/2014/main" id="{8A0D688A-3DAC-0D4C-A057-04878EE87F86}"/>
              </a:ext>
            </a:extLst>
          </p:cNvPr>
          <p:cNvSpPr/>
          <p:nvPr/>
        </p:nvSpPr>
        <p:spPr>
          <a:xfrm>
            <a:off x="9150811" y="5866475"/>
            <a:ext cx="2005677" cy="261610"/>
          </a:xfrm>
          <a:prstGeom prst="rect">
            <a:avLst/>
          </a:prstGeom>
        </p:spPr>
        <p:txBody>
          <a:bodyPr wrap="none">
            <a:spAutoFit/>
          </a:bodyPr>
          <a:lstStyle/>
          <a:p>
            <a:r>
              <a:rPr lang="en-US" sz="1100" dirty="0">
                <a:solidFill>
                  <a:schemeClr val="bg1"/>
                </a:solidFill>
                <a:latin typeface="Open Sans" panose="020B0606030504020204" pitchFamily="34" charset="0"/>
              </a:rPr>
              <a:t>Lorem ipsum dolor sit amet</a:t>
            </a:r>
            <a:endParaRPr lang="en-US" sz="1100" dirty="0">
              <a:solidFill>
                <a:schemeClr val="bg1"/>
              </a:solidFill>
            </a:endParaRPr>
          </a:p>
        </p:txBody>
      </p:sp>
      <p:sp>
        <p:nvSpPr>
          <p:cNvPr id="26" name="Rectangle 25">
            <a:extLst>
              <a:ext uri="{FF2B5EF4-FFF2-40B4-BE49-F238E27FC236}">
                <a16:creationId xmlns:a16="http://schemas.microsoft.com/office/drawing/2014/main" id="{55ACA355-B993-8A45-A9F5-6EF334D5FBF1}"/>
              </a:ext>
            </a:extLst>
          </p:cNvPr>
          <p:cNvSpPr/>
          <p:nvPr/>
        </p:nvSpPr>
        <p:spPr>
          <a:xfrm>
            <a:off x="0" y="996362"/>
            <a:ext cx="4159624" cy="127418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F3101151-3712-514E-8843-C46EA0BC5302}"/>
              </a:ext>
            </a:extLst>
          </p:cNvPr>
          <p:cNvSpPr txBox="1"/>
          <p:nvPr/>
        </p:nvSpPr>
        <p:spPr>
          <a:xfrm>
            <a:off x="697061" y="1279511"/>
            <a:ext cx="2765502" cy="707886"/>
          </a:xfrm>
          <a:prstGeom prst="rect">
            <a:avLst/>
          </a:prstGeom>
          <a:noFill/>
        </p:spPr>
        <p:txBody>
          <a:bodyPr wrap="none" rtlCol="0">
            <a:spAutoFit/>
          </a:bodyPr>
          <a:lstStyle/>
          <a:p>
            <a:pPr algn="ctr"/>
            <a:r>
              <a:rPr lang="en-US" sz="4000" b="1" dirty="0">
                <a:solidFill>
                  <a:schemeClr val="bg1"/>
                </a:solidFill>
                <a:latin typeface="Poppins" pitchFamily="2" charset="77"/>
                <a:cs typeface="Poppins" pitchFamily="2" charset="77"/>
              </a:rPr>
              <a:t>Our Team</a:t>
            </a:r>
          </a:p>
        </p:txBody>
      </p:sp>
      <p:sp>
        <p:nvSpPr>
          <p:cNvPr id="30" name="Freeform 29">
            <a:extLst>
              <a:ext uri="{FF2B5EF4-FFF2-40B4-BE49-F238E27FC236}">
                <a16:creationId xmlns:a16="http://schemas.microsoft.com/office/drawing/2014/main" id="{E4CFBD1C-94A3-B043-AB50-99056C143CBC}"/>
              </a:ext>
            </a:extLst>
          </p:cNvPr>
          <p:cNvSpPr/>
          <p:nvPr/>
        </p:nvSpPr>
        <p:spPr>
          <a:xfrm>
            <a:off x="3673518" y="510256"/>
            <a:ext cx="972212" cy="972212"/>
          </a:xfrm>
          <a:custGeom>
            <a:avLst/>
            <a:gdLst>
              <a:gd name="connsiteX0" fmla="*/ 486106 w 972212"/>
              <a:gd name="connsiteY0" fmla="*/ 230599 h 972212"/>
              <a:gd name="connsiteX1" fmla="*/ 230599 w 972212"/>
              <a:gd name="connsiteY1" fmla="*/ 486106 h 972212"/>
              <a:gd name="connsiteX2" fmla="*/ 486106 w 972212"/>
              <a:gd name="connsiteY2" fmla="*/ 741613 h 972212"/>
              <a:gd name="connsiteX3" fmla="*/ 741613 w 972212"/>
              <a:gd name="connsiteY3" fmla="*/ 486106 h 972212"/>
              <a:gd name="connsiteX4" fmla="*/ 486106 w 972212"/>
              <a:gd name="connsiteY4" fmla="*/ 230599 h 972212"/>
              <a:gd name="connsiteX5" fmla="*/ 486106 w 972212"/>
              <a:gd name="connsiteY5" fmla="*/ 0 h 972212"/>
              <a:gd name="connsiteX6" fmla="*/ 972212 w 972212"/>
              <a:gd name="connsiteY6" fmla="*/ 486106 h 972212"/>
              <a:gd name="connsiteX7" fmla="*/ 486106 w 972212"/>
              <a:gd name="connsiteY7" fmla="*/ 972212 h 972212"/>
              <a:gd name="connsiteX8" fmla="*/ 0 w 972212"/>
              <a:gd name="connsiteY8" fmla="*/ 486106 h 972212"/>
              <a:gd name="connsiteX9" fmla="*/ 486106 w 972212"/>
              <a:gd name="connsiteY9" fmla="*/ 0 h 97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2212" h="972212">
                <a:moveTo>
                  <a:pt x="486106" y="230599"/>
                </a:moveTo>
                <a:cubicBezTo>
                  <a:pt x="344993" y="230599"/>
                  <a:pt x="230599" y="344993"/>
                  <a:pt x="230599" y="486106"/>
                </a:cubicBezTo>
                <a:cubicBezTo>
                  <a:pt x="230599" y="627219"/>
                  <a:pt x="344993" y="741613"/>
                  <a:pt x="486106" y="741613"/>
                </a:cubicBezTo>
                <a:cubicBezTo>
                  <a:pt x="627219" y="741613"/>
                  <a:pt x="741613" y="627219"/>
                  <a:pt x="741613" y="486106"/>
                </a:cubicBezTo>
                <a:cubicBezTo>
                  <a:pt x="741613" y="344993"/>
                  <a:pt x="627219" y="230599"/>
                  <a:pt x="486106" y="230599"/>
                </a:cubicBezTo>
                <a:close/>
                <a:moveTo>
                  <a:pt x="486106" y="0"/>
                </a:moveTo>
                <a:cubicBezTo>
                  <a:pt x="754575" y="0"/>
                  <a:pt x="972212" y="217637"/>
                  <a:pt x="972212" y="486106"/>
                </a:cubicBezTo>
                <a:cubicBezTo>
                  <a:pt x="972212" y="754575"/>
                  <a:pt x="754575" y="972212"/>
                  <a:pt x="486106" y="972212"/>
                </a:cubicBezTo>
                <a:cubicBezTo>
                  <a:pt x="217637" y="972212"/>
                  <a:pt x="0" y="754575"/>
                  <a:pt x="0" y="486106"/>
                </a:cubicBezTo>
                <a:cubicBezTo>
                  <a:pt x="0" y="217637"/>
                  <a:pt x="217637" y="0"/>
                  <a:pt x="48610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2" name="Rectangle 31">
            <a:extLst>
              <a:ext uri="{FF2B5EF4-FFF2-40B4-BE49-F238E27FC236}">
                <a16:creationId xmlns:a16="http://schemas.microsoft.com/office/drawing/2014/main" id="{9F3B27FB-4CC8-B943-8687-506C6296E9A6}"/>
              </a:ext>
            </a:extLst>
          </p:cNvPr>
          <p:cNvSpPr/>
          <p:nvPr/>
        </p:nvSpPr>
        <p:spPr>
          <a:xfrm>
            <a:off x="5259191" y="1092665"/>
            <a:ext cx="2915860" cy="1081578"/>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a:t>
            </a:r>
            <a:endParaRPr lang="en-US" sz="1100" dirty="0">
              <a:solidFill>
                <a:schemeClr val="tx1">
                  <a:lumMod val="50000"/>
                  <a:lumOff val="50000"/>
                </a:schemeClr>
              </a:solidFill>
            </a:endParaRPr>
          </a:p>
        </p:txBody>
      </p:sp>
      <p:sp>
        <p:nvSpPr>
          <p:cNvPr id="33" name="Rectangle 32">
            <a:extLst>
              <a:ext uri="{FF2B5EF4-FFF2-40B4-BE49-F238E27FC236}">
                <a16:creationId xmlns:a16="http://schemas.microsoft.com/office/drawing/2014/main" id="{3D0D9836-4357-2F42-ADC4-7E0E0FC305C2}"/>
              </a:ext>
            </a:extLst>
          </p:cNvPr>
          <p:cNvSpPr/>
          <p:nvPr/>
        </p:nvSpPr>
        <p:spPr>
          <a:xfrm>
            <a:off x="8439150" y="1092665"/>
            <a:ext cx="2915860" cy="1081578"/>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a:t>
            </a:r>
            <a:endParaRPr lang="en-US" sz="1100" dirty="0">
              <a:solidFill>
                <a:schemeClr val="tx1">
                  <a:lumMod val="50000"/>
                  <a:lumOff val="50000"/>
                </a:schemeClr>
              </a:solidFill>
            </a:endParaRPr>
          </a:p>
        </p:txBody>
      </p:sp>
      <p:sp>
        <p:nvSpPr>
          <p:cNvPr id="37" name="TextBox 36">
            <a:extLst>
              <a:ext uri="{FF2B5EF4-FFF2-40B4-BE49-F238E27FC236}">
                <a16:creationId xmlns:a16="http://schemas.microsoft.com/office/drawing/2014/main" id="{1F2BE2FC-F5A1-D147-A3FB-FA39B8055F74}"/>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8" name="TextBox 37">
            <a:extLst>
              <a:ext uri="{FF2B5EF4-FFF2-40B4-BE49-F238E27FC236}">
                <a16:creationId xmlns:a16="http://schemas.microsoft.com/office/drawing/2014/main" id="{FDA78309-9634-2845-B366-7A12F21C947E}"/>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39" name="TextBox 38">
            <a:extLst>
              <a:ext uri="{FF2B5EF4-FFF2-40B4-BE49-F238E27FC236}">
                <a16:creationId xmlns:a16="http://schemas.microsoft.com/office/drawing/2014/main" id="{61BCF260-7A44-2C4C-834F-74945F12D464}"/>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3" name="Picture Placeholder 2">
            <a:extLst>
              <a:ext uri="{FF2B5EF4-FFF2-40B4-BE49-F238E27FC236}">
                <a16:creationId xmlns:a16="http://schemas.microsoft.com/office/drawing/2014/main" id="{1573B7F7-F524-2344-ACC1-F91E3EE4AD39}"/>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7E7C5C94-6B98-0F4A-A812-628BC12FB985}"/>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F897E4BD-FA01-EA47-81EB-7FBEFB8DC330}"/>
              </a:ext>
            </a:extLst>
          </p:cNvPr>
          <p:cNvSpPr>
            <a:spLocks noGrp="1"/>
          </p:cNvSpPr>
          <p:nvPr>
            <p:ph type="pic" sz="quarter" idx="13"/>
          </p:nvPr>
        </p:nvSpPr>
        <p:spPr/>
      </p:sp>
      <p:sp>
        <p:nvSpPr>
          <p:cNvPr id="14" name="Picture Placeholder 13">
            <a:extLst>
              <a:ext uri="{FF2B5EF4-FFF2-40B4-BE49-F238E27FC236}">
                <a16:creationId xmlns:a16="http://schemas.microsoft.com/office/drawing/2014/main" id="{03891AB2-D35E-134B-9DDD-63B886EDE49C}"/>
              </a:ext>
            </a:extLst>
          </p:cNvPr>
          <p:cNvSpPr>
            <a:spLocks noGrp="1"/>
          </p:cNvSpPr>
          <p:nvPr>
            <p:ph type="pic" sz="quarter" idx="11"/>
          </p:nvPr>
        </p:nvSpPr>
        <p:spPr/>
      </p:sp>
      <p:sp>
        <p:nvSpPr>
          <p:cNvPr id="31" name="Oval 30">
            <a:extLst>
              <a:ext uri="{FF2B5EF4-FFF2-40B4-BE49-F238E27FC236}">
                <a16:creationId xmlns:a16="http://schemas.microsoft.com/office/drawing/2014/main" id="{70BFF5A9-BA58-D046-BF61-9F7F98F447BA}"/>
              </a:ext>
            </a:extLst>
          </p:cNvPr>
          <p:cNvSpPr/>
          <p:nvPr/>
        </p:nvSpPr>
        <p:spPr>
          <a:xfrm>
            <a:off x="10842753" y="2954715"/>
            <a:ext cx="602994" cy="602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Tree>
    <p:extLst>
      <p:ext uri="{BB962C8B-B14F-4D97-AF65-F5344CB8AC3E}">
        <p14:creationId xmlns:p14="http://schemas.microsoft.com/office/powerpoint/2010/main" val="16368576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64B80A1-7EFC-714E-A759-2BF3C5650870}"/>
              </a:ext>
            </a:extLst>
          </p:cNvPr>
          <p:cNvSpPr>
            <a:spLocks noGrp="1"/>
          </p:cNvSpPr>
          <p:nvPr>
            <p:ph type="pic" sz="quarter" idx="11"/>
          </p:nvPr>
        </p:nvSpPr>
        <p:spPr/>
      </p:sp>
      <p:sp>
        <p:nvSpPr>
          <p:cNvPr id="40" name="Freeform 39">
            <a:extLst>
              <a:ext uri="{FF2B5EF4-FFF2-40B4-BE49-F238E27FC236}">
                <a16:creationId xmlns:a16="http://schemas.microsoft.com/office/drawing/2014/main" id="{FE1BC993-6BC2-0743-AA39-C5D087CB1945}"/>
              </a:ext>
            </a:extLst>
          </p:cNvPr>
          <p:cNvSpPr/>
          <p:nvPr/>
        </p:nvSpPr>
        <p:spPr>
          <a:xfrm>
            <a:off x="0" y="0"/>
            <a:ext cx="2396066" cy="2396066"/>
          </a:xfrm>
          <a:custGeom>
            <a:avLst/>
            <a:gdLst>
              <a:gd name="connsiteX0" fmla="*/ 0 w 2396066"/>
              <a:gd name="connsiteY0" fmla="*/ 0 h 2396066"/>
              <a:gd name="connsiteX1" fmla="*/ 2396066 w 2396066"/>
              <a:gd name="connsiteY1" fmla="*/ 0 h 2396066"/>
              <a:gd name="connsiteX2" fmla="*/ 2396066 w 2396066"/>
              <a:gd name="connsiteY2" fmla="*/ 1198033 h 2396066"/>
              <a:gd name="connsiteX3" fmla="*/ 1198033 w 2396066"/>
              <a:gd name="connsiteY3" fmla="*/ 1198033 h 2396066"/>
              <a:gd name="connsiteX4" fmla="*/ 1198033 w 2396066"/>
              <a:gd name="connsiteY4" fmla="*/ 2396066 h 2396066"/>
              <a:gd name="connsiteX5" fmla="*/ 0 w 2396066"/>
              <a:gd name="connsiteY5" fmla="*/ 2396066 h 2396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6066" h="2396066">
                <a:moveTo>
                  <a:pt x="0" y="0"/>
                </a:moveTo>
                <a:lnTo>
                  <a:pt x="2396066" y="0"/>
                </a:lnTo>
                <a:lnTo>
                  <a:pt x="2396066" y="1198033"/>
                </a:lnTo>
                <a:lnTo>
                  <a:pt x="1198033" y="1198033"/>
                </a:lnTo>
                <a:lnTo>
                  <a:pt x="1198033" y="2396066"/>
                </a:lnTo>
                <a:lnTo>
                  <a:pt x="0" y="23960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DBA708EB-3B19-6F47-894C-6B2ADC3C2C7B}"/>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C5E553DB-2B09-2246-9979-CDC4C5B5A63E}"/>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9CE99E67-0E38-6D48-97E3-699CA4BA08F4}"/>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8" name="Rectangle 7">
            <a:extLst>
              <a:ext uri="{FF2B5EF4-FFF2-40B4-BE49-F238E27FC236}">
                <a16:creationId xmlns:a16="http://schemas.microsoft.com/office/drawing/2014/main" id="{257EAA69-57AC-D842-BD4C-FBBAC62B9813}"/>
              </a:ext>
            </a:extLst>
          </p:cNvPr>
          <p:cNvSpPr/>
          <p:nvPr/>
        </p:nvSpPr>
        <p:spPr>
          <a:xfrm>
            <a:off x="5858718" y="1564216"/>
            <a:ext cx="5253568" cy="16636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E3A98E5A-60D1-2940-AA98-56C5F4F1B9FF}"/>
              </a:ext>
            </a:extLst>
          </p:cNvPr>
          <p:cNvSpPr txBox="1"/>
          <p:nvPr/>
        </p:nvSpPr>
        <p:spPr>
          <a:xfrm>
            <a:off x="1198033" y="4841327"/>
            <a:ext cx="3023585" cy="769441"/>
          </a:xfrm>
          <a:prstGeom prst="rect">
            <a:avLst/>
          </a:prstGeom>
          <a:noFill/>
        </p:spPr>
        <p:txBody>
          <a:bodyPr wrap="none" rtlCol="0">
            <a:spAutoFit/>
          </a:bodyPr>
          <a:lstStyle/>
          <a:p>
            <a:r>
              <a:rPr lang="en-US" sz="4400" b="1" dirty="0">
                <a:solidFill>
                  <a:schemeClr val="tx1">
                    <a:lumMod val="85000"/>
                    <a:lumOff val="15000"/>
                  </a:schemeClr>
                </a:solidFill>
                <a:latin typeface="Poppins" pitchFamily="2" charset="77"/>
                <a:cs typeface="Poppins" pitchFamily="2" charset="77"/>
              </a:rPr>
              <a:t>Our Team</a:t>
            </a:r>
          </a:p>
        </p:txBody>
      </p:sp>
      <p:sp>
        <p:nvSpPr>
          <p:cNvPr id="11" name="Rectangle 10">
            <a:extLst>
              <a:ext uri="{FF2B5EF4-FFF2-40B4-BE49-F238E27FC236}">
                <a16:creationId xmlns:a16="http://schemas.microsoft.com/office/drawing/2014/main" id="{7858757A-D4AD-3240-8349-4D0AF69FA012}"/>
              </a:ext>
            </a:extLst>
          </p:cNvPr>
          <p:cNvSpPr/>
          <p:nvPr/>
        </p:nvSpPr>
        <p:spPr>
          <a:xfrm>
            <a:off x="5516914" y="4812216"/>
            <a:ext cx="5595371" cy="827662"/>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a:t>
            </a:r>
            <a:endParaRPr lang="en-US" sz="1100" dirty="0">
              <a:solidFill>
                <a:schemeClr val="tx1">
                  <a:lumMod val="50000"/>
                  <a:lumOff val="50000"/>
                </a:schemeClr>
              </a:solidFill>
            </a:endParaRPr>
          </a:p>
        </p:txBody>
      </p:sp>
      <p:cxnSp>
        <p:nvCxnSpPr>
          <p:cNvPr id="12" name="Straight Connector 11">
            <a:extLst>
              <a:ext uri="{FF2B5EF4-FFF2-40B4-BE49-F238E27FC236}">
                <a16:creationId xmlns:a16="http://schemas.microsoft.com/office/drawing/2014/main" id="{707A0935-3CAE-5245-8A83-D30946437614}"/>
              </a:ext>
            </a:extLst>
          </p:cNvPr>
          <p:cNvCxnSpPr>
            <a:cxnSpLocks/>
            <a:stCxn id="33" idx="2"/>
          </p:cNvCxnSpPr>
          <p:nvPr/>
        </p:nvCxnSpPr>
        <p:spPr>
          <a:xfrm flipH="1">
            <a:off x="0" y="6174313"/>
            <a:ext cx="4628017"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68C421A-5DAC-C549-A5C8-F709F4958D9B}"/>
              </a:ext>
            </a:extLst>
          </p:cNvPr>
          <p:cNvCxnSpPr>
            <a:cxnSpLocks/>
            <a:stCxn id="32" idx="2"/>
          </p:cNvCxnSpPr>
          <p:nvPr/>
        </p:nvCxnSpPr>
        <p:spPr>
          <a:xfrm flipH="1">
            <a:off x="0" y="4282111"/>
            <a:ext cx="4628017"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DA2DB274-F5EC-C241-82D9-E0A20520C159}"/>
              </a:ext>
            </a:extLst>
          </p:cNvPr>
          <p:cNvSpPr/>
          <p:nvPr/>
        </p:nvSpPr>
        <p:spPr>
          <a:xfrm>
            <a:off x="10810788" y="1257299"/>
            <a:ext cx="602994" cy="602994"/>
          </a:xfrm>
          <a:custGeom>
            <a:avLst/>
            <a:gdLst>
              <a:gd name="connsiteX0" fmla="*/ 301497 w 602994"/>
              <a:gd name="connsiteY0" fmla="*/ 153885 h 602994"/>
              <a:gd name="connsiteX1" fmla="*/ 153885 w 602994"/>
              <a:gd name="connsiteY1" fmla="*/ 301497 h 602994"/>
              <a:gd name="connsiteX2" fmla="*/ 301497 w 602994"/>
              <a:gd name="connsiteY2" fmla="*/ 449109 h 602994"/>
              <a:gd name="connsiteX3" fmla="*/ 449109 w 602994"/>
              <a:gd name="connsiteY3" fmla="*/ 301497 h 602994"/>
              <a:gd name="connsiteX4" fmla="*/ 301497 w 602994"/>
              <a:gd name="connsiteY4" fmla="*/ 153885 h 602994"/>
              <a:gd name="connsiteX5" fmla="*/ 301497 w 602994"/>
              <a:gd name="connsiteY5" fmla="*/ 0 h 602994"/>
              <a:gd name="connsiteX6" fmla="*/ 602994 w 602994"/>
              <a:gd name="connsiteY6" fmla="*/ 301497 h 602994"/>
              <a:gd name="connsiteX7" fmla="*/ 301497 w 602994"/>
              <a:gd name="connsiteY7" fmla="*/ 602994 h 602994"/>
              <a:gd name="connsiteX8" fmla="*/ 0 w 602994"/>
              <a:gd name="connsiteY8" fmla="*/ 301497 h 602994"/>
              <a:gd name="connsiteX9" fmla="*/ 301497 w 602994"/>
              <a:gd name="connsiteY9" fmla="*/ 0 h 602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2994" h="602994">
                <a:moveTo>
                  <a:pt x="301497" y="153885"/>
                </a:moveTo>
                <a:cubicBezTo>
                  <a:pt x="219973" y="153885"/>
                  <a:pt x="153885" y="219973"/>
                  <a:pt x="153885" y="301497"/>
                </a:cubicBezTo>
                <a:cubicBezTo>
                  <a:pt x="153885" y="383021"/>
                  <a:pt x="219973" y="449109"/>
                  <a:pt x="301497" y="449109"/>
                </a:cubicBezTo>
                <a:cubicBezTo>
                  <a:pt x="383021" y="449109"/>
                  <a:pt x="449109" y="383021"/>
                  <a:pt x="449109" y="301497"/>
                </a:cubicBezTo>
                <a:cubicBezTo>
                  <a:pt x="449109" y="219973"/>
                  <a:pt x="383021" y="153885"/>
                  <a:pt x="301497" y="153885"/>
                </a:cubicBezTo>
                <a:close/>
                <a:moveTo>
                  <a:pt x="301497" y="0"/>
                </a:moveTo>
                <a:cubicBezTo>
                  <a:pt x="468009" y="0"/>
                  <a:pt x="602994" y="134985"/>
                  <a:pt x="602994" y="301497"/>
                </a:cubicBezTo>
                <a:cubicBezTo>
                  <a:pt x="602994" y="468009"/>
                  <a:pt x="468009" y="602994"/>
                  <a:pt x="301497" y="602994"/>
                </a:cubicBezTo>
                <a:cubicBezTo>
                  <a:pt x="134985" y="602994"/>
                  <a:pt x="0" y="468009"/>
                  <a:pt x="0" y="301497"/>
                </a:cubicBezTo>
                <a:cubicBezTo>
                  <a:pt x="0" y="134985"/>
                  <a:pt x="134985" y="0"/>
                  <a:pt x="30149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 name="TextBox 21">
            <a:extLst>
              <a:ext uri="{FF2B5EF4-FFF2-40B4-BE49-F238E27FC236}">
                <a16:creationId xmlns:a16="http://schemas.microsoft.com/office/drawing/2014/main" id="{A4A9595A-CA5E-E74B-8E8D-47F281086BC9}"/>
              </a:ext>
            </a:extLst>
          </p:cNvPr>
          <p:cNvSpPr txBox="1"/>
          <p:nvPr/>
        </p:nvSpPr>
        <p:spPr>
          <a:xfrm>
            <a:off x="6448309" y="1955519"/>
            <a:ext cx="1470275" cy="307777"/>
          </a:xfrm>
          <a:prstGeom prst="rect">
            <a:avLst/>
          </a:prstGeom>
          <a:noFill/>
        </p:spPr>
        <p:txBody>
          <a:bodyPr wrap="none" rtlCol="0">
            <a:spAutoFit/>
          </a:bodyPr>
          <a:lstStyle/>
          <a:p>
            <a:r>
              <a:rPr lang="en-US" sz="1400" b="1" dirty="0">
                <a:solidFill>
                  <a:schemeClr val="bg1"/>
                </a:solidFill>
                <a:latin typeface="Poppins" pitchFamily="2" charset="77"/>
                <a:cs typeface="Poppins" pitchFamily="2" charset="77"/>
              </a:rPr>
              <a:t>William Jones</a:t>
            </a:r>
          </a:p>
        </p:txBody>
      </p:sp>
      <p:sp>
        <p:nvSpPr>
          <p:cNvPr id="24" name="Rectangle 23">
            <a:extLst>
              <a:ext uri="{FF2B5EF4-FFF2-40B4-BE49-F238E27FC236}">
                <a16:creationId xmlns:a16="http://schemas.microsoft.com/office/drawing/2014/main" id="{9812AEC2-CCA2-174F-BC56-1E912CAE85CD}"/>
              </a:ext>
            </a:extLst>
          </p:cNvPr>
          <p:cNvSpPr/>
          <p:nvPr/>
        </p:nvSpPr>
        <p:spPr>
          <a:xfrm>
            <a:off x="6448309" y="2262866"/>
            <a:ext cx="1763757" cy="573747"/>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sit amet, consectetur</a:t>
            </a:r>
            <a:endParaRPr lang="en-US" sz="1100" dirty="0">
              <a:solidFill>
                <a:schemeClr val="bg1"/>
              </a:solidFill>
            </a:endParaRPr>
          </a:p>
        </p:txBody>
      </p:sp>
      <p:sp>
        <p:nvSpPr>
          <p:cNvPr id="28" name="Rectangle 27">
            <a:extLst>
              <a:ext uri="{FF2B5EF4-FFF2-40B4-BE49-F238E27FC236}">
                <a16:creationId xmlns:a16="http://schemas.microsoft.com/office/drawing/2014/main" id="{392E484C-9839-C941-B159-BB8757AD75AF}"/>
              </a:ext>
            </a:extLst>
          </p:cNvPr>
          <p:cNvSpPr/>
          <p:nvPr/>
        </p:nvSpPr>
        <p:spPr>
          <a:xfrm>
            <a:off x="8758938" y="2262866"/>
            <a:ext cx="1763757" cy="573747"/>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sit amet, consectetur</a:t>
            </a:r>
            <a:endParaRPr lang="en-US" sz="1100" dirty="0">
              <a:solidFill>
                <a:schemeClr val="bg1"/>
              </a:solidFill>
            </a:endParaRPr>
          </a:p>
        </p:txBody>
      </p:sp>
      <p:sp>
        <p:nvSpPr>
          <p:cNvPr id="31" name="TextBox 30">
            <a:extLst>
              <a:ext uri="{FF2B5EF4-FFF2-40B4-BE49-F238E27FC236}">
                <a16:creationId xmlns:a16="http://schemas.microsoft.com/office/drawing/2014/main" id="{48293D17-BD5E-4F46-B094-985E8BF3A5D6}"/>
              </a:ext>
            </a:extLst>
          </p:cNvPr>
          <p:cNvSpPr txBox="1"/>
          <p:nvPr/>
        </p:nvSpPr>
        <p:spPr>
          <a:xfrm>
            <a:off x="8758938" y="1955089"/>
            <a:ext cx="1503938" cy="307777"/>
          </a:xfrm>
          <a:prstGeom prst="rect">
            <a:avLst/>
          </a:prstGeom>
          <a:noFill/>
        </p:spPr>
        <p:txBody>
          <a:bodyPr wrap="none" rtlCol="0">
            <a:spAutoFit/>
          </a:bodyPr>
          <a:lstStyle/>
          <a:p>
            <a:pPr algn="ctr"/>
            <a:r>
              <a:rPr lang="en-US" sz="1400" b="1" dirty="0">
                <a:solidFill>
                  <a:schemeClr val="bg1"/>
                </a:solidFill>
                <a:latin typeface="Poppins" pitchFamily="2" charset="77"/>
                <a:cs typeface="Poppins" pitchFamily="2" charset="77"/>
              </a:rPr>
              <a:t>Via Samantha</a:t>
            </a:r>
          </a:p>
        </p:txBody>
      </p:sp>
      <p:sp>
        <p:nvSpPr>
          <p:cNvPr id="32" name="Oval 31">
            <a:extLst>
              <a:ext uri="{FF2B5EF4-FFF2-40B4-BE49-F238E27FC236}">
                <a16:creationId xmlns:a16="http://schemas.microsoft.com/office/drawing/2014/main" id="{0A87DCDD-6097-A844-8FE6-0FD78D44C62A}"/>
              </a:ext>
            </a:extLst>
          </p:cNvPr>
          <p:cNvSpPr/>
          <p:nvPr/>
        </p:nvSpPr>
        <p:spPr>
          <a:xfrm>
            <a:off x="4628017" y="4121928"/>
            <a:ext cx="320366" cy="3203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3" name="Oval 32">
            <a:extLst>
              <a:ext uri="{FF2B5EF4-FFF2-40B4-BE49-F238E27FC236}">
                <a16:creationId xmlns:a16="http://schemas.microsoft.com/office/drawing/2014/main" id="{C1997E75-D422-0144-8CCA-064B9213C703}"/>
              </a:ext>
            </a:extLst>
          </p:cNvPr>
          <p:cNvSpPr/>
          <p:nvPr/>
        </p:nvSpPr>
        <p:spPr>
          <a:xfrm>
            <a:off x="4628017" y="6014130"/>
            <a:ext cx="320366" cy="3203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9" name="Picture Placeholder 8">
            <a:extLst>
              <a:ext uri="{FF2B5EF4-FFF2-40B4-BE49-F238E27FC236}">
                <a16:creationId xmlns:a16="http://schemas.microsoft.com/office/drawing/2014/main" id="{8762936D-6CAF-D04F-9815-5A3013BC87F7}"/>
              </a:ext>
            </a:extLst>
          </p:cNvPr>
          <p:cNvSpPr>
            <a:spLocks noGrp="1"/>
          </p:cNvSpPr>
          <p:nvPr>
            <p:ph type="pic" sz="quarter" idx="10"/>
          </p:nvPr>
        </p:nvSpPr>
        <p:spPr/>
      </p:sp>
    </p:spTree>
    <p:extLst>
      <p:ext uri="{BB962C8B-B14F-4D97-AF65-F5344CB8AC3E}">
        <p14:creationId xmlns:p14="http://schemas.microsoft.com/office/powerpoint/2010/main" val="26187821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2CFD868-32BA-604F-9F64-5AB435B5041B}"/>
              </a:ext>
            </a:extLst>
          </p:cNvPr>
          <p:cNvSpPr>
            <a:spLocks noGrp="1"/>
          </p:cNvSpPr>
          <p:nvPr>
            <p:ph type="pic" sz="quarter" idx="13"/>
          </p:nvPr>
        </p:nvSpPr>
        <p:spPr/>
      </p:sp>
      <p:sp>
        <p:nvSpPr>
          <p:cNvPr id="43" name="Freeform 42">
            <a:extLst>
              <a:ext uri="{FF2B5EF4-FFF2-40B4-BE49-F238E27FC236}">
                <a16:creationId xmlns:a16="http://schemas.microsoft.com/office/drawing/2014/main" id="{06C0CA4F-6BC3-6B4C-98B9-AFC13D64924B}"/>
              </a:ext>
            </a:extLst>
          </p:cNvPr>
          <p:cNvSpPr/>
          <p:nvPr/>
        </p:nvSpPr>
        <p:spPr>
          <a:xfrm>
            <a:off x="6523261" y="339242"/>
            <a:ext cx="972212" cy="972212"/>
          </a:xfrm>
          <a:custGeom>
            <a:avLst/>
            <a:gdLst>
              <a:gd name="connsiteX0" fmla="*/ 486106 w 972212"/>
              <a:gd name="connsiteY0" fmla="*/ 0 h 972212"/>
              <a:gd name="connsiteX1" fmla="*/ 972212 w 972212"/>
              <a:gd name="connsiteY1" fmla="*/ 486106 h 972212"/>
              <a:gd name="connsiteX2" fmla="*/ 971557 w 972212"/>
              <a:gd name="connsiteY2" fmla="*/ 492607 h 972212"/>
              <a:gd name="connsiteX3" fmla="*/ 740958 w 972212"/>
              <a:gd name="connsiteY3" fmla="*/ 492607 h 972212"/>
              <a:gd name="connsiteX4" fmla="*/ 741613 w 972212"/>
              <a:gd name="connsiteY4" fmla="*/ 486106 h 972212"/>
              <a:gd name="connsiteX5" fmla="*/ 486106 w 972212"/>
              <a:gd name="connsiteY5" fmla="*/ 230599 h 972212"/>
              <a:gd name="connsiteX6" fmla="*/ 230599 w 972212"/>
              <a:gd name="connsiteY6" fmla="*/ 486106 h 972212"/>
              <a:gd name="connsiteX7" fmla="*/ 486106 w 972212"/>
              <a:gd name="connsiteY7" fmla="*/ 741613 h 972212"/>
              <a:gd name="connsiteX8" fmla="*/ 489615 w 972212"/>
              <a:gd name="connsiteY8" fmla="*/ 741259 h 972212"/>
              <a:gd name="connsiteX9" fmla="*/ 489615 w 972212"/>
              <a:gd name="connsiteY9" fmla="*/ 971858 h 972212"/>
              <a:gd name="connsiteX10" fmla="*/ 486106 w 972212"/>
              <a:gd name="connsiteY10" fmla="*/ 972212 h 972212"/>
              <a:gd name="connsiteX11" fmla="*/ 0 w 972212"/>
              <a:gd name="connsiteY11" fmla="*/ 486106 h 972212"/>
              <a:gd name="connsiteX12" fmla="*/ 486106 w 972212"/>
              <a:gd name="connsiteY12" fmla="*/ 0 h 97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72212" h="972212">
                <a:moveTo>
                  <a:pt x="486106" y="0"/>
                </a:moveTo>
                <a:cubicBezTo>
                  <a:pt x="754575" y="0"/>
                  <a:pt x="972212" y="217637"/>
                  <a:pt x="972212" y="486106"/>
                </a:cubicBezTo>
                <a:lnTo>
                  <a:pt x="971557" y="492607"/>
                </a:lnTo>
                <a:lnTo>
                  <a:pt x="740958" y="492607"/>
                </a:lnTo>
                <a:lnTo>
                  <a:pt x="741613" y="486106"/>
                </a:lnTo>
                <a:cubicBezTo>
                  <a:pt x="741613" y="344993"/>
                  <a:pt x="627219" y="230599"/>
                  <a:pt x="486106" y="230599"/>
                </a:cubicBezTo>
                <a:cubicBezTo>
                  <a:pt x="344993" y="230599"/>
                  <a:pt x="230599" y="344993"/>
                  <a:pt x="230599" y="486106"/>
                </a:cubicBezTo>
                <a:cubicBezTo>
                  <a:pt x="230599" y="627219"/>
                  <a:pt x="344993" y="741613"/>
                  <a:pt x="486106" y="741613"/>
                </a:cubicBezTo>
                <a:lnTo>
                  <a:pt x="489615" y="741259"/>
                </a:lnTo>
                <a:lnTo>
                  <a:pt x="489615" y="971858"/>
                </a:lnTo>
                <a:lnTo>
                  <a:pt x="486106" y="972212"/>
                </a:lnTo>
                <a:cubicBezTo>
                  <a:pt x="217637" y="972212"/>
                  <a:pt x="0" y="754575"/>
                  <a:pt x="0" y="486106"/>
                </a:cubicBezTo>
                <a:cubicBezTo>
                  <a:pt x="0" y="217637"/>
                  <a:pt x="217637" y="0"/>
                  <a:pt x="48610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 name="TextBox 1">
            <a:extLst>
              <a:ext uri="{FF2B5EF4-FFF2-40B4-BE49-F238E27FC236}">
                <a16:creationId xmlns:a16="http://schemas.microsoft.com/office/drawing/2014/main" id="{BB94B180-7DC6-5642-B921-92DD710C57BD}"/>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BD7F8F03-BCC9-9E42-A34E-9A1B9076C6B8}"/>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2123BA98-D9C2-2248-B918-C3BC6CDF6F20}"/>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5" name="TextBox 4">
            <a:extLst>
              <a:ext uri="{FF2B5EF4-FFF2-40B4-BE49-F238E27FC236}">
                <a16:creationId xmlns:a16="http://schemas.microsoft.com/office/drawing/2014/main" id="{35B8F0C5-F24F-BB4B-8BD9-DF2702C2DB41}"/>
              </a:ext>
            </a:extLst>
          </p:cNvPr>
          <p:cNvSpPr txBox="1"/>
          <p:nvPr/>
        </p:nvSpPr>
        <p:spPr>
          <a:xfrm>
            <a:off x="1192145" y="2039381"/>
            <a:ext cx="3223959" cy="707886"/>
          </a:xfrm>
          <a:prstGeom prst="rect">
            <a:avLst/>
          </a:prstGeom>
          <a:noFill/>
        </p:spPr>
        <p:txBody>
          <a:bodyPr wrap="none" rtlCol="0">
            <a:spAutoFit/>
          </a:bodyPr>
          <a:lstStyle/>
          <a:p>
            <a:r>
              <a:rPr lang="en-US" sz="4000" b="1" dirty="0">
                <a:solidFill>
                  <a:schemeClr val="tx1">
                    <a:lumMod val="85000"/>
                    <a:lumOff val="15000"/>
                  </a:schemeClr>
                </a:solidFill>
                <a:latin typeface="Poppins" pitchFamily="2" charset="77"/>
                <a:cs typeface="Poppins" pitchFamily="2" charset="77"/>
              </a:rPr>
              <a:t>David Uribe</a:t>
            </a:r>
          </a:p>
        </p:txBody>
      </p:sp>
      <p:sp>
        <p:nvSpPr>
          <p:cNvPr id="8" name="Rectangle 7">
            <a:extLst>
              <a:ext uri="{FF2B5EF4-FFF2-40B4-BE49-F238E27FC236}">
                <a16:creationId xmlns:a16="http://schemas.microsoft.com/office/drawing/2014/main" id="{F92AEB85-4187-3A4C-A55A-62D4843D8368}"/>
              </a:ext>
            </a:extLst>
          </p:cNvPr>
          <p:cNvSpPr/>
          <p:nvPr/>
        </p:nvSpPr>
        <p:spPr>
          <a:xfrm>
            <a:off x="1192146" y="2945150"/>
            <a:ext cx="5090122" cy="827662"/>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 nostrud exercitation ullamco</a:t>
            </a:r>
            <a:endParaRPr lang="en-US" sz="1100" dirty="0">
              <a:solidFill>
                <a:schemeClr val="tx1">
                  <a:lumMod val="50000"/>
                  <a:lumOff val="50000"/>
                </a:schemeClr>
              </a:solidFill>
            </a:endParaRPr>
          </a:p>
        </p:txBody>
      </p:sp>
      <p:cxnSp>
        <p:nvCxnSpPr>
          <p:cNvPr id="10" name="Straight Connector 9">
            <a:extLst>
              <a:ext uri="{FF2B5EF4-FFF2-40B4-BE49-F238E27FC236}">
                <a16:creationId xmlns:a16="http://schemas.microsoft.com/office/drawing/2014/main" id="{164F1397-FB2A-5141-A041-CFDD6F4AB4C6}"/>
              </a:ext>
            </a:extLst>
          </p:cNvPr>
          <p:cNvCxnSpPr>
            <a:cxnSpLocks/>
            <a:stCxn id="13" idx="2"/>
          </p:cNvCxnSpPr>
          <p:nvPr/>
        </p:nvCxnSpPr>
        <p:spPr>
          <a:xfrm flipH="1">
            <a:off x="0" y="4610611"/>
            <a:ext cx="4628017"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7D3DB2E-D0F7-864D-ADC4-7A2FBB62EB9F}"/>
              </a:ext>
            </a:extLst>
          </p:cNvPr>
          <p:cNvCxnSpPr>
            <a:cxnSpLocks/>
            <a:stCxn id="12" idx="2"/>
          </p:cNvCxnSpPr>
          <p:nvPr/>
        </p:nvCxnSpPr>
        <p:spPr>
          <a:xfrm flipH="1">
            <a:off x="0" y="1201583"/>
            <a:ext cx="4628017"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EDF6F5E0-FA80-AD4F-BC77-C5DC08F13263}"/>
              </a:ext>
            </a:extLst>
          </p:cNvPr>
          <p:cNvSpPr/>
          <p:nvPr/>
        </p:nvSpPr>
        <p:spPr>
          <a:xfrm>
            <a:off x="4628017" y="1041400"/>
            <a:ext cx="320366" cy="32036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 name="Oval 12">
            <a:extLst>
              <a:ext uri="{FF2B5EF4-FFF2-40B4-BE49-F238E27FC236}">
                <a16:creationId xmlns:a16="http://schemas.microsoft.com/office/drawing/2014/main" id="{E1A908E2-D0E9-9C4F-BECA-3A980D23685A}"/>
              </a:ext>
            </a:extLst>
          </p:cNvPr>
          <p:cNvSpPr/>
          <p:nvPr/>
        </p:nvSpPr>
        <p:spPr>
          <a:xfrm>
            <a:off x="4628017" y="4450428"/>
            <a:ext cx="320366" cy="32036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Rectangle 15">
            <a:extLst>
              <a:ext uri="{FF2B5EF4-FFF2-40B4-BE49-F238E27FC236}">
                <a16:creationId xmlns:a16="http://schemas.microsoft.com/office/drawing/2014/main" id="{DF654314-11B8-0E40-8749-31D55323728E}"/>
              </a:ext>
            </a:extLst>
          </p:cNvPr>
          <p:cNvSpPr/>
          <p:nvPr/>
        </p:nvSpPr>
        <p:spPr>
          <a:xfrm>
            <a:off x="5302680" y="5194301"/>
            <a:ext cx="5842444" cy="16636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1E8763CE-0B3F-E741-BD87-7F32BA466D2C}"/>
              </a:ext>
            </a:extLst>
          </p:cNvPr>
          <p:cNvSpPr/>
          <p:nvPr/>
        </p:nvSpPr>
        <p:spPr>
          <a:xfrm>
            <a:off x="852407" y="5312776"/>
            <a:ext cx="883404" cy="84351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95126C33-F120-BC4A-8D4C-7D58F27B82D5}"/>
              </a:ext>
            </a:extLst>
          </p:cNvPr>
          <p:cNvSpPr txBox="1"/>
          <p:nvPr/>
        </p:nvSpPr>
        <p:spPr>
          <a:xfrm>
            <a:off x="993385" y="5549869"/>
            <a:ext cx="601447" cy="369332"/>
          </a:xfrm>
          <a:prstGeom prst="rect">
            <a:avLst/>
          </a:prstGeom>
          <a:noFill/>
        </p:spPr>
        <p:txBody>
          <a:bodyPr wrap="none" rtlCol="0">
            <a:spAutoFit/>
          </a:bodyPr>
          <a:lstStyle/>
          <a:p>
            <a:pPr algn="ctr"/>
            <a:r>
              <a:rPr lang="en-US" b="1" dirty="0">
                <a:solidFill>
                  <a:schemeClr val="bg1"/>
                </a:solidFill>
                <a:latin typeface="Poppins" pitchFamily="2" charset="77"/>
                <a:cs typeface="Poppins" pitchFamily="2" charset="77"/>
              </a:rPr>
              <a:t>24+</a:t>
            </a:r>
          </a:p>
        </p:txBody>
      </p:sp>
      <p:sp>
        <p:nvSpPr>
          <p:cNvPr id="26" name="Rectangle 25">
            <a:extLst>
              <a:ext uri="{FF2B5EF4-FFF2-40B4-BE49-F238E27FC236}">
                <a16:creationId xmlns:a16="http://schemas.microsoft.com/office/drawing/2014/main" id="{CDB3DEF2-7A7E-3A4F-887F-F7BDCFA694E3}"/>
              </a:ext>
            </a:extLst>
          </p:cNvPr>
          <p:cNvSpPr/>
          <p:nvPr/>
        </p:nvSpPr>
        <p:spPr>
          <a:xfrm>
            <a:off x="2371567" y="5447661"/>
            <a:ext cx="2077769" cy="573747"/>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a:t>
            </a:r>
            <a:endParaRPr lang="en-US" sz="1100" dirty="0">
              <a:solidFill>
                <a:schemeClr val="tx1">
                  <a:lumMod val="50000"/>
                  <a:lumOff val="50000"/>
                </a:schemeClr>
              </a:solidFill>
            </a:endParaRPr>
          </a:p>
        </p:txBody>
      </p:sp>
      <p:sp>
        <p:nvSpPr>
          <p:cNvPr id="27" name="TextBox 26">
            <a:extLst>
              <a:ext uri="{FF2B5EF4-FFF2-40B4-BE49-F238E27FC236}">
                <a16:creationId xmlns:a16="http://schemas.microsoft.com/office/drawing/2014/main" id="{8980C792-785F-E448-82C0-88D71092DB69}"/>
              </a:ext>
            </a:extLst>
          </p:cNvPr>
          <p:cNvSpPr txBox="1"/>
          <p:nvPr/>
        </p:nvSpPr>
        <p:spPr>
          <a:xfrm>
            <a:off x="5929947" y="5580861"/>
            <a:ext cx="1250663" cy="307777"/>
          </a:xfrm>
          <a:prstGeom prst="rect">
            <a:avLst/>
          </a:prstGeom>
          <a:noFill/>
        </p:spPr>
        <p:txBody>
          <a:bodyPr wrap="none" rtlCol="0">
            <a:spAutoFit/>
          </a:bodyPr>
          <a:lstStyle/>
          <a:p>
            <a:r>
              <a:rPr lang="en-US" sz="1400" b="1" dirty="0">
                <a:solidFill>
                  <a:schemeClr val="bg1"/>
                </a:solidFill>
                <a:latin typeface="Poppins" pitchFamily="2" charset="77"/>
                <a:cs typeface="Poppins" pitchFamily="2" charset="77"/>
              </a:rPr>
              <a:t>Simple Text</a:t>
            </a:r>
          </a:p>
        </p:txBody>
      </p:sp>
      <p:sp>
        <p:nvSpPr>
          <p:cNvPr id="28" name="Rectangle 27">
            <a:extLst>
              <a:ext uri="{FF2B5EF4-FFF2-40B4-BE49-F238E27FC236}">
                <a16:creationId xmlns:a16="http://schemas.microsoft.com/office/drawing/2014/main" id="{B1DCF10A-8405-E940-8B8E-0D6175CD2368}"/>
              </a:ext>
            </a:extLst>
          </p:cNvPr>
          <p:cNvSpPr/>
          <p:nvPr/>
        </p:nvSpPr>
        <p:spPr>
          <a:xfrm>
            <a:off x="5929947" y="5888208"/>
            <a:ext cx="2060260" cy="573747"/>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sit amet, consectetur adipiscing</a:t>
            </a:r>
            <a:endParaRPr lang="en-US" sz="1100" dirty="0">
              <a:solidFill>
                <a:schemeClr val="bg1"/>
              </a:solidFill>
            </a:endParaRPr>
          </a:p>
        </p:txBody>
      </p:sp>
      <p:sp>
        <p:nvSpPr>
          <p:cNvPr id="34" name="TextBox 33">
            <a:extLst>
              <a:ext uri="{FF2B5EF4-FFF2-40B4-BE49-F238E27FC236}">
                <a16:creationId xmlns:a16="http://schemas.microsoft.com/office/drawing/2014/main" id="{E3447D5D-EC0A-824B-9704-E7F60A73F378}"/>
              </a:ext>
            </a:extLst>
          </p:cNvPr>
          <p:cNvSpPr txBox="1"/>
          <p:nvPr/>
        </p:nvSpPr>
        <p:spPr>
          <a:xfrm>
            <a:off x="8457597" y="5580861"/>
            <a:ext cx="1250663" cy="307777"/>
          </a:xfrm>
          <a:prstGeom prst="rect">
            <a:avLst/>
          </a:prstGeom>
          <a:noFill/>
        </p:spPr>
        <p:txBody>
          <a:bodyPr wrap="none" rtlCol="0">
            <a:spAutoFit/>
          </a:bodyPr>
          <a:lstStyle/>
          <a:p>
            <a:r>
              <a:rPr lang="en-US" sz="1400" b="1" dirty="0">
                <a:solidFill>
                  <a:schemeClr val="bg1"/>
                </a:solidFill>
                <a:latin typeface="Poppins" pitchFamily="2" charset="77"/>
                <a:cs typeface="Poppins" pitchFamily="2" charset="77"/>
              </a:rPr>
              <a:t>Simple Text</a:t>
            </a:r>
          </a:p>
        </p:txBody>
      </p:sp>
      <p:sp>
        <p:nvSpPr>
          <p:cNvPr id="35" name="Rectangle 34">
            <a:extLst>
              <a:ext uri="{FF2B5EF4-FFF2-40B4-BE49-F238E27FC236}">
                <a16:creationId xmlns:a16="http://schemas.microsoft.com/office/drawing/2014/main" id="{B27F72F0-B34F-DD44-A592-0A76B3C72716}"/>
              </a:ext>
            </a:extLst>
          </p:cNvPr>
          <p:cNvSpPr/>
          <p:nvPr/>
        </p:nvSpPr>
        <p:spPr>
          <a:xfrm>
            <a:off x="8457597" y="5888208"/>
            <a:ext cx="2060260" cy="573747"/>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sit amet, consectetur adipiscing</a:t>
            </a:r>
            <a:endParaRPr lang="en-US" sz="1100" dirty="0">
              <a:solidFill>
                <a:schemeClr val="bg1"/>
              </a:solidFill>
            </a:endParaRPr>
          </a:p>
        </p:txBody>
      </p:sp>
    </p:spTree>
    <p:extLst>
      <p:ext uri="{BB962C8B-B14F-4D97-AF65-F5344CB8AC3E}">
        <p14:creationId xmlns:p14="http://schemas.microsoft.com/office/powerpoint/2010/main" val="20570973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ED4FB94-FEF5-B246-AA0E-554281644EB7}"/>
              </a:ext>
            </a:extLst>
          </p:cNvPr>
          <p:cNvSpPr>
            <a:spLocks noGrp="1"/>
          </p:cNvSpPr>
          <p:nvPr>
            <p:ph type="pic" sz="quarter" idx="13"/>
          </p:nvPr>
        </p:nvSpPr>
        <p:spPr/>
      </p:sp>
      <p:sp>
        <p:nvSpPr>
          <p:cNvPr id="11" name="Rectangle 10">
            <a:extLst>
              <a:ext uri="{FF2B5EF4-FFF2-40B4-BE49-F238E27FC236}">
                <a16:creationId xmlns:a16="http://schemas.microsoft.com/office/drawing/2014/main" id="{AB1BFD5B-2668-DF41-AAD5-F24D8FB43E1C}"/>
              </a:ext>
            </a:extLst>
          </p:cNvPr>
          <p:cNvSpPr/>
          <p:nvPr/>
        </p:nvSpPr>
        <p:spPr>
          <a:xfrm>
            <a:off x="7179013" y="1131989"/>
            <a:ext cx="5012986" cy="15564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8B10E927-42EA-0A47-A9CA-E98332EEDC2B}"/>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9ABDE467-33E8-D84D-88BA-821A59A573B4}"/>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70FF442D-35AF-3C49-A4CB-D8F6C2AD55B5}"/>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8" name="TextBox 7">
            <a:extLst>
              <a:ext uri="{FF2B5EF4-FFF2-40B4-BE49-F238E27FC236}">
                <a16:creationId xmlns:a16="http://schemas.microsoft.com/office/drawing/2014/main" id="{0F2DA02E-2C79-0041-B33C-FA484D59BC02}"/>
              </a:ext>
            </a:extLst>
          </p:cNvPr>
          <p:cNvSpPr txBox="1"/>
          <p:nvPr/>
        </p:nvSpPr>
        <p:spPr>
          <a:xfrm>
            <a:off x="8013413" y="1556258"/>
            <a:ext cx="3344185" cy="707886"/>
          </a:xfrm>
          <a:prstGeom prst="rect">
            <a:avLst/>
          </a:prstGeom>
          <a:noFill/>
        </p:spPr>
        <p:txBody>
          <a:bodyPr wrap="none" rtlCol="0">
            <a:spAutoFit/>
          </a:bodyPr>
          <a:lstStyle/>
          <a:p>
            <a:pPr algn="ctr"/>
            <a:r>
              <a:rPr lang="en-US" sz="4000" b="1" dirty="0">
                <a:solidFill>
                  <a:schemeClr val="bg1"/>
                </a:solidFill>
                <a:latin typeface="Poppins" pitchFamily="2" charset="77"/>
                <a:cs typeface="Poppins" pitchFamily="2" charset="77"/>
              </a:rPr>
              <a:t>Ruby Blount</a:t>
            </a:r>
          </a:p>
        </p:txBody>
      </p:sp>
      <p:sp>
        <p:nvSpPr>
          <p:cNvPr id="15" name="TextBox 14">
            <a:extLst>
              <a:ext uri="{FF2B5EF4-FFF2-40B4-BE49-F238E27FC236}">
                <a16:creationId xmlns:a16="http://schemas.microsoft.com/office/drawing/2014/main" id="{FDA82BA1-8667-9944-8F06-3279F4C7B288}"/>
              </a:ext>
            </a:extLst>
          </p:cNvPr>
          <p:cNvSpPr txBox="1"/>
          <p:nvPr/>
        </p:nvSpPr>
        <p:spPr>
          <a:xfrm>
            <a:off x="1124481" y="903661"/>
            <a:ext cx="1250663" cy="307777"/>
          </a:xfrm>
          <a:prstGeom prst="rect">
            <a:avLst/>
          </a:prstGeom>
          <a:noFill/>
        </p:spPr>
        <p:txBody>
          <a:bodyPr wrap="none" rtlCol="0">
            <a:spAutoFit/>
          </a:bodyPr>
          <a:lstStyle/>
          <a:p>
            <a:r>
              <a:rPr lang="en-US" sz="1400" b="1" dirty="0">
                <a:solidFill>
                  <a:schemeClr val="tx1">
                    <a:lumMod val="85000"/>
                    <a:lumOff val="15000"/>
                  </a:schemeClr>
                </a:solidFill>
                <a:latin typeface="Poppins" pitchFamily="2" charset="77"/>
                <a:cs typeface="Poppins" pitchFamily="2" charset="77"/>
              </a:rPr>
              <a:t>Simple Text</a:t>
            </a:r>
          </a:p>
        </p:txBody>
      </p:sp>
      <p:sp>
        <p:nvSpPr>
          <p:cNvPr id="16" name="Rectangle 15">
            <a:extLst>
              <a:ext uri="{FF2B5EF4-FFF2-40B4-BE49-F238E27FC236}">
                <a16:creationId xmlns:a16="http://schemas.microsoft.com/office/drawing/2014/main" id="{F8BF8628-65F8-D742-992B-132C5C981CDB}"/>
              </a:ext>
            </a:extLst>
          </p:cNvPr>
          <p:cNvSpPr/>
          <p:nvPr/>
        </p:nvSpPr>
        <p:spPr>
          <a:xfrm>
            <a:off x="1124481" y="1211008"/>
            <a:ext cx="2060260" cy="573747"/>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a:t>
            </a:r>
            <a:endParaRPr lang="en-US" sz="1100" dirty="0">
              <a:solidFill>
                <a:schemeClr val="tx1">
                  <a:lumMod val="50000"/>
                  <a:lumOff val="50000"/>
                </a:schemeClr>
              </a:solidFill>
            </a:endParaRPr>
          </a:p>
        </p:txBody>
      </p:sp>
      <p:sp>
        <p:nvSpPr>
          <p:cNvPr id="17" name="TextBox 16">
            <a:extLst>
              <a:ext uri="{FF2B5EF4-FFF2-40B4-BE49-F238E27FC236}">
                <a16:creationId xmlns:a16="http://schemas.microsoft.com/office/drawing/2014/main" id="{B4C667D9-B139-3D48-AF6B-054FC5BBF395}"/>
              </a:ext>
            </a:extLst>
          </p:cNvPr>
          <p:cNvSpPr txBox="1"/>
          <p:nvPr/>
        </p:nvSpPr>
        <p:spPr>
          <a:xfrm>
            <a:off x="3977372" y="903661"/>
            <a:ext cx="1250663" cy="307777"/>
          </a:xfrm>
          <a:prstGeom prst="rect">
            <a:avLst/>
          </a:prstGeom>
          <a:noFill/>
        </p:spPr>
        <p:txBody>
          <a:bodyPr wrap="none" rtlCol="0">
            <a:spAutoFit/>
          </a:bodyPr>
          <a:lstStyle/>
          <a:p>
            <a:r>
              <a:rPr lang="en-US" sz="1400" b="1" dirty="0">
                <a:solidFill>
                  <a:schemeClr val="tx1">
                    <a:lumMod val="85000"/>
                    <a:lumOff val="15000"/>
                  </a:schemeClr>
                </a:solidFill>
                <a:latin typeface="Poppins" pitchFamily="2" charset="77"/>
                <a:cs typeface="Poppins" pitchFamily="2" charset="77"/>
              </a:rPr>
              <a:t>Simple Text</a:t>
            </a:r>
          </a:p>
        </p:txBody>
      </p:sp>
      <p:sp>
        <p:nvSpPr>
          <p:cNvPr id="18" name="Rectangle 17">
            <a:extLst>
              <a:ext uri="{FF2B5EF4-FFF2-40B4-BE49-F238E27FC236}">
                <a16:creationId xmlns:a16="http://schemas.microsoft.com/office/drawing/2014/main" id="{82CFFE7B-0F25-3A46-AA1A-8ABFB79AF735}"/>
              </a:ext>
            </a:extLst>
          </p:cNvPr>
          <p:cNvSpPr/>
          <p:nvPr/>
        </p:nvSpPr>
        <p:spPr>
          <a:xfrm>
            <a:off x="3977372" y="1211008"/>
            <a:ext cx="2060260" cy="573747"/>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a:t>
            </a:r>
            <a:endParaRPr lang="en-US" sz="1100" dirty="0">
              <a:solidFill>
                <a:schemeClr val="tx1">
                  <a:lumMod val="50000"/>
                  <a:lumOff val="50000"/>
                </a:schemeClr>
              </a:solidFill>
            </a:endParaRPr>
          </a:p>
        </p:txBody>
      </p:sp>
      <p:sp>
        <p:nvSpPr>
          <p:cNvPr id="21" name="Rectangle 20">
            <a:extLst>
              <a:ext uri="{FF2B5EF4-FFF2-40B4-BE49-F238E27FC236}">
                <a16:creationId xmlns:a16="http://schemas.microsoft.com/office/drawing/2014/main" id="{4ECA7096-B8E5-5A40-ADE4-9A05B2FB5894}"/>
              </a:ext>
            </a:extLst>
          </p:cNvPr>
          <p:cNvSpPr/>
          <p:nvPr/>
        </p:nvSpPr>
        <p:spPr>
          <a:xfrm>
            <a:off x="6000491" y="3555958"/>
            <a:ext cx="5126350" cy="827662"/>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 nostrud exercitation ullamco laboris nisi ut aliquip</a:t>
            </a:r>
            <a:endParaRPr lang="en-US" sz="1100" dirty="0">
              <a:solidFill>
                <a:schemeClr val="tx1">
                  <a:lumMod val="50000"/>
                  <a:lumOff val="50000"/>
                </a:schemeClr>
              </a:solidFill>
            </a:endParaRPr>
          </a:p>
        </p:txBody>
      </p:sp>
      <p:sp>
        <p:nvSpPr>
          <p:cNvPr id="24" name="Rectangle 23">
            <a:extLst>
              <a:ext uri="{FF2B5EF4-FFF2-40B4-BE49-F238E27FC236}">
                <a16:creationId xmlns:a16="http://schemas.microsoft.com/office/drawing/2014/main" id="{36B44ACA-7BA5-0C4B-AB24-68BDF95F0C31}"/>
              </a:ext>
            </a:extLst>
          </p:cNvPr>
          <p:cNvSpPr/>
          <p:nvPr/>
        </p:nvSpPr>
        <p:spPr>
          <a:xfrm>
            <a:off x="5683623" y="5251164"/>
            <a:ext cx="5345941" cy="6029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25">
            <a:extLst>
              <a:ext uri="{FF2B5EF4-FFF2-40B4-BE49-F238E27FC236}">
                <a16:creationId xmlns:a16="http://schemas.microsoft.com/office/drawing/2014/main" id="{9C88FC80-02AD-3B48-86A5-60825923AC96}"/>
              </a:ext>
            </a:extLst>
          </p:cNvPr>
          <p:cNvSpPr/>
          <p:nvPr/>
        </p:nvSpPr>
        <p:spPr>
          <a:xfrm>
            <a:off x="4404508" y="2688414"/>
            <a:ext cx="602994" cy="602994"/>
          </a:xfrm>
          <a:custGeom>
            <a:avLst/>
            <a:gdLst>
              <a:gd name="connsiteX0" fmla="*/ 301497 w 602994"/>
              <a:gd name="connsiteY0" fmla="*/ 153885 h 602994"/>
              <a:gd name="connsiteX1" fmla="*/ 153885 w 602994"/>
              <a:gd name="connsiteY1" fmla="*/ 301497 h 602994"/>
              <a:gd name="connsiteX2" fmla="*/ 301497 w 602994"/>
              <a:gd name="connsiteY2" fmla="*/ 449109 h 602994"/>
              <a:gd name="connsiteX3" fmla="*/ 449109 w 602994"/>
              <a:gd name="connsiteY3" fmla="*/ 301497 h 602994"/>
              <a:gd name="connsiteX4" fmla="*/ 301497 w 602994"/>
              <a:gd name="connsiteY4" fmla="*/ 153885 h 602994"/>
              <a:gd name="connsiteX5" fmla="*/ 301497 w 602994"/>
              <a:gd name="connsiteY5" fmla="*/ 0 h 602994"/>
              <a:gd name="connsiteX6" fmla="*/ 602994 w 602994"/>
              <a:gd name="connsiteY6" fmla="*/ 301497 h 602994"/>
              <a:gd name="connsiteX7" fmla="*/ 301497 w 602994"/>
              <a:gd name="connsiteY7" fmla="*/ 602994 h 602994"/>
              <a:gd name="connsiteX8" fmla="*/ 0 w 602994"/>
              <a:gd name="connsiteY8" fmla="*/ 301497 h 602994"/>
              <a:gd name="connsiteX9" fmla="*/ 301497 w 602994"/>
              <a:gd name="connsiteY9" fmla="*/ 0 h 602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2994" h="602994">
                <a:moveTo>
                  <a:pt x="301497" y="153885"/>
                </a:moveTo>
                <a:cubicBezTo>
                  <a:pt x="219973" y="153885"/>
                  <a:pt x="153885" y="219973"/>
                  <a:pt x="153885" y="301497"/>
                </a:cubicBezTo>
                <a:cubicBezTo>
                  <a:pt x="153885" y="383021"/>
                  <a:pt x="219973" y="449109"/>
                  <a:pt x="301497" y="449109"/>
                </a:cubicBezTo>
                <a:cubicBezTo>
                  <a:pt x="383021" y="449109"/>
                  <a:pt x="449109" y="383021"/>
                  <a:pt x="449109" y="301497"/>
                </a:cubicBezTo>
                <a:cubicBezTo>
                  <a:pt x="449109" y="219973"/>
                  <a:pt x="383021" y="153885"/>
                  <a:pt x="301497" y="153885"/>
                </a:cubicBezTo>
                <a:close/>
                <a:moveTo>
                  <a:pt x="301497" y="0"/>
                </a:moveTo>
                <a:cubicBezTo>
                  <a:pt x="468009" y="0"/>
                  <a:pt x="602994" y="134985"/>
                  <a:pt x="602994" y="301497"/>
                </a:cubicBezTo>
                <a:cubicBezTo>
                  <a:pt x="602994" y="468009"/>
                  <a:pt x="468009" y="602994"/>
                  <a:pt x="301497" y="602994"/>
                </a:cubicBezTo>
                <a:cubicBezTo>
                  <a:pt x="134985" y="602994"/>
                  <a:pt x="0" y="468009"/>
                  <a:pt x="0" y="301497"/>
                </a:cubicBezTo>
                <a:cubicBezTo>
                  <a:pt x="0" y="134985"/>
                  <a:pt x="134985" y="0"/>
                  <a:pt x="30149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Oval 26">
            <a:extLst>
              <a:ext uri="{FF2B5EF4-FFF2-40B4-BE49-F238E27FC236}">
                <a16:creationId xmlns:a16="http://schemas.microsoft.com/office/drawing/2014/main" id="{1B45D04F-A200-704C-9A58-3CF6E43607DE}"/>
              </a:ext>
            </a:extLst>
          </p:cNvPr>
          <p:cNvSpPr/>
          <p:nvPr/>
        </p:nvSpPr>
        <p:spPr>
          <a:xfrm>
            <a:off x="728507" y="433098"/>
            <a:ext cx="320366" cy="32036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8" name="TextBox 27">
            <a:extLst>
              <a:ext uri="{FF2B5EF4-FFF2-40B4-BE49-F238E27FC236}">
                <a16:creationId xmlns:a16="http://schemas.microsoft.com/office/drawing/2014/main" id="{580202F1-B03D-0E44-872B-2C8A54A16B0D}"/>
              </a:ext>
            </a:extLst>
          </p:cNvPr>
          <p:cNvSpPr txBox="1"/>
          <p:nvPr/>
        </p:nvSpPr>
        <p:spPr>
          <a:xfrm>
            <a:off x="6096000" y="5414160"/>
            <a:ext cx="688009" cy="276999"/>
          </a:xfrm>
          <a:prstGeom prst="rect">
            <a:avLst/>
          </a:prstGeom>
          <a:noFill/>
        </p:spPr>
        <p:txBody>
          <a:bodyPr wrap="none" rtlCol="0">
            <a:spAutoFit/>
          </a:bodyPr>
          <a:lstStyle/>
          <a:p>
            <a:pPr algn="ctr"/>
            <a:r>
              <a:rPr lang="en-US" sz="1200" b="1" dirty="0">
                <a:solidFill>
                  <a:schemeClr val="bg1"/>
                </a:solidFill>
                <a:latin typeface="Poppins" pitchFamily="2" charset="77"/>
                <a:ea typeface="Open Sans" panose="020B0606030504020204" pitchFamily="34" charset="0"/>
                <a:cs typeface="Poppins" pitchFamily="2" charset="77"/>
              </a:rPr>
              <a:t>356.07</a:t>
            </a:r>
          </a:p>
        </p:txBody>
      </p:sp>
      <p:sp>
        <p:nvSpPr>
          <p:cNvPr id="29" name="Rectangle 28">
            <a:extLst>
              <a:ext uri="{FF2B5EF4-FFF2-40B4-BE49-F238E27FC236}">
                <a16:creationId xmlns:a16="http://schemas.microsoft.com/office/drawing/2014/main" id="{CF0637FC-B67B-B94F-A17D-12A5694AF624}"/>
              </a:ext>
            </a:extLst>
          </p:cNvPr>
          <p:cNvSpPr/>
          <p:nvPr/>
        </p:nvSpPr>
        <p:spPr>
          <a:xfrm>
            <a:off x="7086434" y="5421854"/>
            <a:ext cx="3588840" cy="261610"/>
          </a:xfrm>
          <a:prstGeom prst="rect">
            <a:avLst/>
          </a:prstGeom>
        </p:spPr>
        <p:txBody>
          <a:bodyPr wrap="square">
            <a:spAutoFit/>
          </a:bodyPr>
          <a:lstStyle/>
          <a:p>
            <a:pPr algn="just"/>
            <a:r>
              <a:rPr lang="en-US" sz="1100" dirty="0">
                <a:solidFill>
                  <a:schemeClr val="bg1"/>
                </a:solidFill>
                <a:latin typeface="Open Sans" panose="020B0606030504020204" pitchFamily="34" charset="0"/>
              </a:rPr>
              <a:t>Lorem ipsum dolor sit amet, consectetur adipiscing</a:t>
            </a:r>
            <a:endParaRPr lang="en-US" sz="1100" dirty="0">
              <a:solidFill>
                <a:schemeClr val="bg1"/>
              </a:solidFill>
            </a:endParaRPr>
          </a:p>
        </p:txBody>
      </p:sp>
      <p:cxnSp>
        <p:nvCxnSpPr>
          <p:cNvPr id="32" name="Straight Connector 31">
            <a:extLst>
              <a:ext uri="{FF2B5EF4-FFF2-40B4-BE49-F238E27FC236}">
                <a16:creationId xmlns:a16="http://schemas.microsoft.com/office/drawing/2014/main" id="{3FE36F70-1E8C-FF49-8EFC-C5C388A42353}"/>
              </a:ext>
            </a:extLst>
          </p:cNvPr>
          <p:cNvCxnSpPr>
            <a:cxnSpLocks/>
            <a:stCxn id="24" idx="1"/>
          </p:cNvCxnSpPr>
          <p:nvPr/>
        </p:nvCxnSpPr>
        <p:spPr>
          <a:xfrm flipH="1">
            <a:off x="4922195" y="5552661"/>
            <a:ext cx="761428"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0592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Pie 65">
            <a:extLst>
              <a:ext uri="{FF2B5EF4-FFF2-40B4-BE49-F238E27FC236}">
                <a16:creationId xmlns:a16="http://schemas.microsoft.com/office/drawing/2014/main" id="{5210A950-A1E3-D246-B16F-1D43BFA3EF64}"/>
              </a:ext>
            </a:extLst>
          </p:cNvPr>
          <p:cNvSpPr/>
          <p:nvPr/>
        </p:nvSpPr>
        <p:spPr>
          <a:xfrm>
            <a:off x="1015177" y="1090613"/>
            <a:ext cx="4676775" cy="4676775"/>
          </a:xfrm>
          <a:prstGeom prst="pi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2" name="TextBox 1">
            <a:extLst>
              <a:ext uri="{FF2B5EF4-FFF2-40B4-BE49-F238E27FC236}">
                <a16:creationId xmlns:a16="http://schemas.microsoft.com/office/drawing/2014/main" id="{A7D7931D-BAC2-5843-B86E-2F6C43A30498}"/>
              </a:ext>
            </a:extLst>
          </p:cNvPr>
          <p:cNvSpPr txBox="1"/>
          <p:nvPr/>
        </p:nvSpPr>
        <p:spPr>
          <a:xfrm>
            <a:off x="6610350" y="2782669"/>
            <a:ext cx="4544834" cy="1015663"/>
          </a:xfrm>
          <a:prstGeom prst="rect">
            <a:avLst/>
          </a:prstGeom>
          <a:noFill/>
        </p:spPr>
        <p:txBody>
          <a:bodyPr wrap="none" rtlCol="0">
            <a:spAutoFit/>
          </a:bodyPr>
          <a:lstStyle/>
          <a:p>
            <a:r>
              <a:rPr lang="en-US" sz="6000" b="1" dirty="0">
                <a:solidFill>
                  <a:schemeClr val="tx1">
                    <a:lumMod val="85000"/>
                    <a:lumOff val="15000"/>
                  </a:schemeClr>
                </a:solidFill>
                <a:latin typeface="Poppins" pitchFamily="2" charset="77"/>
                <a:cs typeface="Poppins" pitchFamily="2" charset="77"/>
              </a:rPr>
              <a:t>Break Slide</a:t>
            </a:r>
          </a:p>
        </p:txBody>
      </p:sp>
      <p:sp>
        <p:nvSpPr>
          <p:cNvPr id="3" name="TextBox 2">
            <a:extLst>
              <a:ext uri="{FF2B5EF4-FFF2-40B4-BE49-F238E27FC236}">
                <a16:creationId xmlns:a16="http://schemas.microsoft.com/office/drawing/2014/main" id="{7018EBE0-F360-694A-A550-DBC4D72DAF7E}"/>
              </a:ext>
            </a:extLst>
          </p:cNvPr>
          <p:cNvSpPr txBox="1"/>
          <p:nvPr/>
        </p:nvSpPr>
        <p:spPr>
          <a:xfrm>
            <a:off x="6610350" y="3798332"/>
            <a:ext cx="3472425" cy="276999"/>
          </a:xfrm>
          <a:prstGeom prst="rect">
            <a:avLst/>
          </a:prstGeom>
          <a:noFill/>
        </p:spPr>
        <p:txBody>
          <a:bodyPr wrap="none" rtlCol="0">
            <a:spAutoFit/>
          </a:bodyPr>
          <a:lstStyle/>
          <a:p>
            <a:r>
              <a:rPr lang="en-US" sz="1200" spc="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Creative Agency Presentation Template</a:t>
            </a:r>
          </a:p>
        </p:txBody>
      </p:sp>
      <p:sp>
        <p:nvSpPr>
          <p:cNvPr id="71" name="Arc 70">
            <a:extLst>
              <a:ext uri="{FF2B5EF4-FFF2-40B4-BE49-F238E27FC236}">
                <a16:creationId xmlns:a16="http://schemas.microsoft.com/office/drawing/2014/main" id="{CB06BC36-A020-C148-A273-E2AD709FEDC7}"/>
              </a:ext>
            </a:extLst>
          </p:cNvPr>
          <p:cNvSpPr/>
          <p:nvPr/>
        </p:nvSpPr>
        <p:spPr>
          <a:xfrm>
            <a:off x="1217568" y="1293004"/>
            <a:ext cx="4271989" cy="4271989"/>
          </a:xfrm>
          <a:prstGeom prst="arc">
            <a:avLst/>
          </a:prstGeom>
          <a:ln w="127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3" name="Oval 72">
            <a:extLst>
              <a:ext uri="{FF2B5EF4-FFF2-40B4-BE49-F238E27FC236}">
                <a16:creationId xmlns:a16="http://schemas.microsoft.com/office/drawing/2014/main" id="{F2C1B634-5CA1-7646-AAB7-AAA6A0BEFB32}"/>
              </a:ext>
            </a:extLst>
          </p:cNvPr>
          <p:cNvSpPr/>
          <p:nvPr/>
        </p:nvSpPr>
        <p:spPr>
          <a:xfrm>
            <a:off x="7324009" y="4506865"/>
            <a:ext cx="320366" cy="3203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4" name="Oval 73">
            <a:extLst>
              <a:ext uri="{FF2B5EF4-FFF2-40B4-BE49-F238E27FC236}">
                <a16:creationId xmlns:a16="http://schemas.microsoft.com/office/drawing/2014/main" id="{1FCA2186-D283-D540-837B-F5B355796560}"/>
              </a:ext>
            </a:extLst>
          </p:cNvPr>
          <p:cNvSpPr/>
          <p:nvPr/>
        </p:nvSpPr>
        <p:spPr>
          <a:xfrm>
            <a:off x="9917164" y="5381876"/>
            <a:ext cx="602994" cy="60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5" name="Oval 74">
            <a:extLst>
              <a:ext uri="{FF2B5EF4-FFF2-40B4-BE49-F238E27FC236}">
                <a16:creationId xmlns:a16="http://schemas.microsoft.com/office/drawing/2014/main" id="{8BF08A95-EE2A-4B41-BB0C-68E630B820CD}"/>
              </a:ext>
            </a:extLst>
          </p:cNvPr>
          <p:cNvSpPr/>
          <p:nvPr/>
        </p:nvSpPr>
        <p:spPr>
          <a:xfrm>
            <a:off x="10850614" y="1656569"/>
            <a:ext cx="972212" cy="9722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6" name="TextBox 75">
            <a:extLst>
              <a:ext uri="{FF2B5EF4-FFF2-40B4-BE49-F238E27FC236}">
                <a16:creationId xmlns:a16="http://schemas.microsoft.com/office/drawing/2014/main" id="{9545AB6D-5457-E140-8CE2-2EC54E38FD30}"/>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77" name="TextBox 76">
            <a:extLst>
              <a:ext uri="{FF2B5EF4-FFF2-40B4-BE49-F238E27FC236}">
                <a16:creationId xmlns:a16="http://schemas.microsoft.com/office/drawing/2014/main" id="{6FD08B6D-B61A-D14B-BFB9-62C2D7F0D23E}"/>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78" name="TextBox 77">
            <a:extLst>
              <a:ext uri="{FF2B5EF4-FFF2-40B4-BE49-F238E27FC236}">
                <a16:creationId xmlns:a16="http://schemas.microsoft.com/office/drawing/2014/main" id="{1D2CA921-03B9-6A4C-96FD-BBB76E3AD4EA}"/>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5" name="Picture Placeholder 4">
            <a:extLst>
              <a:ext uri="{FF2B5EF4-FFF2-40B4-BE49-F238E27FC236}">
                <a16:creationId xmlns:a16="http://schemas.microsoft.com/office/drawing/2014/main" id="{0ABA0E4E-F82F-9544-A7AC-83C87DF819F2}"/>
              </a:ext>
            </a:extLst>
          </p:cNvPr>
          <p:cNvSpPr>
            <a:spLocks noGrp="1"/>
          </p:cNvSpPr>
          <p:nvPr>
            <p:ph type="pic" sz="quarter" idx="10"/>
          </p:nvPr>
        </p:nvSpPr>
        <p:spPr/>
      </p:sp>
    </p:spTree>
    <p:extLst>
      <p:ext uri="{BB962C8B-B14F-4D97-AF65-F5344CB8AC3E}">
        <p14:creationId xmlns:p14="http://schemas.microsoft.com/office/powerpoint/2010/main" val="19060432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A3D09D4-EC3D-6A41-B831-4821D5858A48}"/>
              </a:ext>
            </a:extLst>
          </p:cNvPr>
          <p:cNvSpPr/>
          <p:nvPr/>
        </p:nvSpPr>
        <p:spPr>
          <a:xfrm>
            <a:off x="5286605" y="773008"/>
            <a:ext cx="1618790" cy="45232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A7D7404B-2388-DC4A-91A4-96F06B85E07F}"/>
              </a:ext>
            </a:extLst>
          </p:cNvPr>
          <p:cNvSpPr/>
          <p:nvPr/>
        </p:nvSpPr>
        <p:spPr>
          <a:xfrm>
            <a:off x="7583027" y="5632666"/>
            <a:ext cx="1618790" cy="45232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B8C717C6-5416-4040-A054-F02471A28140}"/>
              </a:ext>
            </a:extLst>
          </p:cNvPr>
          <p:cNvSpPr/>
          <p:nvPr/>
        </p:nvSpPr>
        <p:spPr>
          <a:xfrm>
            <a:off x="5537207" y="1017101"/>
            <a:ext cx="3414008" cy="482379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BF820C64-118C-4042-97A4-EF62B740B627}"/>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F63C5665-1D3F-1646-8D3E-62F4939322E1}"/>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41556B33-B93E-E642-A9B1-E3D0A42F2A27}"/>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5" name="TextBox 4">
            <a:extLst>
              <a:ext uri="{FF2B5EF4-FFF2-40B4-BE49-F238E27FC236}">
                <a16:creationId xmlns:a16="http://schemas.microsoft.com/office/drawing/2014/main" id="{B00804F3-F8FC-7B45-A972-CB541D298E4D}"/>
              </a:ext>
            </a:extLst>
          </p:cNvPr>
          <p:cNvSpPr txBox="1"/>
          <p:nvPr/>
        </p:nvSpPr>
        <p:spPr>
          <a:xfrm>
            <a:off x="6214081" y="1549324"/>
            <a:ext cx="1277914" cy="307777"/>
          </a:xfrm>
          <a:prstGeom prst="rect">
            <a:avLst/>
          </a:prstGeom>
          <a:noFill/>
        </p:spPr>
        <p:txBody>
          <a:bodyPr wrap="none" rtlCol="0">
            <a:spAutoFit/>
          </a:bodyPr>
          <a:lstStyle/>
          <a:p>
            <a:r>
              <a:rPr lang="en-US" sz="1400" b="1" dirty="0">
                <a:solidFill>
                  <a:schemeClr val="bg1"/>
                </a:solidFill>
                <a:latin typeface="Poppins" pitchFamily="2" charset="77"/>
                <a:cs typeface="Poppins" pitchFamily="2" charset="77"/>
              </a:rPr>
              <a:t>Service One</a:t>
            </a:r>
          </a:p>
        </p:txBody>
      </p:sp>
      <p:sp>
        <p:nvSpPr>
          <p:cNvPr id="6" name="Rectangle 5">
            <a:extLst>
              <a:ext uri="{FF2B5EF4-FFF2-40B4-BE49-F238E27FC236}">
                <a16:creationId xmlns:a16="http://schemas.microsoft.com/office/drawing/2014/main" id="{83892C03-9A85-3A48-BA57-546499295E38}"/>
              </a:ext>
            </a:extLst>
          </p:cNvPr>
          <p:cNvSpPr/>
          <p:nvPr/>
        </p:nvSpPr>
        <p:spPr>
          <a:xfrm>
            <a:off x="6214081" y="1856671"/>
            <a:ext cx="2060260" cy="573747"/>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sit amet, consectetur adipiscing</a:t>
            </a:r>
            <a:endParaRPr lang="en-US" sz="1100" dirty="0">
              <a:solidFill>
                <a:schemeClr val="bg1"/>
              </a:solidFill>
            </a:endParaRPr>
          </a:p>
        </p:txBody>
      </p:sp>
      <p:sp>
        <p:nvSpPr>
          <p:cNvPr id="7" name="TextBox 6">
            <a:extLst>
              <a:ext uri="{FF2B5EF4-FFF2-40B4-BE49-F238E27FC236}">
                <a16:creationId xmlns:a16="http://schemas.microsoft.com/office/drawing/2014/main" id="{B3B233D1-E15C-BB45-BF5A-67574012E781}"/>
              </a:ext>
            </a:extLst>
          </p:cNvPr>
          <p:cNvSpPr txBox="1"/>
          <p:nvPr/>
        </p:nvSpPr>
        <p:spPr>
          <a:xfrm>
            <a:off x="6214081" y="2988452"/>
            <a:ext cx="1281120" cy="307777"/>
          </a:xfrm>
          <a:prstGeom prst="rect">
            <a:avLst/>
          </a:prstGeom>
          <a:noFill/>
        </p:spPr>
        <p:txBody>
          <a:bodyPr wrap="none" rtlCol="0">
            <a:spAutoFit/>
          </a:bodyPr>
          <a:lstStyle/>
          <a:p>
            <a:r>
              <a:rPr lang="en-US" sz="1400" b="1" dirty="0">
                <a:solidFill>
                  <a:schemeClr val="bg1"/>
                </a:solidFill>
                <a:latin typeface="Poppins" pitchFamily="2" charset="77"/>
                <a:cs typeface="Poppins" pitchFamily="2" charset="77"/>
              </a:rPr>
              <a:t>Service Two</a:t>
            </a:r>
          </a:p>
        </p:txBody>
      </p:sp>
      <p:sp>
        <p:nvSpPr>
          <p:cNvPr id="8" name="Rectangle 7">
            <a:extLst>
              <a:ext uri="{FF2B5EF4-FFF2-40B4-BE49-F238E27FC236}">
                <a16:creationId xmlns:a16="http://schemas.microsoft.com/office/drawing/2014/main" id="{2A057F3F-F803-9240-9EFB-2028D76E583C}"/>
              </a:ext>
            </a:extLst>
          </p:cNvPr>
          <p:cNvSpPr/>
          <p:nvPr/>
        </p:nvSpPr>
        <p:spPr>
          <a:xfrm>
            <a:off x="6214081" y="3295799"/>
            <a:ext cx="2060260" cy="573747"/>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sit amet, consectetur adipiscing</a:t>
            </a:r>
            <a:endParaRPr lang="en-US" sz="1100" dirty="0">
              <a:solidFill>
                <a:schemeClr val="bg1"/>
              </a:solidFill>
            </a:endParaRPr>
          </a:p>
        </p:txBody>
      </p:sp>
      <p:sp>
        <p:nvSpPr>
          <p:cNvPr id="9" name="TextBox 8">
            <a:extLst>
              <a:ext uri="{FF2B5EF4-FFF2-40B4-BE49-F238E27FC236}">
                <a16:creationId xmlns:a16="http://schemas.microsoft.com/office/drawing/2014/main" id="{E03FFEAC-3665-8F45-96CA-04090650F873}"/>
              </a:ext>
            </a:extLst>
          </p:cNvPr>
          <p:cNvSpPr txBox="1"/>
          <p:nvPr/>
        </p:nvSpPr>
        <p:spPr>
          <a:xfrm>
            <a:off x="6214081" y="4427581"/>
            <a:ext cx="1430200" cy="307777"/>
          </a:xfrm>
          <a:prstGeom prst="rect">
            <a:avLst/>
          </a:prstGeom>
          <a:noFill/>
        </p:spPr>
        <p:txBody>
          <a:bodyPr wrap="none" rtlCol="0">
            <a:spAutoFit/>
          </a:bodyPr>
          <a:lstStyle/>
          <a:p>
            <a:r>
              <a:rPr lang="en-US" sz="1400" b="1" dirty="0">
                <a:solidFill>
                  <a:schemeClr val="bg1"/>
                </a:solidFill>
                <a:latin typeface="Poppins" pitchFamily="2" charset="77"/>
                <a:cs typeface="Poppins" pitchFamily="2" charset="77"/>
              </a:rPr>
              <a:t>Service Three</a:t>
            </a:r>
          </a:p>
        </p:txBody>
      </p:sp>
      <p:sp>
        <p:nvSpPr>
          <p:cNvPr id="10" name="Rectangle 9">
            <a:extLst>
              <a:ext uri="{FF2B5EF4-FFF2-40B4-BE49-F238E27FC236}">
                <a16:creationId xmlns:a16="http://schemas.microsoft.com/office/drawing/2014/main" id="{D1AB4A14-70EE-6A4A-8D83-64EC562A824A}"/>
              </a:ext>
            </a:extLst>
          </p:cNvPr>
          <p:cNvSpPr/>
          <p:nvPr/>
        </p:nvSpPr>
        <p:spPr>
          <a:xfrm>
            <a:off x="6214081" y="4734928"/>
            <a:ext cx="2060260" cy="573747"/>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sit amet, consectetur adipiscing</a:t>
            </a:r>
            <a:endParaRPr lang="en-US" sz="1100" dirty="0">
              <a:solidFill>
                <a:schemeClr val="bg1"/>
              </a:solidFill>
            </a:endParaRPr>
          </a:p>
        </p:txBody>
      </p:sp>
      <p:sp>
        <p:nvSpPr>
          <p:cNvPr id="12" name="TextBox 11">
            <a:extLst>
              <a:ext uri="{FF2B5EF4-FFF2-40B4-BE49-F238E27FC236}">
                <a16:creationId xmlns:a16="http://schemas.microsoft.com/office/drawing/2014/main" id="{8A1E0EA4-FF28-E44E-A7D8-F239F13ED91E}"/>
              </a:ext>
            </a:extLst>
          </p:cNvPr>
          <p:cNvSpPr txBox="1"/>
          <p:nvPr/>
        </p:nvSpPr>
        <p:spPr>
          <a:xfrm>
            <a:off x="1020368" y="3075057"/>
            <a:ext cx="3496470" cy="707886"/>
          </a:xfrm>
          <a:prstGeom prst="rect">
            <a:avLst/>
          </a:prstGeom>
          <a:noFill/>
        </p:spPr>
        <p:txBody>
          <a:bodyPr wrap="none" rtlCol="0">
            <a:spAutoFit/>
          </a:bodyPr>
          <a:lstStyle/>
          <a:p>
            <a:pPr algn="ctr"/>
            <a:r>
              <a:rPr lang="en-US" sz="4000" b="1" dirty="0">
                <a:solidFill>
                  <a:schemeClr val="tx1">
                    <a:lumMod val="85000"/>
                    <a:lumOff val="15000"/>
                  </a:schemeClr>
                </a:solidFill>
                <a:latin typeface="Poppins" pitchFamily="2" charset="77"/>
                <a:cs typeface="Poppins" pitchFamily="2" charset="77"/>
              </a:rPr>
              <a:t>Our Services</a:t>
            </a:r>
          </a:p>
        </p:txBody>
      </p:sp>
      <p:cxnSp>
        <p:nvCxnSpPr>
          <p:cNvPr id="13" name="Straight Connector 12">
            <a:extLst>
              <a:ext uri="{FF2B5EF4-FFF2-40B4-BE49-F238E27FC236}">
                <a16:creationId xmlns:a16="http://schemas.microsoft.com/office/drawing/2014/main" id="{DA095E11-6AB5-A542-9E70-3831520B4440}"/>
              </a:ext>
            </a:extLst>
          </p:cNvPr>
          <p:cNvCxnSpPr>
            <a:cxnSpLocks/>
            <a:stCxn id="16" idx="2"/>
          </p:cNvCxnSpPr>
          <p:nvPr/>
        </p:nvCxnSpPr>
        <p:spPr>
          <a:xfrm flipH="1">
            <a:off x="0" y="4375101"/>
            <a:ext cx="4507008"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D97FDAE-FB96-2546-B24A-CB89D37DD4E3}"/>
              </a:ext>
            </a:extLst>
          </p:cNvPr>
          <p:cNvCxnSpPr>
            <a:cxnSpLocks/>
            <a:stCxn id="15" idx="2"/>
          </p:cNvCxnSpPr>
          <p:nvPr/>
        </p:nvCxnSpPr>
        <p:spPr>
          <a:xfrm flipH="1">
            <a:off x="0" y="2482899"/>
            <a:ext cx="4507008"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6180FBF2-9091-C545-9CF0-F5CB0332F3DA}"/>
              </a:ext>
            </a:extLst>
          </p:cNvPr>
          <p:cNvSpPr/>
          <p:nvPr/>
        </p:nvSpPr>
        <p:spPr>
          <a:xfrm>
            <a:off x="4507008" y="2322716"/>
            <a:ext cx="320366" cy="3203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Oval 15">
            <a:extLst>
              <a:ext uri="{FF2B5EF4-FFF2-40B4-BE49-F238E27FC236}">
                <a16:creationId xmlns:a16="http://schemas.microsoft.com/office/drawing/2014/main" id="{9E5C15BE-1E37-B64B-8AA0-4688007EA430}"/>
              </a:ext>
            </a:extLst>
          </p:cNvPr>
          <p:cNvSpPr/>
          <p:nvPr/>
        </p:nvSpPr>
        <p:spPr>
          <a:xfrm>
            <a:off x="4507008" y="4214918"/>
            <a:ext cx="320366" cy="3203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7" name="Picture Placeholder 16">
            <a:extLst>
              <a:ext uri="{FF2B5EF4-FFF2-40B4-BE49-F238E27FC236}">
                <a16:creationId xmlns:a16="http://schemas.microsoft.com/office/drawing/2014/main" id="{A015F206-D6DD-6346-B4E1-6963FF7BDAD6}"/>
              </a:ext>
            </a:extLst>
          </p:cNvPr>
          <p:cNvSpPr>
            <a:spLocks noGrp="1"/>
          </p:cNvSpPr>
          <p:nvPr>
            <p:ph type="pic" sz="quarter" idx="13"/>
          </p:nvPr>
        </p:nvSpPr>
        <p:spPr/>
      </p:sp>
    </p:spTree>
    <p:extLst>
      <p:ext uri="{BB962C8B-B14F-4D97-AF65-F5344CB8AC3E}">
        <p14:creationId xmlns:p14="http://schemas.microsoft.com/office/powerpoint/2010/main" val="6677348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640553F5-CB86-BA46-85E8-60213BA19D8E}"/>
              </a:ext>
            </a:extLst>
          </p:cNvPr>
          <p:cNvSpPr>
            <a:spLocks noGrp="1"/>
          </p:cNvSpPr>
          <p:nvPr>
            <p:ph type="pic" sz="quarter" idx="13"/>
          </p:nvPr>
        </p:nvSpPr>
        <p:spPr/>
      </p:sp>
      <p:sp>
        <p:nvSpPr>
          <p:cNvPr id="2" name="TextBox 1">
            <a:extLst>
              <a:ext uri="{FF2B5EF4-FFF2-40B4-BE49-F238E27FC236}">
                <a16:creationId xmlns:a16="http://schemas.microsoft.com/office/drawing/2014/main" id="{AD411649-9AC5-0541-985A-44E4ABA1A6E4}"/>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5D22F549-50C0-CC46-B50E-8AA45A5E4243}"/>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D5739701-96CC-6B44-A1F2-D95F425846FA}"/>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5" name="TextBox 4">
            <a:extLst>
              <a:ext uri="{FF2B5EF4-FFF2-40B4-BE49-F238E27FC236}">
                <a16:creationId xmlns:a16="http://schemas.microsoft.com/office/drawing/2014/main" id="{63739B1F-A8F1-3249-8C43-67B982D0AB91}"/>
              </a:ext>
            </a:extLst>
          </p:cNvPr>
          <p:cNvSpPr txBox="1"/>
          <p:nvPr/>
        </p:nvSpPr>
        <p:spPr>
          <a:xfrm>
            <a:off x="3807262" y="5229629"/>
            <a:ext cx="1277914" cy="307777"/>
          </a:xfrm>
          <a:prstGeom prst="rect">
            <a:avLst/>
          </a:prstGeom>
          <a:noFill/>
        </p:spPr>
        <p:txBody>
          <a:bodyPr wrap="none" rtlCol="0">
            <a:spAutoFit/>
          </a:bodyPr>
          <a:lstStyle/>
          <a:p>
            <a:r>
              <a:rPr lang="en-US" sz="1400" b="1" dirty="0">
                <a:solidFill>
                  <a:schemeClr val="tx1">
                    <a:lumMod val="85000"/>
                    <a:lumOff val="15000"/>
                  </a:schemeClr>
                </a:solidFill>
                <a:latin typeface="Poppins" pitchFamily="2" charset="77"/>
                <a:cs typeface="Poppins" pitchFamily="2" charset="77"/>
              </a:rPr>
              <a:t>Service One</a:t>
            </a:r>
          </a:p>
        </p:txBody>
      </p:sp>
      <p:sp>
        <p:nvSpPr>
          <p:cNvPr id="6" name="Rectangle 5">
            <a:extLst>
              <a:ext uri="{FF2B5EF4-FFF2-40B4-BE49-F238E27FC236}">
                <a16:creationId xmlns:a16="http://schemas.microsoft.com/office/drawing/2014/main" id="{A9C746A3-B07D-B749-8DD6-FB3D89DC44F9}"/>
              </a:ext>
            </a:extLst>
          </p:cNvPr>
          <p:cNvSpPr/>
          <p:nvPr/>
        </p:nvSpPr>
        <p:spPr>
          <a:xfrm>
            <a:off x="3807262" y="5536976"/>
            <a:ext cx="2060260" cy="573747"/>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a:t>
            </a:r>
            <a:endParaRPr lang="en-US" sz="1100" dirty="0">
              <a:solidFill>
                <a:schemeClr val="tx1">
                  <a:lumMod val="50000"/>
                  <a:lumOff val="50000"/>
                </a:schemeClr>
              </a:solidFill>
            </a:endParaRPr>
          </a:p>
        </p:txBody>
      </p:sp>
      <p:sp>
        <p:nvSpPr>
          <p:cNvPr id="7" name="TextBox 6">
            <a:extLst>
              <a:ext uri="{FF2B5EF4-FFF2-40B4-BE49-F238E27FC236}">
                <a16:creationId xmlns:a16="http://schemas.microsoft.com/office/drawing/2014/main" id="{E7BAE099-3580-904C-A720-627E18346F5A}"/>
              </a:ext>
            </a:extLst>
          </p:cNvPr>
          <p:cNvSpPr txBox="1"/>
          <p:nvPr/>
        </p:nvSpPr>
        <p:spPr>
          <a:xfrm>
            <a:off x="6484676" y="5229629"/>
            <a:ext cx="1281120" cy="307777"/>
          </a:xfrm>
          <a:prstGeom prst="rect">
            <a:avLst/>
          </a:prstGeom>
          <a:noFill/>
        </p:spPr>
        <p:txBody>
          <a:bodyPr wrap="none" rtlCol="0">
            <a:spAutoFit/>
          </a:bodyPr>
          <a:lstStyle/>
          <a:p>
            <a:r>
              <a:rPr lang="en-US" sz="1400" b="1" dirty="0">
                <a:solidFill>
                  <a:schemeClr val="tx1">
                    <a:lumMod val="85000"/>
                    <a:lumOff val="15000"/>
                  </a:schemeClr>
                </a:solidFill>
                <a:latin typeface="Poppins" pitchFamily="2" charset="77"/>
                <a:cs typeface="Poppins" pitchFamily="2" charset="77"/>
              </a:rPr>
              <a:t>Service Two</a:t>
            </a:r>
          </a:p>
        </p:txBody>
      </p:sp>
      <p:sp>
        <p:nvSpPr>
          <p:cNvPr id="8" name="Rectangle 7">
            <a:extLst>
              <a:ext uri="{FF2B5EF4-FFF2-40B4-BE49-F238E27FC236}">
                <a16:creationId xmlns:a16="http://schemas.microsoft.com/office/drawing/2014/main" id="{C87564D1-F179-154A-8431-FB51D170E089}"/>
              </a:ext>
            </a:extLst>
          </p:cNvPr>
          <p:cNvSpPr/>
          <p:nvPr/>
        </p:nvSpPr>
        <p:spPr>
          <a:xfrm>
            <a:off x="6484676" y="5536976"/>
            <a:ext cx="2060260" cy="573747"/>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a:t>
            </a:r>
            <a:endParaRPr lang="en-US" sz="1100" dirty="0">
              <a:solidFill>
                <a:schemeClr val="tx1">
                  <a:lumMod val="50000"/>
                  <a:lumOff val="50000"/>
                </a:schemeClr>
              </a:solidFill>
            </a:endParaRPr>
          </a:p>
        </p:txBody>
      </p:sp>
      <p:sp>
        <p:nvSpPr>
          <p:cNvPr id="9" name="TextBox 8">
            <a:extLst>
              <a:ext uri="{FF2B5EF4-FFF2-40B4-BE49-F238E27FC236}">
                <a16:creationId xmlns:a16="http://schemas.microsoft.com/office/drawing/2014/main" id="{64BDC093-A3A0-B544-8CDF-915084B2941A}"/>
              </a:ext>
            </a:extLst>
          </p:cNvPr>
          <p:cNvSpPr txBox="1"/>
          <p:nvPr/>
        </p:nvSpPr>
        <p:spPr>
          <a:xfrm>
            <a:off x="9162090" y="5229629"/>
            <a:ext cx="1430200" cy="307777"/>
          </a:xfrm>
          <a:prstGeom prst="rect">
            <a:avLst/>
          </a:prstGeom>
          <a:noFill/>
        </p:spPr>
        <p:txBody>
          <a:bodyPr wrap="none" rtlCol="0">
            <a:spAutoFit/>
          </a:bodyPr>
          <a:lstStyle/>
          <a:p>
            <a:r>
              <a:rPr lang="en-US" sz="1400" b="1" dirty="0">
                <a:solidFill>
                  <a:schemeClr val="tx1">
                    <a:lumMod val="85000"/>
                    <a:lumOff val="15000"/>
                  </a:schemeClr>
                </a:solidFill>
                <a:latin typeface="Poppins" pitchFamily="2" charset="77"/>
                <a:cs typeface="Poppins" pitchFamily="2" charset="77"/>
              </a:rPr>
              <a:t>Service Three</a:t>
            </a:r>
          </a:p>
        </p:txBody>
      </p:sp>
      <p:sp>
        <p:nvSpPr>
          <p:cNvPr id="10" name="Rectangle 9">
            <a:extLst>
              <a:ext uri="{FF2B5EF4-FFF2-40B4-BE49-F238E27FC236}">
                <a16:creationId xmlns:a16="http://schemas.microsoft.com/office/drawing/2014/main" id="{346E7BE3-8D65-EE4C-9027-CEF965FC579D}"/>
              </a:ext>
            </a:extLst>
          </p:cNvPr>
          <p:cNvSpPr/>
          <p:nvPr/>
        </p:nvSpPr>
        <p:spPr>
          <a:xfrm>
            <a:off x="9162090" y="5536976"/>
            <a:ext cx="2060260" cy="573747"/>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a:t>
            </a:r>
            <a:endParaRPr lang="en-US" sz="1100" dirty="0">
              <a:solidFill>
                <a:schemeClr val="tx1">
                  <a:lumMod val="50000"/>
                  <a:lumOff val="50000"/>
                </a:schemeClr>
              </a:solidFill>
            </a:endParaRPr>
          </a:p>
        </p:txBody>
      </p:sp>
      <p:sp>
        <p:nvSpPr>
          <p:cNvPr id="17" name="Rectangle 16">
            <a:extLst>
              <a:ext uri="{FF2B5EF4-FFF2-40B4-BE49-F238E27FC236}">
                <a16:creationId xmlns:a16="http://schemas.microsoft.com/office/drawing/2014/main" id="{47CC1C92-8AC1-4640-956F-FC3BA6F9F2AA}"/>
              </a:ext>
            </a:extLst>
          </p:cNvPr>
          <p:cNvSpPr/>
          <p:nvPr/>
        </p:nvSpPr>
        <p:spPr>
          <a:xfrm>
            <a:off x="6096000" y="3044859"/>
            <a:ext cx="5126350" cy="827662"/>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 nostrud exercitation ullamco laboris nisi ut</a:t>
            </a:r>
            <a:endParaRPr lang="en-US" sz="1100" dirty="0">
              <a:solidFill>
                <a:schemeClr val="tx1">
                  <a:lumMod val="50000"/>
                  <a:lumOff val="50000"/>
                </a:schemeClr>
              </a:solidFill>
            </a:endParaRPr>
          </a:p>
        </p:txBody>
      </p:sp>
      <p:cxnSp>
        <p:nvCxnSpPr>
          <p:cNvPr id="18" name="Straight Connector 17">
            <a:extLst>
              <a:ext uri="{FF2B5EF4-FFF2-40B4-BE49-F238E27FC236}">
                <a16:creationId xmlns:a16="http://schemas.microsoft.com/office/drawing/2014/main" id="{80F90D67-F807-E64B-ABF7-B3B7AD47D384}"/>
              </a:ext>
            </a:extLst>
          </p:cNvPr>
          <p:cNvCxnSpPr>
            <a:cxnSpLocks/>
          </p:cNvCxnSpPr>
          <p:nvPr/>
        </p:nvCxnSpPr>
        <p:spPr>
          <a:xfrm flipH="1">
            <a:off x="6185645" y="4464424"/>
            <a:ext cx="6006355"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9C43E4E0-C7AF-9341-8D6A-A16828E0EF27}"/>
              </a:ext>
            </a:extLst>
          </p:cNvPr>
          <p:cNvSpPr/>
          <p:nvPr/>
        </p:nvSpPr>
        <p:spPr>
          <a:xfrm>
            <a:off x="1057835" y="4482353"/>
            <a:ext cx="1648958" cy="237564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4789794C-678C-664C-996C-27E9F444D38F}"/>
              </a:ext>
            </a:extLst>
          </p:cNvPr>
          <p:cNvSpPr txBox="1"/>
          <p:nvPr/>
        </p:nvSpPr>
        <p:spPr>
          <a:xfrm>
            <a:off x="1536466" y="5013433"/>
            <a:ext cx="688009" cy="276999"/>
          </a:xfrm>
          <a:prstGeom prst="rect">
            <a:avLst/>
          </a:prstGeom>
          <a:noFill/>
        </p:spPr>
        <p:txBody>
          <a:bodyPr wrap="none" rtlCol="0">
            <a:spAutoFit/>
          </a:bodyPr>
          <a:lstStyle/>
          <a:p>
            <a:pPr algn="ctr"/>
            <a:r>
              <a:rPr lang="en-US" sz="1200" b="1" dirty="0">
                <a:solidFill>
                  <a:schemeClr val="bg1"/>
                </a:solidFill>
                <a:latin typeface="Poppins" pitchFamily="2" charset="77"/>
                <a:ea typeface="Open Sans" panose="020B0606030504020204" pitchFamily="34" charset="0"/>
                <a:cs typeface="Poppins" pitchFamily="2" charset="77"/>
              </a:rPr>
              <a:t>356.07</a:t>
            </a:r>
          </a:p>
        </p:txBody>
      </p:sp>
      <p:sp>
        <p:nvSpPr>
          <p:cNvPr id="23" name="TextBox 22">
            <a:extLst>
              <a:ext uri="{FF2B5EF4-FFF2-40B4-BE49-F238E27FC236}">
                <a16:creationId xmlns:a16="http://schemas.microsoft.com/office/drawing/2014/main" id="{6195A099-716E-9F4E-9871-459AB7C30094}"/>
              </a:ext>
            </a:extLst>
          </p:cNvPr>
          <p:cNvSpPr txBox="1"/>
          <p:nvPr/>
        </p:nvSpPr>
        <p:spPr>
          <a:xfrm>
            <a:off x="1536466" y="5531676"/>
            <a:ext cx="688009" cy="276999"/>
          </a:xfrm>
          <a:prstGeom prst="rect">
            <a:avLst/>
          </a:prstGeom>
          <a:noFill/>
        </p:spPr>
        <p:txBody>
          <a:bodyPr wrap="none" rtlCol="0">
            <a:spAutoFit/>
          </a:bodyPr>
          <a:lstStyle/>
          <a:p>
            <a:pPr algn="ctr"/>
            <a:r>
              <a:rPr lang="en-US" sz="1200" b="1" dirty="0">
                <a:solidFill>
                  <a:schemeClr val="bg1"/>
                </a:solidFill>
                <a:latin typeface="Poppins" pitchFamily="2" charset="77"/>
                <a:ea typeface="Open Sans" panose="020B0606030504020204" pitchFamily="34" charset="0"/>
                <a:cs typeface="Poppins" pitchFamily="2" charset="77"/>
              </a:rPr>
              <a:t>356.07</a:t>
            </a:r>
          </a:p>
        </p:txBody>
      </p:sp>
      <p:sp>
        <p:nvSpPr>
          <p:cNvPr id="25" name="TextBox 24">
            <a:extLst>
              <a:ext uri="{FF2B5EF4-FFF2-40B4-BE49-F238E27FC236}">
                <a16:creationId xmlns:a16="http://schemas.microsoft.com/office/drawing/2014/main" id="{D4FC9224-EF64-1548-B9C4-72159F97903E}"/>
              </a:ext>
            </a:extLst>
          </p:cNvPr>
          <p:cNvSpPr txBox="1"/>
          <p:nvPr/>
        </p:nvSpPr>
        <p:spPr>
          <a:xfrm>
            <a:off x="1536466" y="6049919"/>
            <a:ext cx="688009" cy="276999"/>
          </a:xfrm>
          <a:prstGeom prst="rect">
            <a:avLst/>
          </a:prstGeom>
          <a:noFill/>
        </p:spPr>
        <p:txBody>
          <a:bodyPr wrap="none" rtlCol="0">
            <a:spAutoFit/>
          </a:bodyPr>
          <a:lstStyle/>
          <a:p>
            <a:pPr algn="ctr"/>
            <a:r>
              <a:rPr lang="en-US" sz="1200" b="1" dirty="0">
                <a:solidFill>
                  <a:schemeClr val="bg1"/>
                </a:solidFill>
                <a:latin typeface="Poppins" pitchFamily="2" charset="77"/>
                <a:ea typeface="Open Sans" panose="020B0606030504020204" pitchFamily="34" charset="0"/>
                <a:cs typeface="Poppins" pitchFamily="2" charset="77"/>
              </a:rPr>
              <a:t>356.07</a:t>
            </a:r>
          </a:p>
        </p:txBody>
      </p:sp>
      <p:sp>
        <p:nvSpPr>
          <p:cNvPr id="27" name="Freeform 26">
            <a:extLst>
              <a:ext uri="{FF2B5EF4-FFF2-40B4-BE49-F238E27FC236}">
                <a16:creationId xmlns:a16="http://schemas.microsoft.com/office/drawing/2014/main" id="{ADEDEDAA-2EF5-044C-86C0-FF87183EF906}"/>
              </a:ext>
            </a:extLst>
          </p:cNvPr>
          <p:cNvSpPr/>
          <p:nvPr/>
        </p:nvSpPr>
        <p:spPr>
          <a:xfrm>
            <a:off x="10407543" y="1275580"/>
            <a:ext cx="972212" cy="972212"/>
          </a:xfrm>
          <a:custGeom>
            <a:avLst/>
            <a:gdLst>
              <a:gd name="connsiteX0" fmla="*/ 486106 w 972212"/>
              <a:gd name="connsiteY0" fmla="*/ 230599 h 972212"/>
              <a:gd name="connsiteX1" fmla="*/ 230599 w 972212"/>
              <a:gd name="connsiteY1" fmla="*/ 486106 h 972212"/>
              <a:gd name="connsiteX2" fmla="*/ 486106 w 972212"/>
              <a:gd name="connsiteY2" fmla="*/ 741613 h 972212"/>
              <a:gd name="connsiteX3" fmla="*/ 741613 w 972212"/>
              <a:gd name="connsiteY3" fmla="*/ 486106 h 972212"/>
              <a:gd name="connsiteX4" fmla="*/ 486106 w 972212"/>
              <a:gd name="connsiteY4" fmla="*/ 230599 h 972212"/>
              <a:gd name="connsiteX5" fmla="*/ 486106 w 972212"/>
              <a:gd name="connsiteY5" fmla="*/ 0 h 972212"/>
              <a:gd name="connsiteX6" fmla="*/ 972212 w 972212"/>
              <a:gd name="connsiteY6" fmla="*/ 486106 h 972212"/>
              <a:gd name="connsiteX7" fmla="*/ 486106 w 972212"/>
              <a:gd name="connsiteY7" fmla="*/ 972212 h 972212"/>
              <a:gd name="connsiteX8" fmla="*/ 0 w 972212"/>
              <a:gd name="connsiteY8" fmla="*/ 486106 h 972212"/>
              <a:gd name="connsiteX9" fmla="*/ 486106 w 972212"/>
              <a:gd name="connsiteY9" fmla="*/ 0 h 97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2212" h="972212">
                <a:moveTo>
                  <a:pt x="486106" y="230599"/>
                </a:moveTo>
                <a:cubicBezTo>
                  <a:pt x="344993" y="230599"/>
                  <a:pt x="230599" y="344993"/>
                  <a:pt x="230599" y="486106"/>
                </a:cubicBezTo>
                <a:cubicBezTo>
                  <a:pt x="230599" y="627219"/>
                  <a:pt x="344993" y="741613"/>
                  <a:pt x="486106" y="741613"/>
                </a:cubicBezTo>
                <a:cubicBezTo>
                  <a:pt x="627219" y="741613"/>
                  <a:pt x="741613" y="627219"/>
                  <a:pt x="741613" y="486106"/>
                </a:cubicBezTo>
                <a:cubicBezTo>
                  <a:pt x="741613" y="344993"/>
                  <a:pt x="627219" y="230599"/>
                  <a:pt x="486106" y="230599"/>
                </a:cubicBezTo>
                <a:close/>
                <a:moveTo>
                  <a:pt x="486106" y="0"/>
                </a:moveTo>
                <a:cubicBezTo>
                  <a:pt x="754575" y="0"/>
                  <a:pt x="972212" y="217637"/>
                  <a:pt x="972212" y="486106"/>
                </a:cubicBezTo>
                <a:cubicBezTo>
                  <a:pt x="972212" y="754575"/>
                  <a:pt x="754575" y="972212"/>
                  <a:pt x="486106" y="972212"/>
                </a:cubicBezTo>
                <a:cubicBezTo>
                  <a:pt x="217637" y="972212"/>
                  <a:pt x="0" y="754575"/>
                  <a:pt x="0" y="486106"/>
                </a:cubicBezTo>
                <a:cubicBezTo>
                  <a:pt x="0" y="217637"/>
                  <a:pt x="217637" y="0"/>
                  <a:pt x="48610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 name="Rectangle 12">
            <a:extLst>
              <a:ext uri="{FF2B5EF4-FFF2-40B4-BE49-F238E27FC236}">
                <a16:creationId xmlns:a16="http://schemas.microsoft.com/office/drawing/2014/main" id="{8798576B-5189-214C-8945-DA364D594DCD}"/>
              </a:ext>
            </a:extLst>
          </p:cNvPr>
          <p:cNvSpPr/>
          <p:nvPr/>
        </p:nvSpPr>
        <p:spPr>
          <a:xfrm>
            <a:off x="4027636" y="1056057"/>
            <a:ext cx="4650360" cy="141125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2ED35B4E-46A0-1047-A0E6-6C7D0ED3C1BD}"/>
              </a:ext>
            </a:extLst>
          </p:cNvPr>
          <p:cNvSpPr txBox="1"/>
          <p:nvPr/>
        </p:nvSpPr>
        <p:spPr>
          <a:xfrm>
            <a:off x="4604581" y="1407743"/>
            <a:ext cx="3496470" cy="707886"/>
          </a:xfrm>
          <a:prstGeom prst="rect">
            <a:avLst/>
          </a:prstGeom>
          <a:noFill/>
        </p:spPr>
        <p:txBody>
          <a:bodyPr wrap="none" rtlCol="0">
            <a:spAutoFit/>
          </a:bodyPr>
          <a:lstStyle/>
          <a:p>
            <a:pPr algn="ctr"/>
            <a:r>
              <a:rPr lang="en-US" sz="4000" b="1" dirty="0">
                <a:solidFill>
                  <a:schemeClr val="bg1"/>
                </a:solidFill>
                <a:latin typeface="Poppins" pitchFamily="2" charset="77"/>
                <a:cs typeface="Poppins" pitchFamily="2" charset="77"/>
              </a:rPr>
              <a:t>Our Services</a:t>
            </a:r>
          </a:p>
        </p:txBody>
      </p:sp>
      <p:sp>
        <p:nvSpPr>
          <p:cNvPr id="31" name="TextBox 30">
            <a:extLst>
              <a:ext uri="{FF2B5EF4-FFF2-40B4-BE49-F238E27FC236}">
                <a16:creationId xmlns:a16="http://schemas.microsoft.com/office/drawing/2014/main" id="{D6EAB314-C66A-5D45-BA5F-49BD1527B724}"/>
              </a:ext>
            </a:extLst>
          </p:cNvPr>
          <p:cNvSpPr txBox="1"/>
          <p:nvPr/>
        </p:nvSpPr>
        <p:spPr>
          <a:xfrm>
            <a:off x="9198765" y="1623187"/>
            <a:ext cx="688009" cy="276999"/>
          </a:xfrm>
          <a:prstGeom prst="rect">
            <a:avLst/>
          </a:prstGeom>
          <a:noFill/>
        </p:spPr>
        <p:txBody>
          <a:bodyPr wrap="none" rtlCol="0">
            <a:spAutoFit/>
          </a:bodyPr>
          <a:lstStyle/>
          <a:p>
            <a:pPr algn="ctr"/>
            <a:r>
              <a:rPr lang="en-US" sz="1200" b="1" dirty="0">
                <a:solidFill>
                  <a:schemeClr val="tx1">
                    <a:lumMod val="85000"/>
                    <a:lumOff val="15000"/>
                  </a:schemeClr>
                </a:solidFill>
                <a:latin typeface="Poppins" pitchFamily="2" charset="77"/>
                <a:ea typeface="Open Sans" panose="020B0606030504020204" pitchFamily="34" charset="0"/>
                <a:cs typeface="Poppins" pitchFamily="2" charset="77"/>
              </a:rPr>
              <a:t>356.07</a:t>
            </a:r>
          </a:p>
        </p:txBody>
      </p:sp>
    </p:spTree>
    <p:extLst>
      <p:ext uri="{BB962C8B-B14F-4D97-AF65-F5344CB8AC3E}">
        <p14:creationId xmlns:p14="http://schemas.microsoft.com/office/powerpoint/2010/main" val="31754157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ADD0C09-F5E7-1845-B884-A659F78E1DC3}"/>
              </a:ext>
            </a:extLst>
          </p:cNvPr>
          <p:cNvSpPr>
            <a:spLocks noGrp="1"/>
          </p:cNvSpPr>
          <p:nvPr>
            <p:ph type="pic" sz="quarter" idx="13"/>
          </p:nvPr>
        </p:nvSpPr>
        <p:spPr/>
      </p:sp>
      <p:sp>
        <p:nvSpPr>
          <p:cNvPr id="37" name="Rectangle 36">
            <a:extLst>
              <a:ext uri="{FF2B5EF4-FFF2-40B4-BE49-F238E27FC236}">
                <a16:creationId xmlns:a16="http://schemas.microsoft.com/office/drawing/2014/main" id="{0E81816F-A4C0-C045-8E84-F808810E9388}"/>
              </a:ext>
            </a:extLst>
          </p:cNvPr>
          <p:cNvSpPr/>
          <p:nvPr/>
        </p:nvSpPr>
        <p:spPr>
          <a:xfrm>
            <a:off x="8050306" y="0"/>
            <a:ext cx="4141693" cy="69891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B9DD9BA6-D810-9E4F-B162-2478C4FB45ED}"/>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54084B52-4B2A-DF40-BD99-252608C3793D}"/>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70CE3CFB-E551-7C48-823D-E2138476A774}"/>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5" name="TextBox 4">
            <a:extLst>
              <a:ext uri="{FF2B5EF4-FFF2-40B4-BE49-F238E27FC236}">
                <a16:creationId xmlns:a16="http://schemas.microsoft.com/office/drawing/2014/main" id="{ED193D15-B7F1-9B47-88E1-7BA341951B6B}"/>
              </a:ext>
            </a:extLst>
          </p:cNvPr>
          <p:cNvSpPr txBox="1"/>
          <p:nvPr/>
        </p:nvSpPr>
        <p:spPr>
          <a:xfrm>
            <a:off x="9395167" y="1898780"/>
            <a:ext cx="1277914" cy="307777"/>
          </a:xfrm>
          <a:prstGeom prst="rect">
            <a:avLst/>
          </a:prstGeom>
          <a:noFill/>
        </p:spPr>
        <p:txBody>
          <a:bodyPr wrap="none" rtlCol="0">
            <a:spAutoFit/>
          </a:bodyPr>
          <a:lstStyle/>
          <a:p>
            <a:r>
              <a:rPr lang="en-US" sz="1400" b="1" dirty="0">
                <a:solidFill>
                  <a:schemeClr val="tx1">
                    <a:lumMod val="85000"/>
                    <a:lumOff val="15000"/>
                  </a:schemeClr>
                </a:solidFill>
                <a:latin typeface="Poppins" pitchFamily="2" charset="77"/>
                <a:cs typeface="Poppins" pitchFamily="2" charset="77"/>
              </a:rPr>
              <a:t>Service One</a:t>
            </a:r>
          </a:p>
        </p:txBody>
      </p:sp>
      <p:sp>
        <p:nvSpPr>
          <p:cNvPr id="6" name="Rectangle 5">
            <a:extLst>
              <a:ext uri="{FF2B5EF4-FFF2-40B4-BE49-F238E27FC236}">
                <a16:creationId xmlns:a16="http://schemas.microsoft.com/office/drawing/2014/main" id="{C65640B6-9F27-4B4C-92F7-F66164B3356B}"/>
              </a:ext>
            </a:extLst>
          </p:cNvPr>
          <p:cNvSpPr/>
          <p:nvPr/>
        </p:nvSpPr>
        <p:spPr>
          <a:xfrm>
            <a:off x="9395167" y="2206127"/>
            <a:ext cx="2060260" cy="573747"/>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a:t>
            </a:r>
            <a:endParaRPr lang="en-US" sz="1100" dirty="0">
              <a:solidFill>
                <a:schemeClr val="tx1">
                  <a:lumMod val="50000"/>
                  <a:lumOff val="50000"/>
                </a:schemeClr>
              </a:solidFill>
            </a:endParaRPr>
          </a:p>
        </p:txBody>
      </p:sp>
      <p:sp>
        <p:nvSpPr>
          <p:cNvPr id="7" name="TextBox 6">
            <a:extLst>
              <a:ext uri="{FF2B5EF4-FFF2-40B4-BE49-F238E27FC236}">
                <a16:creationId xmlns:a16="http://schemas.microsoft.com/office/drawing/2014/main" id="{1A2D6780-843E-CC4E-A623-712374903E13}"/>
              </a:ext>
            </a:extLst>
          </p:cNvPr>
          <p:cNvSpPr txBox="1"/>
          <p:nvPr/>
        </p:nvSpPr>
        <p:spPr>
          <a:xfrm>
            <a:off x="9395167" y="3337908"/>
            <a:ext cx="1281120" cy="307777"/>
          </a:xfrm>
          <a:prstGeom prst="rect">
            <a:avLst/>
          </a:prstGeom>
          <a:noFill/>
        </p:spPr>
        <p:txBody>
          <a:bodyPr wrap="none" rtlCol="0">
            <a:spAutoFit/>
          </a:bodyPr>
          <a:lstStyle/>
          <a:p>
            <a:r>
              <a:rPr lang="en-US" sz="1400" b="1" dirty="0">
                <a:solidFill>
                  <a:schemeClr val="tx1">
                    <a:lumMod val="85000"/>
                    <a:lumOff val="15000"/>
                  </a:schemeClr>
                </a:solidFill>
                <a:latin typeface="Poppins" pitchFamily="2" charset="77"/>
                <a:cs typeface="Poppins" pitchFamily="2" charset="77"/>
              </a:rPr>
              <a:t>Service Two</a:t>
            </a:r>
          </a:p>
        </p:txBody>
      </p:sp>
      <p:sp>
        <p:nvSpPr>
          <p:cNvPr id="8" name="Rectangle 7">
            <a:extLst>
              <a:ext uri="{FF2B5EF4-FFF2-40B4-BE49-F238E27FC236}">
                <a16:creationId xmlns:a16="http://schemas.microsoft.com/office/drawing/2014/main" id="{8B4EBB01-9651-A34F-80B1-3B1A424600EE}"/>
              </a:ext>
            </a:extLst>
          </p:cNvPr>
          <p:cNvSpPr/>
          <p:nvPr/>
        </p:nvSpPr>
        <p:spPr>
          <a:xfrm>
            <a:off x="9395167" y="3645255"/>
            <a:ext cx="2060260" cy="573747"/>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a:t>
            </a:r>
            <a:endParaRPr lang="en-US" sz="1100" dirty="0">
              <a:solidFill>
                <a:schemeClr val="tx1">
                  <a:lumMod val="50000"/>
                  <a:lumOff val="50000"/>
                </a:schemeClr>
              </a:solidFill>
            </a:endParaRPr>
          </a:p>
        </p:txBody>
      </p:sp>
      <p:sp>
        <p:nvSpPr>
          <p:cNvPr id="9" name="TextBox 8">
            <a:extLst>
              <a:ext uri="{FF2B5EF4-FFF2-40B4-BE49-F238E27FC236}">
                <a16:creationId xmlns:a16="http://schemas.microsoft.com/office/drawing/2014/main" id="{B4EA358C-30B5-2B4E-8B77-75BF8D099D64}"/>
              </a:ext>
            </a:extLst>
          </p:cNvPr>
          <p:cNvSpPr txBox="1"/>
          <p:nvPr/>
        </p:nvSpPr>
        <p:spPr>
          <a:xfrm>
            <a:off x="9395167" y="4777036"/>
            <a:ext cx="1430200" cy="307777"/>
          </a:xfrm>
          <a:prstGeom prst="rect">
            <a:avLst/>
          </a:prstGeom>
          <a:noFill/>
        </p:spPr>
        <p:txBody>
          <a:bodyPr wrap="none" rtlCol="0">
            <a:spAutoFit/>
          </a:bodyPr>
          <a:lstStyle/>
          <a:p>
            <a:r>
              <a:rPr lang="en-US" sz="1400" b="1" dirty="0">
                <a:solidFill>
                  <a:schemeClr val="tx1">
                    <a:lumMod val="85000"/>
                    <a:lumOff val="15000"/>
                  </a:schemeClr>
                </a:solidFill>
                <a:latin typeface="Poppins" pitchFamily="2" charset="77"/>
                <a:cs typeface="Poppins" pitchFamily="2" charset="77"/>
              </a:rPr>
              <a:t>Service Three</a:t>
            </a:r>
          </a:p>
        </p:txBody>
      </p:sp>
      <p:sp>
        <p:nvSpPr>
          <p:cNvPr id="10" name="Rectangle 9">
            <a:extLst>
              <a:ext uri="{FF2B5EF4-FFF2-40B4-BE49-F238E27FC236}">
                <a16:creationId xmlns:a16="http://schemas.microsoft.com/office/drawing/2014/main" id="{E572499A-1B52-3C4F-9C65-6A86D99F330B}"/>
              </a:ext>
            </a:extLst>
          </p:cNvPr>
          <p:cNvSpPr/>
          <p:nvPr/>
        </p:nvSpPr>
        <p:spPr>
          <a:xfrm>
            <a:off x="9395167" y="5084383"/>
            <a:ext cx="2060260" cy="573747"/>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a:t>
            </a:r>
            <a:endParaRPr lang="en-US" sz="1100" dirty="0">
              <a:solidFill>
                <a:schemeClr val="tx1">
                  <a:lumMod val="50000"/>
                  <a:lumOff val="50000"/>
                </a:schemeClr>
              </a:solidFill>
            </a:endParaRPr>
          </a:p>
        </p:txBody>
      </p:sp>
      <p:sp>
        <p:nvSpPr>
          <p:cNvPr id="25" name="Rectangle 24">
            <a:extLst>
              <a:ext uri="{FF2B5EF4-FFF2-40B4-BE49-F238E27FC236}">
                <a16:creationId xmlns:a16="http://schemas.microsoft.com/office/drawing/2014/main" id="{D4D9C4AE-ACF7-474D-BC8B-DB2961933230}"/>
              </a:ext>
            </a:extLst>
          </p:cNvPr>
          <p:cNvSpPr/>
          <p:nvPr/>
        </p:nvSpPr>
        <p:spPr>
          <a:xfrm>
            <a:off x="1131005" y="1056057"/>
            <a:ext cx="4650360" cy="14112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D3E623A4-737F-194D-8C25-27CC50B7CAD3}"/>
              </a:ext>
            </a:extLst>
          </p:cNvPr>
          <p:cNvSpPr txBox="1"/>
          <p:nvPr/>
        </p:nvSpPr>
        <p:spPr>
          <a:xfrm>
            <a:off x="1707950" y="1407743"/>
            <a:ext cx="3496470" cy="707886"/>
          </a:xfrm>
          <a:prstGeom prst="rect">
            <a:avLst/>
          </a:prstGeom>
          <a:noFill/>
        </p:spPr>
        <p:txBody>
          <a:bodyPr wrap="none" rtlCol="0">
            <a:spAutoFit/>
          </a:bodyPr>
          <a:lstStyle/>
          <a:p>
            <a:pPr algn="ctr"/>
            <a:r>
              <a:rPr lang="en-US" sz="4000" b="1" dirty="0">
                <a:solidFill>
                  <a:schemeClr val="bg1"/>
                </a:solidFill>
                <a:latin typeface="Poppins" pitchFamily="2" charset="77"/>
                <a:cs typeface="Poppins" pitchFamily="2" charset="77"/>
              </a:rPr>
              <a:t>Our Services</a:t>
            </a:r>
          </a:p>
        </p:txBody>
      </p:sp>
      <p:sp>
        <p:nvSpPr>
          <p:cNvPr id="27" name="Rectangle 26">
            <a:extLst>
              <a:ext uri="{FF2B5EF4-FFF2-40B4-BE49-F238E27FC236}">
                <a16:creationId xmlns:a16="http://schemas.microsoft.com/office/drawing/2014/main" id="{8081CE9A-27A2-4846-B7E3-D12B9A80E655}"/>
              </a:ext>
            </a:extLst>
          </p:cNvPr>
          <p:cNvSpPr/>
          <p:nvPr/>
        </p:nvSpPr>
        <p:spPr>
          <a:xfrm>
            <a:off x="869928" y="3264599"/>
            <a:ext cx="2943884" cy="1335494"/>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 nostrud exercitation ullamco</a:t>
            </a:r>
            <a:endParaRPr lang="en-US" sz="1100" dirty="0">
              <a:solidFill>
                <a:schemeClr val="tx1">
                  <a:lumMod val="50000"/>
                  <a:lumOff val="50000"/>
                </a:schemeClr>
              </a:solidFill>
            </a:endParaRPr>
          </a:p>
        </p:txBody>
      </p:sp>
      <p:sp>
        <p:nvSpPr>
          <p:cNvPr id="29" name="Rectangle 28">
            <a:extLst>
              <a:ext uri="{FF2B5EF4-FFF2-40B4-BE49-F238E27FC236}">
                <a16:creationId xmlns:a16="http://schemas.microsoft.com/office/drawing/2014/main" id="{13974CD4-BC83-C14A-880C-4717174CA7C1}"/>
              </a:ext>
            </a:extLst>
          </p:cNvPr>
          <p:cNvSpPr/>
          <p:nvPr/>
        </p:nvSpPr>
        <p:spPr>
          <a:xfrm>
            <a:off x="869928" y="4600093"/>
            <a:ext cx="2943884" cy="573747"/>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nostrud exercitation ullamco</a:t>
            </a:r>
            <a:endParaRPr lang="en-US" sz="1100" dirty="0">
              <a:solidFill>
                <a:schemeClr val="tx1">
                  <a:lumMod val="50000"/>
                  <a:lumOff val="50000"/>
                </a:schemeClr>
              </a:solidFill>
            </a:endParaRPr>
          </a:p>
        </p:txBody>
      </p:sp>
      <p:cxnSp>
        <p:nvCxnSpPr>
          <p:cNvPr id="30" name="Straight Connector 29">
            <a:extLst>
              <a:ext uri="{FF2B5EF4-FFF2-40B4-BE49-F238E27FC236}">
                <a16:creationId xmlns:a16="http://schemas.microsoft.com/office/drawing/2014/main" id="{2C7E2EC4-8476-4041-8FAB-E993B10D9063}"/>
              </a:ext>
            </a:extLst>
          </p:cNvPr>
          <p:cNvCxnSpPr>
            <a:cxnSpLocks/>
            <a:stCxn id="31" idx="2"/>
          </p:cNvCxnSpPr>
          <p:nvPr/>
        </p:nvCxnSpPr>
        <p:spPr>
          <a:xfrm flipH="1">
            <a:off x="0" y="5971124"/>
            <a:ext cx="3384509"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C0B841FF-6E09-5145-A155-038A738F6347}"/>
              </a:ext>
            </a:extLst>
          </p:cNvPr>
          <p:cNvSpPr/>
          <p:nvPr/>
        </p:nvSpPr>
        <p:spPr>
          <a:xfrm>
            <a:off x="3384509" y="5810941"/>
            <a:ext cx="320366" cy="3203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Tree>
    <p:extLst>
      <p:ext uri="{BB962C8B-B14F-4D97-AF65-F5344CB8AC3E}">
        <p14:creationId xmlns:p14="http://schemas.microsoft.com/office/powerpoint/2010/main" val="20116035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3D6E6B6-7596-5E4A-BCFC-B3320C9DA39B}"/>
              </a:ext>
            </a:extLst>
          </p:cNvPr>
          <p:cNvSpPr>
            <a:spLocks noGrp="1"/>
          </p:cNvSpPr>
          <p:nvPr>
            <p:ph type="pic" sz="quarter" idx="13"/>
          </p:nvPr>
        </p:nvSpPr>
        <p:spPr/>
      </p:sp>
      <p:sp>
        <p:nvSpPr>
          <p:cNvPr id="16" name="Freeform 15">
            <a:extLst>
              <a:ext uri="{FF2B5EF4-FFF2-40B4-BE49-F238E27FC236}">
                <a16:creationId xmlns:a16="http://schemas.microsoft.com/office/drawing/2014/main" id="{72420FDF-07AA-8047-A125-D22F92CBCD8C}"/>
              </a:ext>
            </a:extLst>
          </p:cNvPr>
          <p:cNvSpPr/>
          <p:nvPr/>
        </p:nvSpPr>
        <p:spPr>
          <a:xfrm>
            <a:off x="8406882" y="5397915"/>
            <a:ext cx="972212" cy="972212"/>
          </a:xfrm>
          <a:custGeom>
            <a:avLst/>
            <a:gdLst>
              <a:gd name="connsiteX0" fmla="*/ 486106 w 972212"/>
              <a:gd name="connsiteY0" fmla="*/ 230599 h 972212"/>
              <a:gd name="connsiteX1" fmla="*/ 230599 w 972212"/>
              <a:gd name="connsiteY1" fmla="*/ 486106 h 972212"/>
              <a:gd name="connsiteX2" fmla="*/ 486106 w 972212"/>
              <a:gd name="connsiteY2" fmla="*/ 741613 h 972212"/>
              <a:gd name="connsiteX3" fmla="*/ 741613 w 972212"/>
              <a:gd name="connsiteY3" fmla="*/ 486106 h 972212"/>
              <a:gd name="connsiteX4" fmla="*/ 486106 w 972212"/>
              <a:gd name="connsiteY4" fmla="*/ 230599 h 972212"/>
              <a:gd name="connsiteX5" fmla="*/ 486106 w 972212"/>
              <a:gd name="connsiteY5" fmla="*/ 0 h 972212"/>
              <a:gd name="connsiteX6" fmla="*/ 972212 w 972212"/>
              <a:gd name="connsiteY6" fmla="*/ 486106 h 972212"/>
              <a:gd name="connsiteX7" fmla="*/ 486106 w 972212"/>
              <a:gd name="connsiteY7" fmla="*/ 972212 h 972212"/>
              <a:gd name="connsiteX8" fmla="*/ 0 w 972212"/>
              <a:gd name="connsiteY8" fmla="*/ 486106 h 972212"/>
              <a:gd name="connsiteX9" fmla="*/ 486106 w 972212"/>
              <a:gd name="connsiteY9" fmla="*/ 0 h 97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2212" h="972212">
                <a:moveTo>
                  <a:pt x="486106" y="230599"/>
                </a:moveTo>
                <a:cubicBezTo>
                  <a:pt x="344993" y="230599"/>
                  <a:pt x="230599" y="344993"/>
                  <a:pt x="230599" y="486106"/>
                </a:cubicBezTo>
                <a:cubicBezTo>
                  <a:pt x="230599" y="627219"/>
                  <a:pt x="344993" y="741613"/>
                  <a:pt x="486106" y="741613"/>
                </a:cubicBezTo>
                <a:cubicBezTo>
                  <a:pt x="627219" y="741613"/>
                  <a:pt x="741613" y="627219"/>
                  <a:pt x="741613" y="486106"/>
                </a:cubicBezTo>
                <a:cubicBezTo>
                  <a:pt x="741613" y="344993"/>
                  <a:pt x="627219" y="230599"/>
                  <a:pt x="486106" y="230599"/>
                </a:cubicBezTo>
                <a:close/>
                <a:moveTo>
                  <a:pt x="486106" y="0"/>
                </a:moveTo>
                <a:cubicBezTo>
                  <a:pt x="754575" y="0"/>
                  <a:pt x="972212" y="217637"/>
                  <a:pt x="972212" y="486106"/>
                </a:cubicBezTo>
                <a:cubicBezTo>
                  <a:pt x="972212" y="754575"/>
                  <a:pt x="754575" y="972212"/>
                  <a:pt x="486106" y="972212"/>
                </a:cubicBezTo>
                <a:cubicBezTo>
                  <a:pt x="217637" y="972212"/>
                  <a:pt x="0" y="754575"/>
                  <a:pt x="0" y="486106"/>
                </a:cubicBezTo>
                <a:cubicBezTo>
                  <a:pt x="0" y="217637"/>
                  <a:pt x="217637" y="0"/>
                  <a:pt x="48610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9" name="Rectangle 8">
            <a:extLst>
              <a:ext uri="{FF2B5EF4-FFF2-40B4-BE49-F238E27FC236}">
                <a16:creationId xmlns:a16="http://schemas.microsoft.com/office/drawing/2014/main" id="{B58645FF-1D5B-894C-A9E8-393E8371F887}"/>
              </a:ext>
            </a:extLst>
          </p:cNvPr>
          <p:cNvSpPr/>
          <p:nvPr/>
        </p:nvSpPr>
        <p:spPr>
          <a:xfrm>
            <a:off x="0" y="3908613"/>
            <a:ext cx="8892988" cy="19754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26C7DB22-18FE-D745-A21C-0844383B552C}"/>
              </a:ext>
            </a:extLst>
          </p:cNvPr>
          <p:cNvSpPr txBox="1"/>
          <p:nvPr/>
        </p:nvSpPr>
        <p:spPr>
          <a:xfrm>
            <a:off x="738950" y="4455770"/>
            <a:ext cx="1277914" cy="307777"/>
          </a:xfrm>
          <a:prstGeom prst="rect">
            <a:avLst/>
          </a:prstGeom>
          <a:noFill/>
        </p:spPr>
        <p:txBody>
          <a:bodyPr wrap="none" rtlCol="0">
            <a:spAutoFit/>
          </a:bodyPr>
          <a:lstStyle/>
          <a:p>
            <a:r>
              <a:rPr lang="en-US" sz="1400" b="1" dirty="0">
                <a:solidFill>
                  <a:schemeClr val="bg1"/>
                </a:solidFill>
                <a:latin typeface="Poppins" pitchFamily="2" charset="77"/>
                <a:cs typeface="Poppins" pitchFamily="2" charset="77"/>
              </a:rPr>
              <a:t>Service One</a:t>
            </a:r>
          </a:p>
        </p:txBody>
      </p:sp>
      <p:sp>
        <p:nvSpPr>
          <p:cNvPr id="4" name="Rectangle 3">
            <a:extLst>
              <a:ext uri="{FF2B5EF4-FFF2-40B4-BE49-F238E27FC236}">
                <a16:creationId xmlns:a16="http://schemas.microsoft.com/office/drawing/2014/main" id="{33B34EED-6A7C-ED41-8415-7B5F19F60788}"/>
              </a:ext>
            </a:extLst>
          </p:cNvPr>
          <p:cNvSpPr/>
          <p:nvPr/>
        </p:nvSpPr>
        <p:spPr>
          <a:xfrm>
            <a:off x="738950" y="4763117"/>
            <a:ext cx="2060260" cy="573747"/>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sit amet, consectetur adipiscing</a:t>
            </a:r>
            <a:endParaRPr lang="en-US" sz="1100" dirty="0">
              <a:solidFill>
                <a:schemeClr val="bg1"/>
              </a:solidFill>
            </a:endParaRPr>
          </a:p>
        </p:txBody>
      </p:sp>
      <p:sp>
        <p:nvSpPr>
          <p:cNvPr id="5" name="TextBox 4">
            <a:extLst>
              <a:ext uri="{FF2B5EF4-FFF2-40B4-BE49-F238E27FC236}">
                <a16:creationId xmlns:a16="http://schemas.microsoft.com/office/drawing/2014/main" id="{65EF8789-370D-6544-9551-BFE6ED52A18C}"/>
              </a:ext>
            </a:extLst>
          </p:cNvPr>
          <p:cNvSpPr txBox="1"/>
          <p:nvPr/>
        </p:nvSpPr>
        <p:spPr>
          <a:xfrm>
            <a:off x="3416364" y="4455770"/>
            <a:ext cx="1281120" cy="307777"/>
          </a:xfrm>
          <a:prstGeom prst="rect">
            <a:avLst/>
          </a:prstGeom>
          <a:noFill/>
        </p:spPr>
        <p:txBody>
          <a:bodyPr wrap="none" rtlCol="0">
            <a:spAutoFit/>
          </a:bodyPr>
          <a:lstStyle/>
          <a:p>
            <a:r>
              <a:rPr lang="en-US" sz="1400" b="1" dirty="0">
                <a:solidFill>
                  <a:schemeClr val="bg1"/>
                </a:solidFill>
                <a:latin typeface="Poppins" pitchFamily="2" charset="77"/>
                <a:cs typeface="Poppins" pitchFamily="2" charset="77"/>
              </a:rPr>
              <a:t>Service Two</a:t>
            </a:r>
          </a:p>
        </p:txBody>
      </p:sp>
      <p:sp>
        <p:nvSpPr>
          <p:cNvPr id="6" name="Rectangle 5">
            <a:extLst>
              <a:ext uri="{FF2B5EF4-FFF2-40B4-BE49-F238E27FC236}">
                <a16:creationId xmlns:a16="http://schemas.microsoft.com/office/drawing/2014/main" id="{B8501239-94D1-1F40-A1E3-1DE88DB41846}"/>
              </a:ext>
            </a:extLst>
          </p:cNvPr>
          <p:cNvSpPr/>
          <p:nvPr/>
        </p:nvSpPr>
        <p:spPr>
          <a:xfrm>
            <a:off x="3416364" y="4763117"/>
            <a:ext cx="2060260" cy="573747"/>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sit amet, consectetur adipiscing</a:t>
            </a:r>
            <a:endParaRPr lang="en-US" sz="1100" dirty="0">
              <a:solidFill>
                <a:schemeClr val="bg1"/>
              </a:solidFill>
            </a:endParaRPr>
          </a:p>
        </p:txBody>
      </p:sp>
      <p:sp>
        <p:nvSpPr>
          <p:cNvPr id="7" name="TextBox 6">
            <a:extLst>
              <a:ext uri="{FF2B5EF4-FFF2-40B4-BE49-F238E27FC236}">
                <a16:creationId xmlns:a16="http://schemas.microsoft.com/office/drawing/2014/main" id="{D8DE5340-A591-074D-967C-41C9748BB88A}"/>
              </a:ext>
            </a:extLst>
          </p:cNvPr>
          <p:cNvSpPr txBox="1"/>
          <p:nvPr/>
        </p:nvSpPr>
        <p:spPr>
          <a:xfrm>
            <a:off x="6093778" y="4455770"/>
            <a:ext cx="1430200" cy="307777"/>
          </a:xfrm>
          <a:prstGeom prst="rect">
            <a:avLst/>
          </a:prstGeom>
          <a:noFill/>
        </p:spPr>
        <p:txBody>
          <a:bodyPr wrap="none" rtlCol="0">
            <a:spAutoFit/>
          </a:bodyPr>
          <a:lstStyle/>
          <a:p>
            <a:r>
              <a:rPr lang="en-US" sz="1400" b="1" dirty="0">
                <a:solidFill>
                  <a:schemeClr val="bg1"/>
                </a:solidFill>
                <a:latin typeface="Poppins" pitchFamily="2" charset="77"/>
                <a:cs typeface="Poppins" pitchFamily="2" charset="77"/>
              </a:rPr>
              <a:t>Service Three</a:t>
            </a:r>
          </a:p>
        </p:txBody>
      </p:sp>
      <p:sp>
        <p:nvSpPr>
          <p:cNvPr id="8" name="Rectangle 7">
            <a:extLst>
              <a:ext uri="{FF2B5EF4-FFF2-40B4-BE49-F238E27FC236}">
                <a16:creationId xmlns:a16="http://schemas.microsoft.com/office/drawing/2014/main" id="{D0F59534-5D2B-2A4C-82DD-1C5CC62B5065}"/>
              </a:ext>
            </a:extLst>
          </p:cNvPr>
          <p:cNvSpPr/>
          <p:nvPr/>
        </p:nvSpPr>
        <p:spPr>
          <a:xfrm>
            <a:off x="6093778" y="4763117"/>
            <a:ext cx="2060260" cy="573747"/>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sit amet, consectetur adipiscing</a:t>
            </a:r>
            <a:endParaRPr lang="en-US" sz="1100" dirty="0">
              <a:solidFill>
                <a:schemeClr val="bg1"/>
              </a:solidFill>
            </a:endParaRPr>
          </a:p>
        </p:txBody>
      </p:sp>
      <p:sp>
        <p:nvSpPr>
          <p:cNvPr id="12" name="TextBox 11">
            <a:extLst>
              <a:ext uri="{FF2B5EF4-FFF2-40B4-BE49-F238E27FC236}">
                <a16:creationId xmlns:a16="http://schemas.microsoft.com/office/drawing/2014/main" id="{7459CE84-FB4F-9541-922A-50A7F5602786}"/>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13" name="TextBox 12">
            <a:extLst>
              <a:ext uri="{FF2B5EF4-FFF2-40B4-BE49-F238E27FC236}">
                <a16:creationId xmlns:a16="http://schemas.microsoft.com/office/drawing/2014/main" id="{3054983A-F1F7-0846-9188-F9C20A28C868}"/>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14" name="TextBox 13">
            <a:extLst>
              <a:ext uri="{FF2B5EF4-FFF2-40B4-BE49-F238E27FC236}">
                <a16:creationId xmlns:a16="http://schemas.microsoft.com/office/drawing/2014/main" id="{B50C4224-8D74-2546-939E-DDDC097E2668}"/>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17" name="TextBox 16">
            <a:extLst>
              <a:ext uri="{FF2B5EF4-FFF2-40B4-BE49-F238E27FC236}">
                <a16:creationId xmlns:a16="http://schemas.microsoft.com/office/drawing/2014/main" id="{7513B99F-DA22-1040-B6D3-B5AB0EFF6122}"/>
              </a:ext>
            </a:extLst>
          </p:cNvPr>
          <p:cNvSpPr txBox="1"/>
          <p:nvPr/>
        </p:nvSpPr>
        <p:spPr>
          <a:xfrm>
            <a:off x="9703653" y="5745521"/>
            <a:ext cx="688009" cy="276999"/>
          </a:xfrm>
          <a:prstGeom prst="rect">
            <a:avLst/>
          </a:prstGeom>
          <a:noFill/>
        </p:spPr>
        <p:txBody>
          <a:bodyPr wrap="none" rtlCol="0">
            <a:spAutoFit/>
          </a:bodyPr>
          <a:lstStyle/>
          <a:p>
            <a:pPr algn="ctr"/>
            <a:r>
              <a:rPr lang="en-US" sz="1200" b="1" dirty="0">
                <a:solidFill>
                  <a:schemeClr val="tx1">
                    <a:lumMod val="85000"/>
                    <a:lumOff val="15000"/>
                  </a:schemeClr>
                </a:solidFill>
                <a:latin typeface="Poppins" pitchFamily="2" charset="77"/>
                <a:ea typeface="Open Sans" panose="020B0606030504020204" pitchFamily="34" charset="0"/>
                <a:cs typeface="Poppins" pitchFamily="2" charset="77"/>
              </a:rPr>
              <a:t>356.07</a:t>
            </a:r>
          </a:p>
        </p:txBody>
      </p:sp>
      <p:sp>
        <p:nvSpPr>
          <p:cNvPr id="18" name="TextBox 17">
            <a:extLst>
              <a:ext uri="{FF2B5EF4-FFF2-40B4-BE49-F238E27FC236}">
                <a16:creationId xmlns:a16="http://schemas.microsoft.com/office/drawing/2014/main" id="{70C8FA10-7763-0244-8905-5775F6857B5F}"/>
              </a:ext>
            </a:extLst>
          </p:cNvPr>
          <p:cNvSpPr txBox="1"/>
          <p:nvPr/>
        </p:nvSpPr>
        <p:spPr>
          <a:xfrm>
            <a:off x="10577427" y="5745521"/>
            <a:ext cx="688009" cy="276999"/>
          </a:xfrm>
          <a:prstGeom prst="rect">
            <a:avLst/>
          </a:prstGeom>
          <a:noFill/>
        </p:spPr>
        <p:txBody>
          <a:bodyPr wrap="none" rtlCol="0">
            <a:spAutoFit/>
          </a:bodyPr>
          <a:lstStyle/>
          <a:p>
            <a:pPr algn="ctr"/>
            <a:r>
              <a:rPr lang="en-US" sz="1200" b="1" dirty="0">
                <a:solidFill>
                  <a:schemeClr val="tx1">
                    <a:lumMod val="85000"/>
                    <a:lumOff val="15000"/>
                  </a:schemeClr>
                </a:solidFill>
                <a:latin typeface="Poppins" pitchFamily="2" charset="77"/>
                <a:ea typeface="Open Sans" panose="020B0606030504020204" pitchFamily="34" charset="0"/>
                <a:cs typeface="Poppins" pitchFamily="2" charset="77"/>
              </a:rPr>
              <a:t>356.07</a:t>
            </a:r>
          </a:p>
        </p:txBody>
      </p:sp>
      <p:sp>
        <p:nvSpPr>
          <p:cNvPr id="2" name="TextBox 1">
            <a:extLst>
              <a:ext uri="{FF2B5EF4-FFF2-40B4-BE49-F238E27FC236}">
                <a16:creationId xmlns:a16="http://schemas.microsoft.com/office/drawing/2014/main" id="{3F563AF4-EEDE-8049-A11E-A96227211B50}"/>
              </a:ext>
            </a:extLst>
          </p:cNvPr>
          <p:cNvSpPr txBox="1"/>
          <p:nvPr/>
        </p:nvSpPr>
        <p:spPr>
          <a:xfrm>
            <a:off x="1021740" y="1071026"/>
            <a:ext cx="3496470" cy="707886"/>
          </a:xfrm>
          <a:prstGeom prst="rect">
            <a:avLst/>
          </a:prstGeom>
          <a:noFill/>
        </p:spPr>
        <p:txBody>
          <a:bodyPr wrap="none" rtlCol="0">
            <a:spAutoFit/>
          </a:bodyPr>
          <a:lstStyle/>
          <a:p>
            <a:r>
              <a:rPr lang="en-US" sz="4000" b="1" dirty="0">
                <a:solidFill>
                  <a:schemeClr val="tx1">
                    <a:lumMod val="85000"/>
                    <a:lumOff val="15000"/>
                  </a:schemeClr>
                </a:solidFill>
                <a:latin typeface="Poppins" pitchFamily="2" charset="77"/>
                <a:cs typeface="Poppins" pitchFamily="2" charset="77"/>
              </a:rPr>
              <a:t>Our Services</a:t>
            </a:r>
          </a:p>
        </p:txBody>
      </p:sp>
      <p:sp>
        <p:nvSpPr>
          <p:cNvPr id="19" name="Rectangle 18">
            <a:extLst>
              <a:ext uri="{FF2B5EF4-FFF2-40B4-BE49-F238E27FC236}">
                <a16:creationId xmlns:a16="http://schemas.microsoft.com/office/drawing/2014/main" id="{330215E8-53B0-4045-BD72-C2CF29FF9B6F}"/>
              </a:ext>
            </a:extLst>
          </p:cNvPr>
          <p:cNvSpPr/>
          <p:nvPr/>
        </p:nvSpPr>
        <p:spPr>
          <a:xfrm>
            <a:off x="1021739" y="1965669"/>
            <a:ext cx="5952801" cy="827662"/>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 nostrud exercitation ullamco</a:t>
            </a:r>
            <a:endParaRPr lang="en-US" sz="1100" dirty="0">
              <a:solidFill>
                <a:schemeClr val="tx1">
                  <a:lumMod val="50000"/>
                  <a:lumOff val="50000"/>
                </a:schemeClr>
              </a:solidFill>
            </a:endParaRPr>
          </a:p>
        </p:txBody>
      </p:sp>
      <p:sp>
        <p:nvSpPr>
          <p:cNvPr id="22" name="Oval 21">
            <a:extLst>
              <a:ext uri="{FF2B5EF4-FFF2-40B4-BE49-F238E27FC236}">
                <a16:creationId xmlns:a16="http://schemas.microsoft.com/office/drawing/2014/main" id="{30C9D1AA-62C4-7C48-90F5-F2DCE3105456}"/>
              </a:ext>
            </a:extLst>
          </p:cNvPr>
          <p:cNvSpPr/>
          <p:nvPr/>
        </p:nvSpPr>
        <p:spPr>
          <a:xfrm>
            <a:off x="11105253" y="2713147"/>
            <a:ext cx="320366" cy="32036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3" name="Oval 22">
            <a:extLst>
              <a:ext uri="{FF2B5EF4-FFF2-40B4-BE49-F238E27FC236}">
                <a16:creationId xmlns:a16="http://schemas.microsoft.com/office/drawing/2014/main" id="{4A058529-CD6F-154A-B0D0-BA5E7176D3D5}"/>
              </a:ext>
            </a:extLst>
          </p:cNvPr>
          <p:cNvSpPr/>
          <p:nvPr/>
        </p:nvSpPr>
        <p:spPr>
          <a:xfrm>
            <a:off x="4518210" y="468032"/>
            <a:ext cx="602994" cy="6029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Tree>
    <p:extLst>
      <p:ext uri="{BB962C8B-B14F-4D97-AF65-F5344CB8AC3E}">
        <p14:creationId xmlns:p14="http://schemas.microsoft.com/office/powerpoint/2010/main" val="2402311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184F396-237A-6140-B12A-C77E86FFFB70}"/>
              </a:ext>
            </a:extLst>
          </p:cNvPr>
          <p:cNvSpPr txBox="1"/>
          <p:nvPr/>
        </p:nvSpPr>
        <p:spPr>
          <a:xfrm>
            <a:off x="1104900" y="4980119"/>
            <a:ext cx="5161991" cy="707886"/>
          </a:xfrm>
          <a:prstGeom prst="rect">
            <a:avLst/>
          </a:prstGeom>
          <a:noFill/>
        </p:spPr>
        <p:txBody>
          <a:bodyPr wrap="none" rtlCol="0">
            <a:spAutoFit/>
          </a:bodyPr>
          <a:lstStyle/>
          <a:p>
            <a:r>
              <a:rPr lang="en-US" sz="4000" b="1" dirty="0">
                <a:solidFill>
                  <a:schemeClr val="tx1">
                    <a:lumMod val="85000"/>
                    <a:lumOff val="15000"/>
                  </a:schemeClr>
                </a:solidFill>
                <a:latin typeface="Poppins" pitchFamily="2" charset="77"/>
                <a:cs typeface="Poppins" pitchFamily="2" charset="77"/>
              </a:rPr>
              <a:t>Welcome Message</a:t>
            </a:r>
          </a:p>
        </p:txBody>
      </p:sp>
      <p:sp>
        <p:nvSpPr>
          <p:cNvPr id="5" name="Rectangle 4">
            <a:extLst>
              <a:ext uri="{FF2B5EF4-FFF2-40B4-BE49-F238E27FC236}">
                <a16:creationId xmlns:a16="http://schemas.microsoft.com/office/drawing/2014/main" id="{5AB826CC-B5A5-6346-971D-A6102BC8D2A6}"/>
              </a:ext>
            </a:extLst>
          </p:cNvPr>
          <p:cNvSpPr/>
          <p:nvPr/>
        </p:nvSpPr>
        <p:spPr>
          <a:xfrm>
            <a:off x="7200900" y="4438711"/>
            <a:ext cx="4991100" cy="179070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 name="Rectangle 3">
            <a:extLst>
              <a:ext uri="{FF2B5EF4-FFF2-40B4-BE49-F238E27FC236}">
                <a16:creationId xmlns:a16="http://schemas.microsoft.com/office/drawing/2014/main" id="{8FCA0713-D0DA-F049-BB98-3BBA0A4A9610}"/>
              </a:ext>
            </a:extLst>
          </p:cNvPr>
          <p:cNvSpPr/>
          <p:nvPr/>
        </p:nvSpPr>
        <p:spPr>
          <a:xfrm>
            <a:off x="7891462" y="4920231"/>
            <a:ext cx="3609975" cy="827662"/>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sit amet, consectetur adipiscing elit, sed do eiusmod tempor incididunt ut labore et dolore magna aliqua. </a:t>
            </a:r>
            <a:endParaRPr lang="en-US" sz="1100" dirty="0">
              <a:solidFill>
                <a:schemeClr val="bg1"/>
              </a:solidFill>
            </a:endParaRPr>
          </a:p>
        </p:txBody>
      </p:sp>
      <p:sp>
        <p:nvSpPr>
          <p:cNvPr id="9" name="Oval 8">
            <a:extLst>
              <a:ext uri="{FF2B5EF4-FFF2-40B4-BE49-F238E27FC236}">
                <a16:creationId xmlns:a16="http://schemas.microsoft.com/office/drawing/2014/main" id="{5EFE6CE5-38E2-234E-B428-BC585AD29590}"/>
              </a:ext>
            </a:extLst>
          </p:cNvPr>
          <p:cNvSpPr/>
          <p:nvPr/>
        </p:nvSpPr>
        <p:spPr>
          <a:xfrm>
            <a:off x="6266891" y="4659753"/>
            <a:ext cx="320366" cy="3203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Freeform 15">
            <a:extLst>
              <a:ext uri="{FF2B5EF4-FFF2-40B4-BE49-F238E27FC236}">
                <a16:creationId xmlns:a16="http://schemas.microsoft.com/office/drawing/2014/main" id="{C1F5E9D7-3753-8947-BB5A-F13ADAA5A155}"/>
              </a:ext>
            </a:extLst>
          </p:cNvPr>
          <p:cNvSpPr/>
          <p:nvPr/>
        </p:nvSpPr>
        <p:spPr>
          <a:xfrm>
            <a:off x="3384398" y="6255006"/>
            <a:ext cx="602994" cy="602994"/>
          </a:xfrm>
          <a:custGeom>
            <a:avLst/>
            <a:gdLst>
              <a:gd name="connsiteX0" fmla="*/ 301497 w 602994"/>
              <a:gd name="connsiteY0" fmla="*/ 153885 h 602994"/>
              <a:gd name="connsiteX1" fmla="*/ 153885 w 602994"/>
              <a:gd name="connsiteY1" fmla="*/ 301497 h 602994"/>
              <a:gd name="connsiteX2" fmla="*/ 301497 w 602994"/>
              <a:gd name="connsiteY2" fmla="*/ 449109 h 602994"/>
              <a:gd name="connsiteX3" fmla="*/ 449109 w 602994"/>
              <a:gd name="connsiteY3" fmla="*/ 301497 h 602994"/>
              <a:gd name="connsiteX4" fmla="*/ 301497 w 602994"/>
              <a:gd name="connsiteY4" fmla="*/ 153885 h 602994"/>
              <a:gd name="connsiteX5" fmla="*/ 301497 w 602994"/>
              <a:gd name="connsiteY5" fmla="*/ 0 h 602994"/>
              <a:gd name="connsiteX6" fmla="*/ 602994 w 602994"/>
              <a:gd name="connsiteY6" fmla="*/ 301497 h 602994"/>
              <a:gd name="connsiteX7" fmla="*/ 301497 w 602994"/>
              <a:gd name="connsiteY7" fmla="*/ 602994 h 602994"/>
              <a:gd name="connsiteX8" fmla="*/ 0 w 602994"/>
              <a:gd name="connsiteY8" fmla="*/ 301497 h 602994"/>
              <a:gd name="connsiteX9" fmla="*/ 301497 w 602994"/>
              <a:gd name="connsiteY9" fmla="*/ 0 h 602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2994" h="602994">
                <a:moveTo>
                  <a:pt x="301497" y="153885"/>
                </a:moveTo>
                <a:cubicBezTo>
                  <a:pt x="219973" y="153885"/>
                  <a:pt x="153885" y="219973"/>
                  <a:pt x="153885" y="301497"/>
                </a:cubicBezTo>
                <a:cubicBezTo>
                  <a:pt x="153885" y="383021"/>
                  <a:pt x="219973" y="449109"/>
                  <a:pt x="301497" y="449109"/>
                </a:cubicBezTo>
                <a:cubicBezTo>
                  <a:pt x="383021" y="449109"/>
                  <a:pt x="449109" y="383021"/>
                  <a:pt x="449109" y="301497"/>
                </a:cubicBezTo>
                <a:cubicBezTo>
                  <a:pt x="449109" y="219973"/>
                  <a:pt x="383021" y="153885"/>
                  <a:pt x="301497" y="153885"/>
                </a:cubicBezTo>
                <a:close/>
                <a:moveTo>
                  <a:pt x="301497" y="0"/>
                </a:moveTo>
                <a:cubicBezTo>
                  <a:pt x="468009" y="0"/>
                  <a:pt x="602994" y="134985"/>
                  <a:pt x="602994" y="301497"/>
                </a:cubicBezTo>
                <a:cubicBezTo>
                  <a:pt x="602994" y="468009"/>
                  <a:pt x="468009" y="602994"/>
                  <a:pt x="301497" y="602994"/>
                </a:cubicBezTo>
                <a:cubicBezTo>
                  <a:pt x="134985" y="602994"/>
                  <a:pt x="0" y="468009"/>
                  <a:pt x="0" y="301497"/>
                </a:cubicBezTo>
                <a:cubicBezTo>
                  <a:pt x="0" y="134985"/>
                  <a:pt x="134985" y="0"/>
                  <a:pt x="30149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 name="TextBox 11">
            <a:extLst>
              <a:ext uri="{FF2B5EF4-FFF2-40B4-BE49-F238E27FC236}">
                <a16:creationId xmlns:a16="http://schemas.microsoft.com/office/drawing/2014/main" id="{C4A8CD69-C5D7-D84B-9649-97E7A102B7E8}"/>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13" name="TextBox 12">
            <a:extLst>
              <a:ext uri="{FF2B5EF4-FFF2-40B4-BE49-F238E27FC236}">
                <a16:creationId xmlns:a16="http://schemas.microsoft.com/office/drawing/2014/main" id="{1CFC822B-D247-DE4B-AD18-963630E12B37}"/>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14" name="TextBox 13">
            <a:extLst>
              <a:ext uri="{FF2B5EF4-FFF2-40B4-BE49-F238E27FC236}">
                <a16:creationId xmlns:a16="http://schemas.microsoft.com/office/drawing/2014/main" id="{88FCB2A3-7753-5A44-9411-94167D97DE1B}"/>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6" name="Picture Placeholder 5">
            <a:extLst>
              <a:ext uri="{FF2B5EF4-FFF2-40B4-BE49-F238E27FC236}">
                <a16:creationId xmlns:a16="http://schemas.microsoft.com/office/drawing/2014/main" id="{1340F5D8-576E-A743-B416-B388143E2D9D}"/>
              </a:ext>
            </a:extLst>
          </p:cNvPr>
          <p:cNvSpPr>
            <a:spLocks noGrp="1"/>
          </p:cNvSpPr>
          <p:nvPr>
            <p:ph type="pic" sz="quarter" idx="10"/>
          </p:nvPr>
        </p:nvSpPr>
        <p:spPr/>
      </p:sp>
      <p:sp>
        <p:nvSpPr>
          <p:cNvPr id="11" name="Oval 10">
            <a:extLst>
              <a:ext uri="{FF2B5EF4-FFF2-40B4-BE49-F238E27FC236}">
                <a16:creationId xmlns:a16="http://schemas.microsoft.com/office/drawing/2014/main" id="{11BE66B9-A17B-8E40-8498-E167621EC93E}"/>
              </a:ext>
            </a:extLst>
          </p:cNvPr>
          <p:cNvSpPr/>
          <p:nvPr/>
        </p:nvSpPr>
        <p:spPr>
          <a:xfrm>
            <a:off x="409244" y="199694"/>
            <a:ext cx="972212" cy="9722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Tree>
    <p:extLst>
      <p:ext uri="{BB962C8B-B14F-4D97-AF65-F5344CB8AC3E}">
        <p14:creationId xmlns:p14="http://schemas.microsoft.com/office/powerpoint/2010/main" val="3871261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6E8B174-C084-9F45-89CF-FFFB62388174}"/>
              </a:ext>
            </a:extLst>
          </p:cNvPr>
          <p:cNvSpPr>
            <a:spLocks noGrp="1"/>
          </p:cNvSpPr>
          <p:nvPr>
            <p:ph type="pic" sz="quarter" idx="14"/>
          </p:nvPr>
        </p:nvSpPr>
        <p:spPr/>
      </p:sp>
      <p:sp>
        <p:nvSpPr>
          <p:cNvPr id="15" name="Rectangle 14">
            <a:extLst>
              <a:ext uri="{FF2B5EF4-FFF2-40B4-BE49-F238E27FC236}">
                <a16:creationId xmlns:a16="http://schemas.microsoft.com/office/drawing/2014/main" id="{79034054-BD13-1049-82A2-04E8FDE619B8}"/>
              </a:ext>
            </a:extLst>
          </p:cNvPr>
          <p:cNvSpPr/>
          <p:nvPr/>
        </p:nvSpPr>
        <p:spPr>
          <a:xfrm>
            <a:off x="1" y="0"/>
            <a:ext cx="3064358"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5C3FE277-FFC7-8B4F-9AA8-200343911DB2}"/>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577D7116-0E43-954E-A41F-21C0F19E575F}"/>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B88049B9-E843-D244-A584-397704F97195}"/>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5" name="TextBox 4">
            <a:extLst>
              <a:ext uri="{FF2B5EF4-FFF2-40B4-BE49-F238E27FC236}">
                <a16:creationId xmlns:a16="http://schemas.microsoft.com/office/drawing/2014/main" id="{D1548538-B07E-CD43-85BA-110A0BC99394}"/>
              </a:ext>
            </a:extLst>
          </p:cNvPr>
          <p:cNvSpPr txBox="1"/>
          <p:nvPr/>
        </p:nvSpPr>
        <p:spPr>
          <a:xfrm>
            <a:off x="6668297" y="2398731"/>
            <a:ext cx="3158237" cy="707886"/>
          </a:xfrm>
          <a:prstGeom prst="rect">
            <a:avLst/>
          </a:prstGeom>
          <a:noFill/>
        </p:spPr>
        <p:txBody>
          <a:bodyPr wrap="none" rtlCol="0">
            <a:spAutoFit/>
          </a:bodyPr>
          <a:lstStyle/>
          <a:p>
            <a:r>
              <a:rPr lang="en-US" sz="4000" b="1" dirty="0">
                <a:solidFill>
                  <a:schemeClr val="tx1">
                    <a:lumMod val="85000"/>
                    <a:lumOff val="15000"/>
                  </a:schemeClr>
                </a:solidFill>
                <a:latin typeface="Poppins" pitchFamily="2" charset="77"/>
                <a:cs typeface="Poppins" pitchFamily="2" charset="77"/>
              </a:rPr>
              <a:t>Our Gallery</a:t>
            </a:r>
          </a:p>
        </p:txBody>
      </p:sp>
      <p:sp>
        <p:nvSpPr>
          <p:cNvPr id="10" name="Rectangle 9">
            <a:extLst>
              <a:ext uri="{FF2B5EF4-FFF2-40B4-BE49-F238E27FC236}">
                <a16:creationId xmlns:a16="http://schemas.microsoft.com/office/drawing/2014/main" id="{C1D6D4A4-3689-6F4A-9C0A-4B4287636260}"/>
              </a:ext>
            </a:extLst>
          </p:cNvPr>
          <p:cNvSpPr/>
          <p:nvPr/>
        </p:nvSpPr>
        <p:spPr>
          <a:xfrm>
            <a:off x="6668297" y="3377691"/>
            <a:ext cx="4554053" cy="1081578"/>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a:t>
            </a:r>
            <a:endParaRPr lang="en-US" sz="1100" dirty="0">
              <a:solidFill>
                <a:schemeClr val="tx1">
                  <a:lumMod val="50000"/>
                  <a:lumOff val="50000"/>
                </a:schemeClr>
              </a:solidFill>
            </a:endParaRPr>
          </a:p>
        </p:txBody>
      </p:sp>
      <p:sp>
        <p:nvSpPr>
          <p:cNvPr id="13" name="Freeform 12">
            <a:extLst>
              <a:ext uri="{FF2B5EF4-FFF2-40B4-BE49-F238E27FC236}">
                <a16:creationId xmlns:a16="http://schemas.microsoft.com/office/drawing/2014/main" id="{FB96A7B5-EF6C-FB41-A5C4-2345702C11A2}"/>
              </a:ext>
            </a:extLst>
          </p:cNvPr>
          <p:cNvSpPr/>
          <p:nvPr/>
        </p:nvSpPr>
        <p:spPr>
          <a:xfrm>
            <a:off x="5166782" y="1091234"/>
            <a:ext cx="972212" cy="972212"/>
          </a:xfrm>
          <a:custGeom>
            <a:avLst/>
            <a:gdLst>
              <a:gd name="connsiteX0" fmla="*/ 486106 w 972212"/>
              <a:gd name="connsiteY0" fmla="*/ 230599 h 972212"/>
              <a:gd name="connsiteX1" fmla="*/ 230599 w 972212"/>
              <a:gd name="connsiteY1" fmla="*/ 486106 h 972212"/>
              <a:gd name="connsiteX2" fmla="*/ 486106 w 972212"/>
              <a:gd name="connsiteY2" fmla="*/ 741613 h 972212"/>
              <a:gd name="connsiteX3" fmla="*/ 741613 w 972212"/>
              <a:gd name="connsiteY3" fmla="*/ 486106 h 972212"/>
              <a:gd name="connsiteX4" fmla="*/ 486106 w 972212"/>
              <a:gd name="connsiteY4" fmla="*/ 230599 h 972212"/>
              <a:gd name="connsiteX5" fmla="*/ 486106 w 972212"/>
              <a:gd name="connsiteY5" fmla="*/ 0 h 972212"/>
              <a:gd name="connsiteX6" fmla="*/ 972212 w 972212"/>
              <a:gd name="connsiteY6" fmla="*/ 486106 h 972212"/>
              <a:gd name="connsiteX7" fmla="*/ 486106 w 972212"/>
              <a:gd name="connsiteY7" fmla="*/ 972212 h 972212"/>
              <a:gd name="connsiteX8" fmla="*/ 0 w 972212"/>
              <a:gd name="connsiteY8" fmla="*/ 486106 h 972212"/>
              <a:gd name="connsiteX9" fmla="*/ 486106 w 972212"/>
              <a:gd name="connsiteY9" fmla="*/ 0 h 97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2212" h="972212">
                <a:moveTo>
                  <a:pt x="486106" y="230599"/>
                </a:moveTo>
                <a:cubicBezTo>
                  <a:pt x="344993" y="230599"/>
                  <a:pt x="230599" y="344993"/>
                  <a:pt x="230599" y="486106"/>
                </a:cubicBezTo>
                <a:cubicBezTo>
                  <a:pt x="230599" y="627219"/>
                  <a:pt x="344993" y="741613"/>
                  <a:pt x="486106" y="741613"/>
                </a:cubicBezTo>
                <a:cubicBezTo>
                  <a:pt x="627219" y="741613"/>
                  <a:pt x="741613" y="627219"/>
                  <a:pt x="741613" y="486106"/>
                </a:cubicBezTo>
                <a:cubicBezTo>
                  <a:pt x="741613" y="344993"/>
                  <a:pt x="627219" y="230599"/>
                  <a:pt x="486106" y="230599"/>
                </a:cubicBezTo>
                <a:close/>
                <a:moveTo>
                  <a:pt x="486106" y="0"/>
                </a:moveTo>
                <a:cubicBezTo>
                  <a:pt x="754575" y="0"/>
                  <a:pt x="972212" y="217637"/>
                  <a:pt x="972212" y="486106"/>
                </a:cubicBezTo>
                <a:cubicBezTo>
                  <a:pt x="972212" y="754575"/>
                  <a:pt x="754575" y="972212"/>
                  <a:pt x="486106" y="972212"/>
                </a:cubicBezTo>
                <a:cubicBezTo>
                  <a:pt x="217637" y="972212"/>
                  <a:pt x="0" y="754575"/>
                  <a:pt x="0" y="486106"/>
                </a:cubicBezTo>
                <a:cubicBezTo>
                  <a:pt x="0" y="217637"/>
                  <a:pt x="217637" y="0"/>
                  <a:pt x="48610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Oval 13">
            <a:extLst>
              <a:ext uri="{FF2B5EF4-FFF2-40B4-BE49-F238E27FC236}">
                <a16:creationId xmlns:a16="http://schemas.microsoft.com/office/drawing/2014/main" id="{3A37AE6E-51D6-0042-8CE8-2C49044B3E34}"/>
              </a:ext>
            </a:extLst>
          </p:cNvPr>
          <p:cNvSpPr/>
          <p:nvPr/>
        </p:nvSpPr>
        <p:spPr>
          <a:xfrm>
            <a:off x="10068563" y="2059751"/>
            <a:ext cx="338980" cy="3389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Rectangle 15">
            <a:extLst>
              <a:ext uri="{FF2B5EF4-FFF2-40B4-BE49-F238E27FC236}">
                <a16:creationId xmlns:a16="http://schemas.microsoft.com/office/drawing/2014/main" id="{D46C905B-DD22-3546-889A-93439D02F0E4}"/>
              </a:ext>
            </a:extLst>
          </p:cNvPr>
          <p:cNvSpPr/>
          <p:nvPr/>
        </p:nvSpPr>
        <p:spPr>
          <a:xfrm>
            <a:off x="2637067" y="5766025"/>
            <a:ext cx="5345941" cy="60299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6EC7F2B6-6BD9-8B49-849F-8DE755E2D864}"/>
              </a:ext>
            </a:extLst>
          </p:cNvPr>
          <p:cNvSpPr txBox="1"/>
          <p:nvPr/>
        </p:nvSpPr>
        <p:spPr>
          <a:xfrm>
            <a:off x="3049444" y="5929021"/>
            <a:ext cx="688009" cy="276999"/>
          </a:xfrm>
          <a:prstGeom prst="rect">
            <a:avLst/>
          </a:prstGeom>
          <a:noFill/>
        </p:spPr>
        <p:txBody>
          <a:bodyPr wrap="none" rtlCol="0">
            <a:spAutoFit/>
          </a:bodyPr>
          <a:lstStyle/>
          <a:p>
            <a:pPr algn="ctr"/>
            <a:r>
              <a:rPr lang="en-US" sz="1200" b="1" dirty="0">
                <a:solidFill>
                  <a:schemeClr val="bg1"/>
                </a:solidFill>
                <a:latin typeface="Poppins" pitchFamily="2" charset="77"/>
                <a:ea typeface="Open Sans" panose="020B0606030504020204" pitchFamily="34" charset="0"/>
                <a:cs typeface="Poppins" pitchFamily="2" charset="77"/>
              </a:rPr>
              <a:t>356.07</a:t>
            </a:r>
          </a:p>
        </p:txBody>
      </p:sp>
      <p:sp>
        <p:nvSpPr>
          <p:cNvPr id="18" name="Rectangle 17">
            <a:extLst>
              <a:ext uri="{FF2B5EF4-FFF2-40B4-BE49-F238E27FC236}">
                <a16:creationId xmlns:a16="http://schemas.microsoft.com/office/drawing/2014/main" id="{8335471E-DCEA-4D40-B733-145D6B0D36CF}"/>
              </a:ext>
            </a:extLst>
          </p:cNvPr>
          <p:cNvSpPr/>
          <p:nvPr/>
        </p:nvSpPr>
        <p:spPr>
          <a:xfrm>
            <a:off x="4039878" y="5936715"/>
            <a:ext cx="3588840" cy="261610"/>
          </a:xfrm>
          <a:prstGeom prst="rect">
            <a:avLst/>
          </a:prstGeom>
        </p:spPr>
        <p:txBody>
          <a:bodyPr wrap="square">
            <a:spAutoFit/>
          </a:bodyPr>
          <a:lstStyle/>
          <a:p>
            <a:pPr algn="just"/>
            <a:r>
              <a:rPr lang="en-US" sz="1100" dirty="0">
                <a:solidFill>
                  <a:schemeClr val="bg1"/>
                </a:solidFill>
                <a:latin typeface="Open Sans" panose="020B0606030504020204" pitchFamily="34" charset="0"/>
              </a:rPr>
              <a:t>Lorem ipsum dolor sit amet, consectetur adipiscing</a:t>
            </a:r>
            <a:endParaRPr lang="en-US" sz="1100" dirty="0">
              <a:solidFill>
                <a:schemeClr val="bg1"/>
              </a:solidFill>
            </a:endParaRPr>
          </a:p>
        </p:txBody>
      </p:sp>
      <p:sp>
        <p:nvSpPr>
          <p:cNvPr id="22" name="TextBox 21">
            <a:extLst>
              <a:ext uri="{FF2B5EF4-FFF2-40B4-BE49-F238E27FC236}">
                <a16:creationId xmlns:a16="http://schemas.microsoft.com/office/drawing/2014/main" id="{C56883B7-AA96-4C47-AC1F-89EAE865578D}"/>
              </a:ext>
            </a:extLst>
          </p:cNvPr>
          <p:cNvSpPr txBox="1"/>
          <p:nvPr/>
        </p:nvSpPr>
        <p:spPr>
          <a:xfrm>
            <a:off x="10540752" y="5929021"/>
            <a:ext cx="681598" cy="276999"/>
          </a:xfrm>
          <a:prstGeom prst="rect">
            <a:avLst/>
          </a:prstGeom>
          <a:noFill/>
        </p:spPr>
        <p:txBody>
          <a:bodyPr wrap="none" rtlCol="0">
            <a:spAutoFit/>
          </a:bodyPr>
          <a:lstStyle/>
          <a:p>
            <a:pPr algn="ctr"/>
            <a:r>
              <a:rPr lang="en-US" sz="1200" b="1" dirty="0">
                <a:solidFill>
                  <a:schemeClr val="tx1">
                    <a:lumMod val="85000"/>
                    <a:lumOff val="15000"/>
                  </a:schemeClr>
                </a:solidFill>
                <a:latin typeface="Poppins" pitchFamily="2" charset="77"/>
                <a:ea typeface="Open Sans" panose="020B0606030504020204" pitchFamily="34" charset="0"/>
                <a:cs typeface="Poppins" pitchFamily="2" charset="77"/>
              </a:rPr>
              <a:t>356.07</a:t>
            </a:r>
          </a:p>
        </p:txBody>
      </p:sp>
      <p:sp>
        <p:nvSpPr>
          <p:cNvPr id="33" name="TextBox 32">
            <a:extLst>
              <a:ext uri="{FF2B5EF4-FFF2-40B4-BE49-F238E27FC236}">
                <a16:creationId xmlns:a16="http://schemas.microsoft.com/office/drawing/2014/main" id="{FA0DC550-FA9F-A844-A561-263AFAA88C9D}"/>
              </a:ext>
            </a:extLst>
          </p:cNvPr>
          <p:cNvSpPr txBox="1"/>
          <p:nvPr/>
        </p:nvSpPr>
        <p:spPr>
          <a:xfrm>
            <a:off x="9099216" y="5929021"/>
            <a:ext cx="681598" cy="276999"/>
          </a:xfrm>
          <a:prstGeom prst="rect">
            <a:avLst/>
          </a:prstGeom>
          <a:noFill/>
        </p:spPr>
        <p:txBody>
          <a:bodyPr wrap="none" rtlCol="0">
            <a:spAutoFit/>
          </a:bodyPr>
          <a:lstStyle/>
          <a:p>
            <a:pPr algn="ctr"/>
            <a:r>
              <a:rPr lang="en-US" sz="1200" b="1" dirty="0">
                <a:solidFill>
                  <a:schemeClr val="tx1">
                    <a:lumMod val="85000"/>
                    <a:lumOff val="15000"/>
                  </a:schemeClr>
                </a:solidFill>
                <a:latin typeface="Poppins" pitchFamily="2" charset="77"/>
                <a:ea typeface="Open Sans" panose="020B0606030504020204" pitchFamily="34" charset="0"/>
                <a:cs typeface="Poppins" pitchFamily="2" charset="77"/>
              </a:rPr>
              <a:t>356.07</a:t>
            </a:r>
          </a:p>
        </p:txBody>
      </p:sp>
      <p:sp>
        <p:nvSpPr>
          <p:cNvPr id="7" name="Picture Placeholder 6">
            <a:extLst>
              <a:ext uri="{FF2B5EF4-FFF2-40B4-BE49-F238E27FC236}">
                <a16:creationId xmlns:a16="http://schemas.microsoft.com/office/drawing/2014/main" id="{C8B21105-CB8F-6A45-AE45-142341C61974}"/>
              </a:ext>
            </a:extLst>
          </p:cNvPr>
          <p:cNvSpPr>
            <a:spLocks noGrp="1"/>
          </p:cNvSpPr>
          <p:nvPr>
            <p:ph type="pic" sz="quarter" idx="15"/>
          </p:nvPr>
        </p:nvSpPr>
        <p:spPr/>
      </p:sp>
      <p:sp>
        <p:nvSpPr>
          <p:cNvPr id="12" name="Picture Placeholder 11">
            <a:extLst>
              <a:ext uri="{FF2B5EF4-FFF2-40B4-BE49-F238E27FC236}">
                <a16:creationId xmlns:a16="http://schemas.microsoft.com/office/drawing/2014/main" id="{C71024D8-9A85-AD43-A973-07E2315CC3A0}"/>
              </a:ext>
            </a:extLst>
          </p:cNvPr>
          <p:cNvSpPr>
            <a:spLocks noGrp="1"/>
          </p:cNvSpPr>
          <p:nvPr>
            <p:ph type="pic" sz="quarter" idx="13"/>
          </p:nvPr>
        </p:nvSpPr>
        <p:spPr/>
      </p:sp>
    </p:spTree>
    <p:extLst>
      <p:ext uri="{BB962C8B-B14F-4D97-AF65-F5344CB8AC3E}">
        <p14:creationId xmlns:p14="http://schemas.microsoft.com/office/powerpoint/2010/main" val="912401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6D0527-A8B6-A040-8541-6D211E6863CE}"/>
              </a:ext>
            </a:extLst>
          </p:cNvPr>
          <p:cNvSpPr>
            <a:spLocks noGrp="1"/>
          </p:cNvSpPr>
          <p:nvPr>
            <p:ph type="pic" sz="quarter" idx="15"/>
          </p:nvPr>
        </p:nvSpPr>
        <p:spPr/>
      </p:sp>
      <p:sp>
        <p:nvSpPr>
          <p:cNvPr id="57" name="Freeform 56">
            <a:extLst>
              <a:ext uri="{FF2B5EF4-FFF2-40B4-BE49-F238E27FC236}">
                <a16:creationId xmlns:a16="http://schemas.microsoft.com/office/drawing/2014/main" id="{3F167DAF-5B40-5249-993A-6457EF89E678}"/>
              </a:ext>
            </a:extLst>
          </p:cNvPr>
          <p:cNvSpPr/>
          <p:nvPr/>
        </p:nvSpPr>
        <p:spPr>
          <a:xfrm>
            <a:off x="9354611" y="0"/>
            <a:ext cx="2850719" cy="3429000"/>
          </a:xfrm>
          <a:custGeom>
            <a:avLst/>
            <a:gdLst>
              <a:gd name="connsiteX0" fmla="*/ 0 w 2850719"/>
              <a:gd name="connsiteY0" fmla="*/ 0 h 3429000"/>
              <a:gd name="connsiteX1" fmla="*/ 2850719 w 2850719"/>
              <a:gd name="connsiteY1" fmla="*/ 0 h 3429000"/>
              <a:gd name="connsiteX2" fmla="*/ 2850719 w 2850719"/>
              <a:gd name="connsiteY2" fmla="*/ 3429000 h 3429000"/>
              <a:gd name="connsiteX3" fmla="*/ 1634785 w 2850719"/>
              <a:gd name="connsiteY3" fmla="*/ 3429000 h 3429000"/>
              <a:gd name="connsiteX4" fmla="*/ 1634785 w 2850719"/>
              <a:gd name="connsiteY4" fmla="*/ 1230053 h 3429000"/>
              <a:gd name="connsiteX5" fmla="*/ 0 w 2850719"/>
              <a:gd name="connsiteY5" fmla="*/ 1230053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50719" h="3429000">
                <a:moveTo>
                  <a:pt x="0" y="0"/>
                </a:moveTo>
                <a:lnTo>
                  <a:pt x="2850719" y="0"/>
                </a:lnTo>
                <a:lnTo>
                  <a:pt x="2850719" y="3429000"/>
                </a:lnTo>
                <a:lnTo>
                  <a:pt x="1634785" y="3429000"/>
                </a:lnTo>
                <a:lnTo>
                  <a:pt x="1634785" y="1230053"/>
                </a:lnTo>
                <a:lnTo>
                  <a:pt x="0" y="1230053"/>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a:extLst>
              <a:ext uri="{FF2B5EF4-FFF2-40B4-BE49-F238E27FC236}">
                <a16:creationId xmlns:a16="http://schemas.microsoft.com/office/drawing/2014/main" id="{9497B934-0D44-8D4B-8F6F-23BFFE1B1688}"/>
              </a:ext>
            </a:extLst>
          </p:cNvPr>
          <p:cNvSpPr/>
          <p:nvPr/>
        </p:nvSpPr>
        <p:spPr>
          <a:xfrm>
            <a:off x="9354611" y="3429000"/>
            <a:ext cx="2850719" cy="3429000"/>
          </a:xfrm>
          <a:custGeom>
            <a:avLst/>
            <a:gdLst>
              <a:gd name="connsiteX0" fmla="*/ 1634785 w 2850719"/>
              <a:gd name="connsiteY0" fmla="*/ 0 h 3429000"/>
              <a:gd name="connsiteX1" fmla="*/ 2850719 w 2850719"/>
              <a:gd name="connsiteY1" fmla="*/ 0 h 3429000"/>
              <a:gd name="connsiteX2" fmla="*/ 2850719 w 2850719"/>
              <a:gd name="connsiteY2" fmla="*/ 3429000 h 3429000"/>
              <a:gd name="connsiteX3" fmla="*/ 0 w 2850719"/>
              <a:gd name="connsiteY3" fmla="*/ 3429000 h 3429000"/>
              <a:gd name="connsiteX4" fmla="*/ 0 w 2850719"/>
              <a:gd name="connsiteY4" fmla="*/ 2198943 h 3429000"/>
              <a:gd name="connsiteX5" fmla="*/ 1634785 w 2850719"/>
              <a:gd name="connsiteY5" fmla="*/ 2198943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50719" h="3429000">
                <a:moveTo>
                  <a:pt x="1634785" y="0"/>
                </a:moveTo>
                <a:lnTo>
                  <a:pt x="2850719" y="0"/>
                </a:lnTo>
                <a:lnTo>
                  <a:pt x="2850719" y="3429000"/>
                </a:lnTo>
                <a:lnTo>
                  <a:pt x="0" y="3429000"/>
                </a:lnTo>
                <a:lnTo>
                  <a:pt x="0" y="2198943"/>
                </a:lnTo>
                <a:lnTo>
                  <a:pt x="1634785" y="219894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CB18DD33-0DAF-E842-8F00-A66D05B2AE80}"/>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179D8EB0-0842-3A4A-ACC6-1A344B61F31D}"/>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70B0A160-FC2B-D240-A73D-70085CCF9A54}"/>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5" name="TextBox 4">
            <a:extLst>
              <a:ext uri="{FF2B5EF4-FFF2-40B4-BE49-F238E27FC236}">
                <a16:creationId xmlns:a16="http://schemas.microsoft.com/office/drawing/2014/main" id="{E7D0695D-99EB-2D48-8BE3-DAEFB5830B16}"/>
              </a:ext>
            </a:extLst>
          </p:cNvPr>
          <p:cNvSpPr txBox="1"/>
          <p:nvPr/>
        </p:nvSpPr>
        <p:spPr>
          <a:xfrm>
            <a:off x="885271" y="2525689"/>
            <a:ext cx="3158237" cy="707886"/>
          </a:xfrm>
          <a:prstGeom prst="rect">
            <a:avLst/>
          </a:prstGeom>
          <a:noFill/>
        </p:spPr>
        <p:txBody>
          <a:bodyPr wrap="none" rtlCol="0">
            <a:spAutoFit/>
          </a:bodyPr>
          <a:lstStyle/>
          <a:p>
            <a:r>
              <a:rPr lang="en-US" sz="4000" b="1" dirty="0">
                <a:solidFill>
                  <a:schemeClr val="tx1">
                    <a:lumMod val="85000"/>
                    <a:lumOff val="15000"/>
                  </a:schemeClr>
                </a:solidFill>
                <a:latin typeface="Poppins" pitchFamily="2" charset="77"/>
                <a:cs typeface="Poppins" pitchFamily="2" charset="77"/>
              </a:rPr>
              <a:t>Our Gallery</a:t>
            </a:r>
          </a:p>
        </p:txBody>
      </p:sp>
      <p:sp>
        <p:nvSpPr>
          <p:cNvPr id="6" name="Rectangle 5">
            <a:extLst>
              <a:ext uri="{FF2B5EF4-FFF2-40B4-BE49-F238E27FC236}">
                <a16:creationId xmlns:a16="http://schemas.microsoft.com/office/drawing/2014/main" id="{CEFFA6F9-4D0C-294C-AE1B-97F65FDB251E}"/>
              </a:ext>
            </a:extLst>
          </p:cNvPr>
          <p:cNvSpPr/>
          <p:nvPr/>
        </p:nvSpPr>
        <p:spPr>
          <a:xfrm>
            <a:off x="885271" y="3504649"/>
            <a:ext cx="3717209" cy="827662"/>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nostrud exercitation</a:t>
            </a:r>
            <a:endParaRPr lang="en-US" sz="1100" dirty="0">
              <a:solidFill>
                <a:schemeClr val="tx1">
                  <a:lumMod val="50000"/>
                  <a:lumOff val="50000"/>
                </a:schemeClr>
              </a:solidFill>
            </a:endParaRPr>
          </a:p>
        </p:txBody>
      </p:sp>
      <p:sp>
        <p:nvSpPr>
          <p:cNvPr id="17" name="Oval 16">
            <a:extLst>
              <a:ext uri="{FF2B5EF4-FFF2-40B4-BE49-F238E27FC236}">
                <a16:creationId xmlns:a16="http://schemas.microsoft.com/office/drawing/2014/main" id="{F92F6A34-BA83-EB46-ADCC-84D3A9A24E79}"/>
              </a:ext>
            </a:extLst>
          </p:cNvPr>
          <p:cNvSpPr/>
          <p:nvPr/>
        </p:nvSpPr>
        <p:spPr>
          <a:xfrm flipH="1">
            <a:off x="945717" y="4884257"/>
            <a:ext cx="320366" cy="3203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cxnSp>
        <p:nvCxnSpPr>
          <p:cNvPr id="16" name="Straight Connector 15">
            <a:extLst>
              <a:ext uri="{FF2B5EF4-FFF2-40B4-BE49-F238E27FC236}">
                <a16:creationId xmlns:a16="http://schemas.microsoft.com/office/drawing/2014/main" id="{4675E9C5-721C-7549-8CB0-ED41D251EBA5}"/>
              </a:ext>
            </a:extLst>
          </p:cNvPr>
          <p:cNvCxnSpPr>
            <a:cxnSpLocks/>
            <a:stCxn id="17" idx="2"/>
          </p:cNvCxnSpPr>
          <p:nvPr/>
        </p:nvCxnSpPr>
        <p:spPr>
          <a:xfrm>
            <a:off x="1266082" y="5044440"/>
            <a:ext cx="4203722"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55C07EE-F794-D04B-A0D7-567E74D16970}"/>
              </a:ext>
            </a:extLst>
          </p:cNvPr>
          <p:cNvCxnSpPr>
            <a:cxnSpLocks/>
            <a:stCxn id="19" idx="2"/>
          </p:cNvCxnSpPr>
          <p:nvPr/>
        </p:nvCxnSpPr>
        <p:spPr>
          <a:xfrm flipH="1">
            <a:off x="17948" y="1813560"/>
            <a:ext cx="4203722"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77052204-2302-5F49-B92D-4FF07B3DEC34}"/>
              </a:ext>
            </a:extLst>
          </p:cNvPr>
          <p:cNvSpPr/>
          <p:nvPr/>
        </p:nvSpPr>
        <p:spPr>
          <a:xfrm>
            <a:off x="4221669" y="1653377"/>
            <a:ext cx="320366" cy="3203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3" name="Rectangle 22">
            <a:extLst>
              <a:ext uri="{FF2B5EF4-FFF2-40B4-BE49-F238E27FC236}">
                <a16:creationId xmlns:a16="http://schemas.microsoft.com/office/drawing/2014/main" id="{147EAE8B-CAE2-544A-B05F-D00B1FCAA3E8}"/>
              </a:ext>
            </a:extLst>
          </p:cNvPr>
          <p:cNvSpPr/>
          <p:nvPr/>
        </p:nvSpPr>
        <p:spPr>
          <a:xfrm>
            <a:off x="10290915" y="2519371"/>
            <a:ext cx="1221949" cy="18192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D099CD34-9038-7446-8041-E70B42DF254C}"/>
              </a:ext>
            </a:extLst>
          </p:cNvPr>
          <p:cNvSpPr txBox="1"/>
          <p:nvPr/>
        </p:nvSpPr>
        <p:spPr>
          <a:xfrm>
            <a:off x="10562341" y="3290499"/>
            <a:ext cx="688009" cy="276999"/>
          </a:xfrm>
          <a:prstGeom prst="rect">
            <a:avLst/>
          </a:prstGeom>
          <a:noFill/>
        </p:spPr>
        <p:txBody>
          <a:bodyPr wrap="none" rtlCol="0">
            <a:spAutoFit/>
          </a:bodyPr>
          <a:lstStyle/>
          <a:p>
            <a:pPr algn="ctr"/>
            <a:r>
              <a:rPr lang="en-US" sz="1200" b="1" dirty="0">
                <a:solidFill>
                  <a:schemeClr val="bg1"/>
                </a:solidFill>
                <a:latin typeface="Poppins" pitchFamily="2" charset="77"/>
                <a:ea typeface="Open Sans" panose="020B0606030504020204" pitchFamily="34" charset="0"/>
                <a:cs typeface="Poppins" pitchFamily="2" charset="77"/>
              </a:rPr>
              <a:t>356.07</a:t>
            </a:r>
          </a:p>
        </p:txBody>
      </p:sp>
      <p:sp>
        <p:nvSpPr>
          <p:cNvPr id="25" name="TextBox 24">
            <a:extLst>
              <a:ext uri="{FF2B5EF4-FFF2-40B4-BE49-F238E27FC236}">
                <a16:creationId xmlns:a16="http://schemas.microsoft.com/office/drawing/2014/main" id="{2760AABB-3566-C842-97DE-FDA163C43706}"/>
              </a:ext>
            </a:extLst>
          </p:cNvPr>
          <p:cNvSpPr txBox="1"/>
          <p:nvPr/>
        </p:nvSpPr>
        <p:spPr>
          <a:xfrm>
            <a:off x="10562341" y="2832528"/>
            <a:ext cx="688009" cy="276999"/>
          </a:xfrm>
          <a:prstGeom prst="rect">
            <a:avLst/>
          </a:prstGeom>
          <a:noFill/>
        </p:spPr>
        <p:txBody>
          <a:bodyPr wrap="none" rtlCol="0">
            <a:spAutoFit/>
          </a:bodyPr>
          <a:lstStyle/>
          <a:p>
            <a:pPr algn="ctr"/>
            <a:r>
              <a:rPr lang="en-US" sz="1200" b="1" dirty="0">
                <a:solidFill>
                  <a:schemeClr val="bg1"/>
                </a:solidFill>
                <a:latin typeface="Poppins" pitchFamily="2" charset="77"/>
                <a:ea typeface="Open Sans" panose="020B0606030504020204" pitchFamily="34" charset="0"/>
                <a:cs typeface="Poppins" pitchFamily="2" charset="77"/>
              </a:rPr>
              <a:t>356.07</a:t>
            </a:r>
          </a:p>
        </p:txBody>
      </p:sp>
      <p:sp>
        <p:nvSpPr>
          <p:cNvPr id="26" name="TextBox 25">
            <a:extLst>
              <a:ext uri="{FF2B5EF4-FFF2-40B4-BE49-F238E27FC236}">
                <a16:creationId xmlns:a16="http://schemas.microsoft.com/office/drawing/2014/main" id="{527DCB1F-3536-AD49-B5FA-9AA6A015FCD8}"/>
              </a:ext>
            </a:extLst>
          </p:cNvPr>
          <p:cNvSpPr txBox="1"/>
          <p:nvPr/>
        </p:nvSpPr>
        <p:spPr>
          <a:xfrm>
            <a:off x="10562341" y="3748471"/>
            <a:ext cx="688009" cy="276999"/>
          </a:xfrm>
          <a:prstGeom prst="rect">
            <a:avLst/>
          </a:prstGeom>
          <a:noFill/>
        </p:spPr>
        <p:txBody>
          <a:bodyPr wrap="none" rtlCol="0">
            <a:spAutoFit/>
          </a:bodyPr>
          <a:lstStyle/>
          <a:p>
            <a:pPr algn="ctr"/>
            <a:r>
              <a:rPr lang="en-US" sz="1200" b="1" dirty="0">
                <a:solidFill>
                  <a:schemeClr val="bg1"/>
                </a:solidFill>
                <a:latin typeface="Poppins" pitchFamily="2" charset="77"/>
                <a:ea typeface="Open Sans" panose="020B0606030504020204" pitchFamily="34" charset="0"/>
                <a:cs typeface="Poppins" pitchFamily="2" charset="77"/>
              </a:rPr>
              <a:t>356.07</a:t>
            </a:r>
          </a:p>
        </p:txBody>
      </p:sp>
      <p:sp>
        <p:nvSpPr>
          <p:cNvPr id="10" name="Picture Placeholder 9">
            <a:extLst>
              <a:ext uri="{FF2B5EF4-FFF2-40B4-BE49-F238E27FC236}">
                <a16:creationId xmlns:a16="http://schemas.microsoft.com/office/drawing/2014/main" id="{ED86E4F6-DB06-9842-8AFE-D283830D8555}"/>
              </a:ext>
            </a:extLst>
          </p:cNvPr>
          <p:cNvSpPr>
            <a:spLocks noGrp="1"/>
          </p:cNvSpPr>
          <p:nvPr>
            <p:ph type="pic" sz="quarter" idx="16"/>
          </p:nvPr>
        </p:nvSpPr>
        <p:spPr/>
      </p:sp>
    </p:spTree>
    <p:extLst>
      <p:ext uri="{BB962C8B-B14F-4D97-AF65-F5344CB8AC3E}">
        <p14:creationId xmlns:p14="http://schemas.microsoft.com/office/powerpoint/2010/main" val="42025646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E5C5553-1B80-C846-BBB9-4A3A10AADAB0}"/>
              </a:ext>
            </a:extLst>
          </p:cNvPr>
          <p:cNvSpPr>
            <a:spLocks noGrp="1"/>
          </p:cNvSpPr>
          <p:nvPr>
            <p:ph type="pic" sz="quarter" idx="17"/>
          </p:nvPr>
        </p:nvSpPr>
        <p:spPr/>
      </p:sp>
      <p:sp>
        <p:nvSpPr>
          <p:cNvPr id="9" name="Picture Placeholder 8">
            <a:extLst>
              <a:ext uri="{FF2B5EF4-FFF2-40B4-BE49-F238E27FC236}">
                <a16:creationId xmlns:a16="http://schemas.microsoft.com/office/drawing/2014/main" id="{633D9B0F-6582-8D46-8413-BF7E0CEF18C3}"/>
              </a:ext>
            </a:extLst>
          </p:cNvPr>
          <p:cNvSpPr>
            <a:spLocks noGrp="1"/>
          </p:cNvSpPr>
          <p:nvPr>
            <p:ph type="pic" sz="quarter" idx="16"/>
          </p:nvPr>
        </p:nvSpPr>
        <p:spPr/>
      </p:sp>
      <p:sp>
        <p:nvSpPr>
          <p:cNvPr id="2" name="TextBox 1">
            <a:extLst>
              <a:ext uri="{FF2B5EF4-FFF2-40B4-BE49-F238E27FC236}">
                <a16:creationId xmlns:a16="http://schemas.microsoft.com/office/drawing/2014/main" id="{30A4D292-276E-684A-B532-FE8F07F3183B}"/>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9EC5E275-EEF3-7149-87F7-7AE4D4B25A9D}"/>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1F521548-56E1-BA45-8082-6DBE2905501C}"/>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11" name="Rectangle 10">
            <a:extLst>
              <a:ext uri="{FF2B5EF4-FFF2-40B4-BE49-F238E27FC236}">
                <a16:creationId xmlns:a16="http://schemas.microsoft.com/office/drawing/2014/main" id="{5BB2BA8A-3938-7443-83EC-6F64318D4EFF}"/>
              </a:ext>
            </a:extLst>
          </p:cNvPr>
          <p:cNvSpPr/>
          <p:nvPr/>
        </p:nvSpPr>
        <p:spPr>
          <a:xfrm>
            <a:off x="7120022" y="1239039"/>
            <a:ext cx="4074092" cy="14112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77CA7999-8F8D-ED46-BF42-CD8A6B474C10}"/>
              </a:ext>
            </a:extLst>
          </p:cNvPr>
          <p:cNvSpPr txBox="1"/>
          <p:nvPr/>
        </p:nvSpPr>
        <p:spPr>
          <a:xfrm>
            <a:off x="7577949" y="1590726"/>
            <a:ext cx="3158237" cy="707886"/>
          </a:xfrm>
          <a:prstGeom prst="rect">
            <a:avLst/>
          </a:prstGeom>
          <a:noFill/>
        </p:spPr>
        <p:txBody>
          <a:bodyPr wrap="none" rtlCol="0">
            <a:spAutoFit/>
          </a:bodyPr>
          <a:lstStyle/>
          <a:p>
            <a:pPr algn="ctr"/>
            <a:r>
              <a:rPr lang="en-US" sz="4000" b="1" dirty="0">
                <a:solidFill>
                  <a:schemeClr val="bg1"/>
                </a:solidFill>
                <a:latin typeface="Poppins" pitchFamily="2" charset="77"/>
                <a:cs typeface="Poppins" pitchFamily="2" charset="77"/>
              </a:rPr>
              <a:t>Our Gallery</a:t>
            </a:r>
          </a:p>
        </p:txBody>
      </p:sp>
      <p:cxnSp>
        <p:nvCxnSpPr>
          <p:cNvPr id="14" name="Straight Connector 13">
            <a:extLst>
              <a:ext uri="{FF2B5EF4-FFF2-40B4-BE49-F238E27FC236}">
                <a16:creationId xmlns:a16="http://schemas.microsoft.com/office/drawing/2014/main" id="{A645A8A0-B538-4149-9F78-BEB0EEC2CEFC}"/>
              </a:ext>
            </a:extLst>
          </p:cNvPr>
          <p:cNvCxnSpPr>
            <a:cxnSpLocks/>
          </p:cNvCxnSpPr>
          <p:nvPr/>
        </p:nvCxnSpPr>
        <p:spPr>
          <a:xfrm>
            <a:off x="0" y="5928360"/>
            <a:ext cx="121920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CEDA1BFA-73C6-884E-AEC3-915743636D95}"/>
              </a:ext>
            </a:extLst>
          </p:cNvPr>
          <p:cNvSpPr/>
          <p:nvPr/>
        </p:nvSpPr>
        <p:spPr>
          <a:xfrm>
            <a:off x="6202680" y="3939771"/>
            <a:ext cx="4991434" cy="1081578"/>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 </a:t>
            </a:r>
            <a:endParaRPr lang="en-US" sz="1100" dirty="0">
              <a:solidFill>
                <a:schemeClr val="tx1">
                  <a:lumMod val="50000"/>
                  <a:lumOff val="50000"/>
                </a:schemeClr>
              </a:solidFill>
            </a:endParaRPr>
          </a:p>
        </p:txBody>
      </p:sp>
      <p:sp>
        <p:nvSpPr>
          <p:cNvPr id="17" name="Freeform 16">
            <a:extLst>
              <a:ext uri="{FF2B5EF4-FFF2-40B4-BE49-F238E27FC236}">
                <a16:creationId xmlns:a16="http://schemas.microsoft.com/office/drawing/2014/main" id="{227EF1EF-0031-9B4D-920E-876366A84740}"/>
              </a:ext>
            </a:extLst>
          </p:cNvPr>
          <p:cNvSpPr/>
          <p:nvPr/>
        </p:nvSpPr>
        <p:spPr>
          <a:xfrm>
            <a:off x="544726" y="370472"/>
            <a:ext cx="972212" cy="972212"/>
          </a:xfrm>
          <a:custGeom>
            <a:avLst/>
            <a:gdLst>
              <a:gd name="connsiteX0" fmla="*/ 486106 w 972212"/>
              <a:gd name="connsiteY0" fmla="*/ 230599 h 972212"/>
              <a:gd name="connsiteX1" fmla="*/ 230599 w 972212"/>
              <a:gd name="connsiteY1" fmla="*/ 486106 h 972212"/>
              <a:gd name="connsiteX2" fmla="*/ 486106 w 972212"/>
              <a:gd name="connsiteY2" fmla="*/ 741613 h 972212"/>
              <a:gd name="connsiteX3" fmla="*/ 741613 w 972212"/>
              <a:gd name="connsiteY3" fmla="*/ 486106 h 972212"/>
              <a:gd name="connsiteX4" fmla="*/ 486106 w 972212"/>
              <a:gd name="connsiteY4" fmla="*/ 230599 h 972212"/>
              <a:gd name="connsiteX5" fmla="*/ 486106 w 972212"/>
              <a:gd name="connsiteY5" fmla="*/ 0 h 972212"/>
              <a:gd name="connsiteX6" fmla="*/ 972212 w 972212"/>
              <a:gd name="connsiteY6" fmla="*/ 486106 h 972212"/>
              <a:gd name="connsiteX7" fmla="*/ 486106 w 972212"/>
              <a:gd name="connsiteY7" fmla="*/ 972212 h 972212"/>
              <a:gd name="connsiteX8" fmla="*/ 0 w 972212"/>
              <a:gd name="connsiteY8" fmla="*/ 486106 h 972212"/>
              <a:gd name="connsiteX9" fmla="*/ 486106 w 972212"/>
              <a:gd name="connsiteY9" fmla="*/ 0 h 97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2212" h="972212">
                <a:moveTo>
                  <a:pt x="486106" y="230599"/>
                </a:moveTo>
                <a:cubicBezTo>
                  <a:pt x="344993" y="230599"/>
                  <a:pt x="230599" y="344993"/>
                  <a:pt x="230599" y="486106"/>
                </a:cubicBezTo>
                <a:cubicBezTo>
                  <a:pt x="230599" y="627219"/>
                  <a:pt x="344993" y="741613"/>
                  <a:pt x="486106" y="741613"/>
                </a:cubicBezTo>
                <a:cubicBezTo>
                  <a:pt x="627219" y="741613"/>
                  <a:pt x="741613" y="627219"/>
                  <a:pt x="741613" y="486106"/>
                </a:cubicBezTo>
                <a:cubicBezTo>
                  <a:pt x="741613" y="344993"/>
                  <a:pt x="627219" y="230599"/>
                  <a:pt x="486106" y="230599"/>
                </a:cubicBezTo>
                <a:close/>
                <a:moveTo>
                  <a:pt x="486106" y="0"/>
                </a:moveTo>
                <a:cubicBezTo>
                  <a:pt x="754575" y="0"/>
                  <a:pt x="972212" y="217637"/>
                  <a:pt x="972212" y="486106"/>
                </a:cubicBezTo>
                <a:cubicBezTo>
                  <a:pt x="972212" y="754575"/>
                  <a:pt x="754575" y="972212"/>
                  <a:pt x="486106" y="972212"/>
                </a:cubicBezTo>
                <a:cubicBezTo>
                  <a:pt x="217637" y="972212"/>
                  <a:pt x="0" y="754575"/>
                  <a:pt x="0" y="486106"/>
                </a:cubicBezTo>
                <a:cubicBezTo>
                  <a:pt x="0" y="217637"/>
                  <a:pt x="217637" y="0"/>
                  <a:pt x="48610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8" name="Oval 17">
            <a:extLst>
              <a:ext uri="{FF2B5EF4-FFF2-40B4-BE49-F238E27FC236}">
                <a16:creationId xmlns:a16="http://schemas.microsoft.com/office/drawing/2014/main" id="{40274EEC-17BB-9645-B3BF-CDC24455B689}"/>
              </a:ext>
            </a:extLst>
          </p:cNvPr>
          <p:cNvSpPr/>
          <p:nvPr/>
        </p:nvSpPr>
        <p:spPr>
          <a:xfrm>
            <a:off x="5246991" y="2872577"/>
            <a:ext cx="320366" cy="32036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9" name="Oval 18">
            <a:extLst>
              <a:ext uri="{FF2B5EF4-FFF2-40B4-BE49-F238E27FC236}">
                <a16:creationId xmlns:a16="http://schemas.microsoft.com/office/drawing/2014/main" id="{B4C92D65-7DE8-F948-BC97-E74A503A63BE}"/>
              </a:ext>
            </a:extLst>
          </p:cNvPr>
          <p:cNvSpPr/>
          <p:nvPr/>
        </p:nvSpPr>
        <p:spPr>
          <a:xfrm>
            <a:off x="3314577" y="4179063"/>
            <a:ext cx="602994" cy="6029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0" name="TextBox 19">
            <a:extLst>
              <a:ext uri="{FF2B5EF4-FFF2-40B4-BE49-F238E27FC236}">
                <a16:creationId xmlns:a16="http://schemas.microsoft.com/office/drawing/2014/main" id="{696FF0DA-E478-B04A-98E3-DFBDFE9A9BF0}"/>
              </a:ext>
            </a:extLst>
          </p:cNvPr>
          <p:cNvSpPr txBox="1"/>
          <p:nvPr/>
        </p:nvSpPr>
        <p:spPr>
          <a:xfrm>
            <a:off x="1005840" y="4343747"/>
            <a:ext cx="1500732" cy="276999"/>
          </a:xfrm>
          <a:prstGeom prst="rect">
            <a:avLst/>
          </a:prstGeom>
          <a:noFill/>
        </p:spPr>
        <p:txBody>
          <a:bodyPr wrap="none" rtlCol="0">
            <a:spAutoFit/>
          </a:bodyPr>
          <a:lstStyle/>
          <a:p>
            <a:r>
              <a:rPr lang="en-US" sz="1200" b="1" dirty="0">
                <a:solidFill>
                  <a:schemeClr val="tx1">
                    <a:lumMod val="85000"/>
                    <a:lumOff val="15000"/>
                  </a:schemeClr>
                </a:solidFill>
                <a:latin typeface="Poppins" pitchFamily="2" charset="77"/>
                <a:ea typeface="Open Sans" panose="020B0606030504020204" pitchFamily="34" charset="0"/>
                <a:cs typeface="Poppins" pitchFamily="2" charset="77"/>
              </a:rPr>
              <a:t>Simple Text Here</a:t>
            </a:r>
          </a:p>
        </p:txBody>
      </p:sp>
      <p:sp>
        <p:nvSpPr>
          <p:cNvPr id="22" name="TextBox 21">
            <a:extLst>
              <a:ext uri="{FF2B5EF4-FFF2-40B4-BE49-F238E27FC236}">
                <a16:creationId xmlns:a16="http://schemas.microsoft.com/office/drawing/2014/main" id="{CD0ABF1A-5074-6147-9E2C-7A6DDDE29E4E}"/>
              </a:ext>
            </a:extLst>
          </p:cNvPr>
          <p:cNvSpPr txBox="1"/>
          <p:nvPr/>
        </p:nvSpPr>
        <p:spPr>
          <a:xfrm>
            <a:off x="4725576" y="3939771"/>
            <a:ext cx="681598" cy="276999"/>
          </a:xfrm>
          <a:prstGeom prst="rect">
            <a:avLst/>
          </a:prstGeom>
          <a:noFill/>
        </p:spPr>
        <p:txBody>
          <a:bodyPr wrap="none" rtlCol="0">
            <a:spAutoFit/>
          </a:bodyPr>
          <a:lstStyle/>
          <a:p>
            <a:pPr algn="ctr"/>
            <a:r>
              <a:rPr lang="en-US" sz="1200" b="1" dirty="0">
                <a:solidFill>
                  <a:schemeClr val="tx1">
                    <a:lumMod val="85000"/>
                    <a:lumOff val="15000"/>
                  </a:schemeClr>
                </a:solidFill>
                <a:latin typeface="Poppins" pitchFamily="2" charset="77"/>
                <a:ea typeface="Open Sans" panose="020B0606030504020204" pitchFamily="34" charset="0"/>
                <a:cs typeface="Poppins" pitchFamily="2" charset="77"/>
              </a:rPr>
              <a:t>356.07</a:t>
            </a:r>
          </a:p>
        </p:txBody>
      </p:sp>
      <p:sp>
        <p:nvSpPr>
          <p:cNvPr id="23" name="TextBox 22">
            <a:extLst>
              <a:ext uri="{FF2B5EF4-FFF2-40B4-BE49-F238E27FC236}">
                <a16:creationId xmlns:a16="http://schemas.microsoft.com/office/drawing/2014/main" id="{1EAE2B1B-A0F4-8841-8531-37761E6FABD5}"/>
              </a:ext>
            </a:extLst>
          </p:cNvPr>
          <p:cNvSpPr txBox="1"/>
          <p:nvPr/>
        </p:nvSpPr>
        <p:spPr>
          <a:xfrm>
            <a:off x="4725576" y="4343747"/>
            <a:ext cx="681598" cy="276999"/>
          </a:xfrm>
          <a:prstGeom prst="rect">
            <a:avLst/>
          </a:prstGeom>
          <a:noFill/>
        </p:spPr>
        <p:txBody>
          <a:bodyPr wrap="none" rtlCol="0">
            <a:spAutoFit/>
          </a:bodyPr>
          <a:lstStyle/>
          <a:p>
            <a:pPr algn="ctr"/>
            <a:r>
              <a:rPr lang="en-US" sz="1200" b="1" dirty="0">
                <a:solidFill>
                  <a:schemeClr val="tx1">
                    <a:lumMod val="85000"/>
                    <a:lumOff val="15000"/>
                  </a:schemeClr>
                </a:solidFill>
                <a:latin typeface="Poppins" pitchFamily="2" charset="77"/>
                <a:ea typeface="Open Sans" panose="020B0606030504020204" pitchFamily="34" charset="0"/>
                <a:cs typeface="Poppins" pitchFamily="2" charset="77"/>
              </a:rPr>
              <a:t>356.07</a:t>
            </a:r>
          </a:p>
        </p:txBody>
      </p:sp>
      <p:sp>
        <p:nvSpPr>
          <p:cNvPr id="24" name="TextBox 23">
            <a:extLst>
              <a:ext uri="{FF2B5EF4-FFF2-40B4-BE49-F238E27FC236}">
                <a16:creationId xmlns:a16="http://schemas.microsoft.com/office/drawing/2014/main" id="{D18C2E8F-0D4F-9E4C-B3F3-C234C294999B}"/>
              </a:ext>
            </a:extLst>
          </p:cNvPr>
          <p:cNvSpPr txBox="1"/>
          <p:nvPr/>
        </p:nvSpPr>
        <p:spPr>
          <a:xfrm>
            <a:off x="4725576" y="4744350"/>
            <a:ext cx="681598" cy="276999"/>
          </a:xfrm>
          <a:prstGeom prst="rect">
            <a:avLst/>
          </a:prstGeom>
          <a:noFill/>
        </p:spPr>
        <p:txBody>
          <a:bodyPr wrap="none" rtlCol="0">
            <a:spAutoFit/>
          </a:bodyPr>
          <a:lstStyle/>
          <a:p>
            <a:pPr algn="ctr"/>
            <a:r>
              <a:rPr lang="en-US" sz="1200" b="1" dirty="0">
                <a:solidFill>
                  <a:schemeClr val="tx1">
                    <a:lumMod val="85000"/>
                    <a:lumOff val="15000"/>
                  </a:schemeClr>
                </a:solidFill>
                <a:latin typeface="Poppins" pitchFamily="2" charset="77"/>
                <a:ea typeface="Open Sans" panose="020B0606030504020204" pitchFamily="34" charset="0"/>
                <a:cs typeface="Poppins" pitchFamily="2" charset="77"/>
              </a:rPr>
              <a:t>356.07</a:t>
            </a:r>
          </a:p>
        </p:txBody>
      </p:sp>
      <p:sp>
        <p:nvSpPr>
          <p:cNvPr id="25" name="Rectangle 24">
            <a:extLst>
              <a:ext uri="{FF2B5EF4-FFF2-40B4-BE49-F238E27FC236}">
                <a16:creationId xmlns:a16="http://schemas.microsoft.com/office/drawing/2014/main" id="{4DB11A0F-E506-E749-982D-4F2A805B0DA6}"/>
              </a:ext>
            </a:extLst>
          </p:cNvPr>
          <p:cNvSpPr/>
          <p:nvPr/>
        </p:nvSpPr>
        <p:spPr>
          <a:xfrm>
            <a:off x="1314283" y="6271817"/>
            <a:ext cx="9563434" cy="261610"/>
          </a:xfrm>
          <a:prstGeom prst="rect">
            <a:avLst/>
          </a:prstGeom>
        </p:spPr>
        <p:txBody>
          <a:bodyPr wrap="square">
            <a:spAutoFit/>
          </a:bodyPr>
          <a:lstStyle/>
          <a:p>
            <a:pPr algn="ct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a:t>
            </a:r>
            <a:endParaRPr lang="en-US" sz="1100" dirty="0">
              <a:solidFill>
                <a:schemeClr val="tx1">
                  <a:lumMod val="50000"/>
                  <a:lumOff val="50000"/>
                </a:schemeClr>
              </a:solidFill>
            </a:endParaRPr>
          </a:p>
        </p:txBody>
      </p:sp>
    </p:spTree>
    <p:extLst>
      <p:ext uri="{BB962C8B-B14F-4D97-AF65-F5344CB8AC3E}">
        <p14:creationId xmlns:p14="http://schemas.microsoft.com/office/powerpoint/2010/main" val="36625836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DCD4E05-8DC7-2A41-841F-5D515E04CD95}"/>
              </a:ext>
            </a:extLst>
          </p:cNvPr>
          <p:cNvSpPr>
            <a:spLocks noGrp="1"/>
          </p:cNvSpPr>
          <p:nvPr>
            <p:ph type="pic" sz="quarter" idx="17"/>
          </p:nvPr>
        </p:nvSpPr>
        <p:spPr/>
      </p:sp>
      <p:sp>
        <p:nvSpPr>
          <p:cNvPr id="23" name="Freeform 22">
            <a:extLst>
              <a:ext uri="{FF2B5EF4-FFF2-40B4-BE49-F238E27FC236}">
                <a16:creationId xmlns:a16="http://schemas.microsoft.com/office/drawing/2014/main" id="{8CC98681-0DAA-FF44-81AD-FFBAB3520C75}"/>
              </a:ext>
            </a:extLst>
          </p:cNvPr>
          <p:cNvSpPr/>
          <p:nvPr/>
        </p:nvSpPr>
        <p:spPr>
          <a:xfrm>
            <a:off x="7891608" y="1228393"/>
            <a:ext cx="673270" cy="972212"/>
          </a:xfrm>
          <a:custGeom>
            <a:avLst/>
            <a:gdLst>
              <a:gd name="connsiteX0" fmla="*/ 187164 w 673270"/>
              <a:gd name="connsiteY0" fmla="*/ 0 h 972212"/>
              <a:gd name="connsiteX1" fmla="*/ 673270 w 673270"/>
              <a:gd name="connsiteY1" fmla="*/ 486106 h 972212"/>
              <a:gd name="connsiteX2" fmla="*/ 187164 w 673270"/>
              <a:gd name="connsiteY2" fmla="*/ 972212 h 972212"/>
              <a:gd name="connsiteX3" fmla="*/ 89197 w 673270"/>
              <a:gd name="connsiteY3" fmla="*/ 962336 h 972212"/>
              <a:gd name="connsiteX4" fmla="*/ 0 w 673270"/>
              <a:gd name="connsiteY4" fmla="*/ 934648 h 972212"/>
              <a:gd name="connsiteX5" fmla="*/ 0 w 673270"/>
              <a:gd name="connsiteY5" fmla="*/ 657146 h 972212"/>
              <a:gd name="connsiteX6" fmla="*/ 6493 w 673270"/>
              <a:gd name="connsiteY6" fmla="*/ 666777 h 972212"/>
              <a:gd name="connsiteX7" fmla="*/ 187164 w 673270"/>
              <a:gd name="connsiteY7" fmla="*/ 741613 h 972212"/>
              <a:gd name="connsiteX8" fmla="*/ 442671 w 673270"/>
              <a:gd name="connsiteY8" fmla="*/ 486106 h 972212"/>
              <a:gd name="connsiteX9" fmla="*/ 187164 w 673270"/>
              <a:gd name="connsiteY9" fmla="*/ 230599 h 972212"/>
              <a:gd name="connsiteX10" fmla="*/ 6493 w 673270"/>
              <a:gd name="connsiteY10" fmla="*/ 305435 h 972212"/>
              <a:gd name="connsiteX11" fmla="*/ 0 w 673270"/>
              <a:gd name="connsiteY11" fmla="*/ 315066 h 972212"/>
              <a:gd name="connsiteX12" fmla="*/ 0 w 673270"/>
              <a:gd name="connsiteY12" fmla="*/ 37564 h 972212"/>
              <a:gd name="connsiteX13" fmla="*/ 89197 w 673270"/>
              <a:gd name="connsiteY13" fmla="*/ 9876 h 972212"/>
              <a:gd name="connsiteX14" fmla="*/ 187164 w 673270"/>
              <a:gd name="connsiteY14" fmla="*/ 0 h 97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3270" h="972212">
                <a:moveTo>
                  <a:pt x="187164" y="0"/>
                </a:moveTo>
                <a:cubicBezTo>
                  <a:pt x="455633" y="0"/>
                  <a:pt x="673270" y="217637"/>
                  <a:pt x="673270" y="486106"/>
                </a:cubicBezTo>
                <a:cubicBezTo>
                  <a:pt x="673270" y="754575"/>
                  <a:pt x="455633" y="972212"/>
                  <a:pt x="187164" y="972212"/>
                </a:cubicBezTo>
                <a:cubicBezTo>
                  <a:pt x="153606" y="972212"/>
                  <a:pt x="120841" y="968812"/>
                  <a:pt x="89197" y="962336"/>
                </a:cubicBezTo>
                <a:lnTo>
                  <a:pt x="0" y="934648"/>
                </a:lnTo>
                <a:lnTo>
                  <a:pt x="0" y="657146"/>
                </a:lnTo>
                <a:lnTo>
                  <a:pt x="6493" y="666777"/>
                </a:lnTo>
                <a:cubicBezTo>
                  <a:pt x="52731" y="713015"/>
                  <a:pt x="116608" y="741613"/>
                  <a:pt x="187164" y="741613"/>
                </a:cubicBezTo>
                <a:cubicBezTo>
                  <a:pt x="328277" y="741613"/>
                  <a:pt x="442671" y="627219"/>
                  <a:pt x="442671" y="486106"/>
                </a:cubicBezTo>
                <a:cubicBezTo>
                  <a:pt x="442671" y="344993"/>
                  <a:pt x="328277" y="230599"/>
                  <a:pt x="187164" y="230599"/>
                </a:cubicBezTo>
                <a:cubicBezTo>
                  <a:pt x="116608" y="230599"/>
                  <a:pt x="52731" y="259198"/>
                  <a:pt x="6493" y="305435"/>
                </a:cubicBezTo>
                <a:lnTo>
                  <a:pt x="0" y="315066"/>
                </a:lnTo>
                <a:lnTo>
                  <a:pt x="0" y="37564"/>
                </a:lnTo>
                <a:lnTo>
                  <a:pt x="89197" y="9876"/>
                </a:lnTo>
                <a:cubicBezTo>
                  <a:pt x="120841" y="3401"/>
                  <a:pt x="153606" y="0"/>
                  <a:pt x="18716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 name="TextBox 1">
            <a:extLst>
              <a:ext uri="{FF2B5EF4-FFF2-40B4-BE49-F238E27FC236}">
                <a16:creationId xmlns:a16="http://schemas.microsoft.com/office/drawing/2014/main" id="{8CE76ECF-9F74-1747-95DA-048E3FD2E206}"/>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0DC04CF0-6E82-0F49-B497-38C7E62450F3}"/>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945CD5AA-7760-554E-BE49-994E70BC7D8B}"/>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8" name="Rectangle 7">
            <a:extLst>
              <a:ext uri="{FF2B5EF4-FFF2-40B4-BE49-F238E27FC236}">
                <a16:creationId xmlns:a16="http://schemas.microsoft.com/office/drawing/2014/main" id="{50E4FFD7-3033-5545-A251-87801DAFA58C}"/>
              </a:ext>
            </a:extLst>
          </p:cNvPr>
          <p:cNvSpPr/>
          <p:nvPr/>
        </p:nvSpPr>
        <p:spPr>
          <a:xfrm>
            <a:off x="1131866" y="1008870"/>
            <a:ext cx="4074092" cy="14112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26BF8165-8AFE-1E4C-8B22-C7F8A0409C64}"/>
              </a:ext>
            </a:extLst>
          </p:cNvPr>
          <p:cNvSpPr txBox="1"/>
          <p:nvPr/>
        </p:nvSpPr>
        <p:spPr>
          <a:xfrm>
            <a:off x="1589793" y="1360557"/>
            <a:ext cx="3158237" cy="707886"/>
          </a:xfrm>
          <a:prstGeom prst="rect">
            <a:avLst/>
          </a:prstGeom>
          <a:noFill/>
        </p:spPr>
        <p:txBody>
          <a:bodyPr wrap="none" rtlCol="0">
            <a:spAutoFit/>
          </a:bodyPr>
          <a:lstStyle/>
          <a:p>
            <a:pPr algn="ctr"/>
            <a:r>
              <a:rPr lang="en-US" sz="4000" b="1" dirty="0">
                <a:solidFill>
                  <a:schemeClr val="bg1"/>
                </a:solidFill>
                <a:latin typeface="Poppins" pitchFamily="2" charset="77"/>
                <a:cs typeface="Poppins" pitchFamily="2" charset="77"/>
              </a:rPr>
              <a:t>Our Gallery</a:t>
            </a:r>
          </a:p>
        </p:txBody>
      </p:sp>
      <p:sp>
        <p:nvSpPr>
          <p:cNvPr id="11" name="TextBox 10">
            <a:extLst>
              <a:ext uri="{FF2B5EF4-FFF2-40B4-BE49-F238E27FC236}">
                <a16:creationId xmlns:a16="http://schemas.microsoft.com/office/drawing/2014/main" id="{6E5C68E0-6F5B-4D40-8681-01243091E38D}"/>
              </a:ext>
            </a:extLst>
          </p:cNvPr>
          <p:cNvSpPr txBox="1"/>
          <p:nvPr/>
        </p:nvSpPr>
        <p:spPr>
          <a:xfrm>
            <a:off x="9309146" y="1273952"/>
            <a:ext cx="1250663" cy="307777"/>
          </a:xfrm>
          <a:prstGeom prst="rect">
            <a:avLst/>
          </a:prstGeom>
          <a:noFill/>
        </p:spPr>
        <p:txBody>
          <a:bodyPr wrap="none" rtlCol="0">
            <a:spAutoFit/>
          </a:bodyPr>
          <a:lstStyle/>
          <a:p>
            <a:r>
              <a:rPr lang="en-US" sz="1400" b="1" dirty="0">
                <a:solidFill>
                  <a:schemeClr val="tx1">
                    <a:lumMod val="85000"/>
                    <a:lumOff val="15000"/>
                  </a:schemeClr>
                </a:solidFill>
                <a:latin typeface="Poppins" pitchFamily="2" charset="77"/>
                <a:cs typeface="Poppins" pitchFamily="2" charset="77"/>
              </a:rPr>
              <a:t>Simple Text</a:t>
            </a:r>
          </a:p>
        </p:txBody>
      </p:sp>
      <p:sp>
        <p:nvSpPr>
          <p:cNvPr id="12" name="Rectangle 11">
            <a:extLst>
              <a:ext uri="{FF2B5EF4-FFF2-40B4-BE49-F238E27FC236}">
                <a16:creationId xmlns:a16="http://schemas.microsoft.com/office/drawing/2014/main" id="{3A8E0179-5999-D144-A915-0F30AC1C6F6A}"/>
              </a:ext>
            </a:extLst>
          </p:cNvPr>
          <p:cNvSpPr/>
          <p:nvPr/>
        </p:nvSpPr>
        <p:spPr>
          <a:xfrm>
            <a:off x="9309146" y="1581299"/>
            <a:ext cx="2060260" cy="573747"/>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a:t>
            </a:r>
            <a:endParaRPr lang="en-US" sz="1100" dirty="0">
              <a:solidFill>
                <a:schemeClr val="tx1">
                  <a:lumMod val="50000"/>
                  <a:lumOff val="50000"/>
                </a:schemeClr>
              </a:solidFill>
            </a:endParaRPr>
          </a:p>
        </p:txBody>
      </p:sp>
      <p:sp>
        <p:nvSpPr>
          <p:cNvPr id="15" name="Rectangle 14">
            <a:extLst>
              <a:ext uri="{FF2B5EF4-FFF2-40B4-BE49-F238E27FC236}">
                <a16:creationId xmlns:a16="http://schemas.microsoft.com/office/drawing/2014/main" id="{4E2DE2FB-771F-1843-BE9C-8A74392ACCB5}"/>
              </a:ext>
            </a:extLst>
          </p:cNvPr>
          <p:cNvSpPr/>
          <p:nvPr/>
        </p:nvSpPr>
        <p:spPr>
          <a:xfrm>
            <a:off x="2472523" y="4602711"/>
            <a:ext cx="4751237" cy="1081578"/>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 </a:t>
            </a:r>
            <a:endParaRPr lang="en-US" sz="1100" dirty="0">
              <a:solidFill>
                <a:schemeClr val="tx1">
                  <a:lumMod val="50000"/>
                  <a:lumOff val="50000"/>
                </a:schemeClr>
              </a:solidFill>
            </a:endParaRPr>
          </a:p>
        </p:txBody>
      </p:sp>
      <p:sp>
        <p:nvSpPr>
          <p:cNvPr id="16" name="TextBox 15">
            <a:extLst>
              <a:ext uri="{FF2B5EF4-FFF2-40B4-BE49-F238E27FC236}">
                <a16:creationId xmlns:a16="http://schemas.microsoft.com/office/drawing/2014/main" id="{E31C9D38-A709-9049-BBE3-222A473E4020}"/>
              </a:ext>
            </a:extLst>
          </p:cNvPr>
          <p:cNvSpPr txBox="1"/>
          <p:nvPr/>
        </p:nvSpPr>
        <p:spPr>
          <a:xfrm>
            <a:off x="1131866" y="4602711"/>
            <a:ext cx="681598" cy="276999"/>
          </a:xfrm>
          <a:prstGeom prst="rect">
            <a:avLst/>
          </a:prstGeom>
          <a:noFill/>
        </p:spPr>
        <p:txBody>
          <a:bodyPr wrap="none" rtlCol="0">
            <a:spAutoFit/>
          </a:bodyPr>
          <a:lstStyle/>
          <a:p>
            <a:pPr algn="ctr"/>
            <a:r>
              <a:rPr lang="en-US" sz="1200" b="1" dirty="0">
                <a:solidFill>
                  <a:schemeClr val="tx1">
                    <a:lumMod val="85000"/>
                    <a:lumOff val="15000"/>
                  </a:schemeClr>
                </a:solidFill>
                <a:latin typeface="Poppins" pitchFamily="2" charset="77"/>
                <a:ea typeface="Open Sans" panose="020B0606030504020204" pitchFamily="34" charset="0"/>
                <a:cs typeface="Poppins" pitchFamily="2" charset="77"/>
              </a:rPr>
              <a:t>356.07</a:t>
            </a:r>
          </a:p>
        </p:txBody>
      </p:sp>
      <p:sp>
        <p:nvSpPr>
          <p:cNvPr id="17" name="TextBox 16">
            <a:extLst>
              <a:ext uri="{FF2B5EF4-FFF2-40B4-BE49-F238E27FC236}">
                <a16:creationId xmlns:a16="http://schemas.microsoft.com/office/drawing/2014/main" id="{301B0333-87D7-7C4C-88BF-50BCB306DD0E}"/>
              </a:ext>
            </a:extLst>
          </p:cNvPr>
          <p:cNvSpPr txBox="1"/>
          <p:nvPr/>
        </p:nvSpPr>
        <p:spPr>
          <a:xfrm>
            <a:off x="1131866" y="5006687"/>
            <a:ext cx="681598" cy="276999"/>
          </a:xfrm>
          <a:prstGeom prst="rect">
            <a:avLst/>
          </a:prstGeom>
          <a:noFill/>
        </p:spPr>
        <p:txBody>
          <a:bodyPr wrap="none" rtlCol="0">
            <a:spAutoFit/>
          </a:bodyPr>
          <a:lstStyle/>
          <a:p>
            <a:pPr algn="ctr"/>
            <a:r>
              <a:rPr lang="en-US" sz="1200" b="1" dirty="0">
                <a:solidFill>
                  <a:schemeClr val="tx1">
                    <a:lumMod val="85000"/>
                    <a:lumOff val="15000"/>
                  </a:schemeClr>
                </a:solidFill>
                <a:latin typeface="Poppins" pitchFamily="2" charset="77"/>
                <a:ea typeface="Open Sans" panose="020B0606030504020204" pitchFamily="34" charset="0"/>
                <a:cs typeface="Poppins" pitchFamily="2" charset="77"/>
              </a:rPr>
              <a:t>356.07</a:t>
            </a:r>
          </a:p>
        </p:txBody>
      </p:sp>
      <p:sp>
        <p:nvSpPr>
          <p:cNvPr id="18" name="TextBox 17">
            <a:extLst>
              <a:ext uri="{FF2B5EF4-FFF2-40B4-BE49-F238E27FC236}">
                <a16:creationId xmlns:a16="http://schemas.microsoft.com/office/drawing/2014/main" id="{56A2E223-B014-0449-A83B-B3210998DC4B}"/>
              </a:ext>
            </a:extLst>
          </p:cNvPr>
          <p:cNvSpPr txBox="1"/>
          <p:nvPr/>
        </p:nvSpPr>
        <p:spPr>
          <a:xfrm>
            <a:off x="1131866" y="5407290"/>
            <a:ext cx="681598" cy="276999"/>
          </a:xfrm>
          <a:prstGeom prst="rect">
            <a:avLst/>
          </a:prstGeom>
          <a:noFill/>
        </p:spPr>
        <p:txBody>
          <a:bodyPr wrap="none" rtlCol="0">
            <a:spAutoFit/>
          </a:bodyPr>
          <a:lstStyle/>
          <a:p>
            <a:pPr algn="ctr"/>
            <a:r>
              <a:rPr lang="en-US" sz="1200" b="1" dirty="0">
                <a:solidFill>
                  <a:schemeClr val="tx1">
                    <a:lumMod val="85000"/>
                    <a:lumOff val="15000"/>
                  </a:schemeClr>
                </a:solidFill>
                <a:latin typeface="Poppins" pitchFamily="2" charset="77"/>
                <a:ea typeface="Open Sans" panose="020B0606030504020204" pitchFamily="34" charset="0"/>
                <a:cs typeface="Poppins" pitchFamily="2" charset="77"/>
              </a:rPr>
              <a:t>356.07</a:t>
            </a:r>
          </a:p>
        </p:txBody>
      </p:sp>
      <p:sp>
        <p:nvSpPr>
          <p:cNvPr id="21" name="Oval 20">
            <a:extLst>
              <a:ext uri="{FF2B5EF4-FFF2-40B4-BE49-F238E27FC236}">
                <a16:creationId xmlns:a16="http://schemas.microsoft.com/office/drawing/2014/main" id="{DFF443CE-E98C-A648-B517-581578D0065D}"/>
              </a:ext>
            </a:extLst>
          </p:cNvPr>
          <p:cNvSpPr/>
          <p:nvPr/>
        </p:nvSpPr>
        <p:spPr>
          <a:xfrm>
            <a:off x="971683" y="2223367"/>
            <a:ext cx="320366" cy="32036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 name="Oval 21">
            <a:extLst>
              <a:ext uri="{FF2B5EF4-FFF2-40B4-BE49-F238E27FC236}">
                <a16:creationId xmlns:a16="http://schemas.microsoft.com/office/drawing/2014/main" id="{8ABE1012-5B58-3E44-916B-E215A3D07A95}"/>
              </a:ext>
            </a:extLst>
          </p:cNvPr>
          <p:cNvSpPr/>
          <p:nvPr/>
        </p:nvSpPr>
        <p:spPr>
          <a:xfrm>
            <a:off x="4165884" y="3110414"/>
            <a:ext cx="602994" cy="6029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0" name="Picture Placeholder 9">
            <a:extLst>
              <a:ext uri="{FF2B5EF4-FFF2-40B4-BE49-F238E27FC236}">
                <a16:creationId xmlns:a16="http://schemas.microsoft.com/office/drawing/2014/main" id="{9319DD4C-D8E8-A742-A002-053F9526013B}"/>
              </a:ext>
            </a:extLst>
          </p:cNvPr>
          <p:cNvSpPr>
            <a:spLocks noGrp="1"/>
          </p:cNvSpPr>
          <p:nvPr>
            <p:ph type="pic" sz="quarter" idx="18"/>
          </p:nvPr>
        </p:nvSpPr>
        <p:spPr/>
      </p:sp>
    </p:spTree>
    <p:extLst>
      <p:ext uri="{BB962C8B-B14F-4D97-AF65-F5344CB8AC3E}">
        <p14:creationId xmlns:p14="http://schemas.microsoft.com/office/powerpoint/2010/main" val="20501292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13A355E1-62BE-A24B-A66D-86C40817FF98}"/>
              </a:ext>
            </a:extLst>
          </p:cNvPr>
          <p:cNvSpPr>
            <a:spLocks noGrp="1"/>
          </p:cNvSpPr>
          <p:nvPr>
            <p:ph type="pic" sz="quarter" idx="27"/>
          </p:nvPr>
        </p:nvSpPr>
        <p:spPr/>
      </p:sp>
      <p:sp>
        <p:nvSpPr>
          <p:cNvPr id="26" name="Freeform 25">
            <a:extLst>
              <a:ext uri="{FF2B5EF4-FFF2-40B4-BE49-F238E27FC236}">
                <a16:creationId xmlns:a16="http://schemas.microsoft.com/office/drawing/2014/main" id="{434401CE-BC84-EF41-9328-8DC43B74D520}"/>
              </a:ext>
            </a:extLst>
          </p:cNvPr>
          <p:cNvSpPr/>
          <p:nvPr/>
        </p:nvSpPr>
        <p:spPr>
          <a:xfrm>
            <a:off x="5374796" y="4913934"/>
            <a:ext cx="972212" cy="972212"/>
          </a:xfrm>
          <a:custGeom>
            <a:avLst/>
            <a:gdLst>
              <a:gd name="connsiteX0" fmla="*/ 486106 w 972212"/>
              <a:gd name="connsiteY0" fmla="*/ 230599 h 972212"/>
              <a:gd name="connsiteX1" fmla="*/ 230599 w 972212"/>
              <a:gd name="connsiteY1" fmla="*/ 486106 h 972212"/>
              <a:gd name="connsiteX2" fmla="*/ 486106 w 972212"/>
              <a:gd name="connsiteY2" fmla="*/ 741613 h 972212"/>
              <a:gd name="connsiteX3" fmla="*/ 741613 w 972212"/>
              <a:gd name="connsiteY3" fmla="*/ 486106 h 972212"/>
              <a:gd name="connsiteX4" fmla="*/ 486106 w 972212"/>
              <a:gd name="connsiteY4" fmla="*/ 230599 h 972212"/>
              <a:gd name="connsiteX5" fmla="*/ 486106 w 972212"/>
              <a:gd name="connsiteY5" fmla="*/ 0 h 972212"/>
              <a:gd name="connsiteX6" fmla="*/ 972212 w 972212"/>
              <a:gd name="connsiteY6" fmla="*/ 486106 h 972212"/>
              <a:gd name="connsiteX7" fmla="*/ 486106 w 972212"/>
              <a:gd name="connsiteY7" fmla="*/ 972212 h 972212"/>
              <a:gd name="connsiteX8" fmla="*/ 0 w 972212"/>
              <a:gd name="connsiteY8" fmla="*/ 486106 h 972212"/>
              <a:gd name="connsiteX9" fmla="*/ 486106 w 972212"/>
              <a:gd name="connsiteY9" fmla="*/ 0 h 97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2212" h="972212">
                <a:moveTo>
                  <a:pt x="486106" y="230599"/>
                </a:moveTo>
                <a:cubicBezTo>
                  <a:pt x="344993" y="230599"/>
                  <a:pt x="230599" y="344993"/>
                  <a:pt x="230599" y="486106"/>
                </a:cubicBezTo>
                <a:cubicBezTo>
                  <a:pt x="230599" y="627219"/>
                  <a:pt x="344993" y="741613"/>
                  <a:pt x="486106" y="741613"/>
                </a:cubicBezTo>
                <a:cubicBezTo>
                  <a:pt x="627219" y="741613"/>
                  <a:pt x="741613" y="627219"/>
                  <a:pt x="741613" y="486106"/>
                </a:cubicBezTo>
                <a:cubicBezTo>
                  <a:pt x="741613" y="344993"/>
                  <a:pt x="627219" y="230599"/>
                  <a:pt x="486106" y="230599"/>
                </a:cubicBezTo>
                <a:close/>
                <a:moveTo>
                  <a:pt x="486106" y="0"/>
                </a:moveTo>
                <a:cubicBezTo>
                  <a:pt x="754575" y="0"/>
                  <a:pt x="972212" y="217637"/>
                  <a:pt x="972212" y="486106"/>
                </a:cubicBezTo>
                <a:cubicBezTo>
                  <a:pt x="972212" y="754575"/>
                  <a:pt x="754575" y="972212"/>
                  <a:pt x="486106" y="972212"/>
                </a:cubicBezTo>
                <a:cubicBezTo>
                  <a:pt x="217637" y="972212"/>
                  <a:pt x="0" y="754575"/>
                  <a:pt x="0" y="486106"/>
                </a:cubicBezTo>
                <a:cubicBezTo>
                  <a:pt x="0" y="217637"/>
                  <a:pt x="217637" y="0"/>
                  <a:pt x="48610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9" name="Freeform 18">
            <a:extLst>
              <a:ext uri="{FF2B5EF4-FFF2-40B4-BE49-F238E27FC236}">
                <a16:creationId xmlns:a16="http://schemas.microsoft.com/office/drawing/2014/main" id="{B99A1071-338E-5B4C-87FC-997184E57CDC}"/>
              </a:ext>
            </a:extLst>
          </p:cNvPr>
          <p:cNvSpPr/>
          <p:nvPr/>
        </p:nvSpPr>
        <p:spPr>
          <a:xfrm>
            <a:off x="-1" y="0"/>
            <a:ext cx="3352801" cy="6858000"/>
          </a:xfrm>
          <a:custGeom>
            <a:avLst/>
            <a:gdLst>
              <a:gd name="connsiteX0" fmla="*/ 0 w 3352801"/>
              <a:gd name="connsiteY0" fmla="*/ 0 h 6858000"/>
              <a:gd name="connsiteX1" fmla="*/ 3352801 w 3352801"/>
              <a:gd name="connsiteY1" fmla="*/ 0 h 6858000"/>
              <a:gd name="connsiteX2" fmla="*/ 3352801 w 3352801"/>
              <a:gd name="connsiteY2" fmla="*/ 698910 h 6858000"/>
              <a:gd name="connsiteX3" fmla="*/ 2354127 w 3352801"/>
              <a:gd name="connsiteY3" fmla="*/ 698910 h 6858000"/>
              <a:gd name="connsiteX4" fmla="*/ 1899103 w 3352801"/>
              <a:gd name="connsiteY4" fmla="*/ 1153934 h 6858000"/>
              <a:gd name="connsiteX5" fmla="*/ 1899103 w 3352801"/>
              <a:gd name="connsiteY5" fmla="*/ 1397821 h 6858000"/>
              <a:gd name="connsiteX6" fmla="*/ 1893775 w 3352801"/>
              <a:gd name="connsiteY6" fmla="*/ 1397821 h 6858000"/>
              <a:gd name="connsiteX7" fmla="*/ 1893775 w 3352801"/>
              <a:gd name="connsiteY7" fmla="*/ 5537201 h 6858000"/>
              <a:gd name="connsiteX8" fmla="*/ 1899103 w 3352801"/>
              <a:gd name="connsiteY8" fmla="*/ 5537201 h 6858000"/>
              <a:gd name="connsiteX9" fmla="*/ 1899103 w 3352801"/>
              <a:gd name="connsiteY9" fmla="*/ 5704065 h 6858000"/>
              <a:gd name="connsiteX10" fmla="*/ 2354127 w 3352801"/>
              <a:gd name="connsiteY10" fmla="*/ 6159089 h 6858000"/>
              <a:gd name="connsiteX11" fmla="*/ 3352801 w 3352801"/>
              <a:gd name="connsiteY11" fmla="*/ 6159089 h 6858000"/>
              <a:gd name="connsiteX12" fmla="*/ 3352801 w 3352801"/>
              <a:gd name="connsiteY12" fmla="*/ 6858000 h 6858000"/>
              <a:gd name="connsiteX13" fmla="*/ 0 w 3352801"/>
              <a:gd name="connsiteY1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2801" h="6858000">
                <a:moveTo>
                  <a:pt x="0" y="0"/>
                </a:moveTo>
                <a:lnTo>
                  <a:pt x="3352801" y="0"/>
                </a:lnTo>
                <a:lnTo>
                  <a:pt x="3352801" y="698910"/>
                </a:lnTo>
                <a:lnTo>
                  <a:pt x="2354127" y="698910"/>
                </a:lnTo>
                <a:cubicBezTo>
                  <a:pt x="2102824" y="698910"/>
                  <a:pt x="1899103" y="902631"/>
                  <a:pt x="1899103" y="1153934"/>
                </a:cubicBezTo>
                <a:lnTo>
                  <a:pt x="1899103" y="1397821"/>
                </a:lnTo>
                <a:lnTo>
                  <a:pt x="1893775" y="1397821"/>
                </a:lnTo>
                <a:lnTo>
                  <a:pt x="1893775" y="5537201"/>
                </a:lnTo>
                <a:lnTo>
                  <a:pt x="1899103" y="5537201"/>
                </a:lnTo>
                <a:lnTo>
                  <a:pt x="1899103" y="5704065"/>
                </a:lnTo>
                <a:cubicBezTo>
                  <a:pt x="1899103" y="5955368"/>
                  <a:pt x="2102824" y="6159089"/>
                  <a:pt x="2354127" y="6159089"/>
                </a:cubicBezTo>
                <a:lnTo>
                  <a:pt x="3352801" y="6159089"/>
                </a:lnTo>
                <a:lnTo>
                  <a:pt x="3352801" y="6858000"/>
                </a:lnTo>
                <a:lnTo>
                  <a:pt x="0" y="68580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 name="Rectangle 10">
            <a:extLst>
              <a:ext uri="{FF2B5EF4-FFF2-40B4-BE49-F238E27FC236}">
                <a16:creationId xmlns:a16="http://schemas.microsoft.com/office/drawing/2014/main" id="{697F60AB-B7ED-BE42-BBE8-78F2C6FBBEAC}"/>
              </a:ext>
            </a:extLst>
          </p:cNvPr>
          <p:cNvSpPr/>
          <p:nvPr/>
        </p:nvSpPr>
        <p:spPr>
          <a:xfrm>
            <a:off x="3352800" y="0"/>
            <a:ext cx="8839199" cy="69891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A1941C7D-3190-2640-B6A7-35A9A3BAA527}"/>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004C03C0-F57F-734D-A8A2-765681E3BBE7}"/>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32EA76B6-0D47-774D-82ED-46F2B090AF2D}"/>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Contact</a:t>
            </a:r>
          </a:p>
        </p:txBody>
      </p:sp>
      <p:pic>
        <p:nvPicPr>
          <p:cNvPr id="5" name="Picture 4">
            <a:extLst>
              <a:ext uri="{FF2B5EF4-FFF2-40B4-BE49-F238E27FC236}">
                <a16:creationId xmlns:a16="http://schemas.microsoft.com/office/drawing/2014/main" id="{E111F2B8-308C-C442-B7DF-F1A56E2A0B0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2549" y="920644"/>
            <a:ext cx="2486880" cy="5016711"/>
          </a:xfrm>
          <a:prstGeom prst="rect">
            <a:avLst/>
          </a:prstGeom>
        </p:spPr>
      </p:pic>
      <p:sp>
        <p:nvSpPr>
          <p:cNvPr id="7" name="TextBox 6">
            <a:extLst>
              <a:ext uri="{FF2B5EF4-FFF2-40B4-BE49-F238E27FC236}">
                <a16:creationId xmlns:a16="http://schemas.microsoft.com/office/drawing/2014/main" id="{06EB3AF2-8995-BD4B-A1B7-FCE687D51C0D}"/>
              </a:ext>
            </a:extLst>
          </p:cNvPr>
          <p:cNvSpPr txBox="1"/>
          <p:nvPr/>
        </p:nvSpPr>
        <p:spPr>
          <a:xfrm>
            <a:off x="5601857" y="2023164"/>
            <a:ext cx="3371436" cy="707886"/>
          </a:xfrm>
          <a:prstGeom prst="rect">
            <a:avLst/>
          </a:prstGeom>
          <a:noFill/>
        </p:spPr>
        <p:txBody>
          <a:bodyPr wrap="square" rtlCol="0">
            <a:spAutoFit/>
          </a:bodyPr>
          <a:lstStyle/>
          <a:p>
            <a:r>
              <a:rPr lang="en-US" sz="4000" b="1" dirty="0">
                <a:solidFill>
                  <a:schemeClr val="tx1">
                    <a:lumMod val="85000"/>
                    <a:lumOff val="15000"/>
                  </a:schemeClr>
                </a:solidFill>
                <a:latin typeface="Poppins" pitchFamily="2" charset="77"/>
                <a:cs typeface="Poppins" pitchFamily="2" charset="77"/>
              </a:rPr>
              <a:t>Our Mockup</a:t>
            </a:r>
          </a:p>
        </p:txBody>
      </p:sp>
      <p:sp>
        <p:nvSpPr>
          <p:cNvPr id="9" name="Rectangle 8">
            <a:extLst>
              <a:ext uri="{FF2B5EF4-FFF2-40B4-BE49-F238E27FC236}">
                <a16:creationId xmlns:a16="http://schemas.microsoft.com/office/drawing/2014/main" id="{6C908160-AE4B-1645-B960-FCD56EA47703}"/>
              </a:ext>
            </a:extLst>
          </p:cNvPr>
          <p:cNvSpPr/>
          <p:nvPr/>
        </p:nvSpPr>
        <p:spPr>
          <a:xfrm>
            <a:off x="5601856" y="2994207"/>
            <a:ext cx="5620493" cy="1081578"/>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a:t>
            </a:r>
            <a:endParaRPr lang="en-US" sz="1100" dirty="0">
              <a:solidFill>
                <a:schemeClr val="tx1">
                  <a:lumMod val="50000"/>
                  <a:lumOff val="50000"/>
                </a:schemeClr>
              </a:solidFill>
            </a:endParaRPr>
          </a:p>
        </p:txBody>
      </p:sp>
      <p:sp>
        <p:nvSpPr>
          <p:cNvPr id="21" name="Oval 20">
            <a:extLst>
              <a:ext uri="{FF2B5EF4-FFF2-40B4-BE49-F238E27FC236}">
                <a16:creationId xmlns:a16="http://schemas.microsoft.com/office/drawing/2014/main" id="{2E6331B5-A023-5546-8C0E-7C5D25080621}"/>
              </a:ext>
            </a:extLst>
          </p:cNvPr>
          <p:cNvSpPr/>
          <p:nvPr/>
        </p:nvSpPr>
        <p:spPr>
          <a:xfrm flipH="1">
            <a:off x="5700719" y="5239857"/>
            <a:ext cx="320366" cy="3203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cxnSp>
        <p:nvCxnSpPr>
          <p:cNvPr id="22" name="Straight Connector 21">
            <a:extLst>
              <a:ext uri="{FF2B5EF4-FFF2-40B4-BE49-F238E27FC236}">
                <a16:creationId xmlns:a16="http://schemas.microsoft.com/office/drawing/2014/main" id="{2FF32ED8-0F1D-5E44-AB6B-7722E4313E10}"/>
              </a:ext>
            </a:extLst>
          </p:cNvPr>
          <p:cNvCxnSpPr>
            <a:cxnSpLocks/>
            <a:stCxn id="26" idx="6"/>
          </p:cNvCxnSpPr>
          <p:nvPr/>
        </p:nvCxnSpPr>
        <p:spPr>
          <a:xfrm>
            <a:off x="6347008" y="5400040"/>
            <a:ext cx="5844991"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17876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0CE8365-32A9-9C4D-8C48-44EE1B8E48B5}"/>
              </a:ext>
            </a:extLst>
          </p:cNvPr>
          <p:cNvSpPr>
            <a:spLocks noGrp="1"/>
          </p:cNvSpPr>
          <p:nvPr>
            <p:ph type="pic" sz="quarter" idx="17"/>
          </p:nvPr>
        </p:nvSpPr>
        <p:spPr/>
      </p:sp>
      <p:sp>
        <p:nvSpPr>
          <p:cNvPr id="2" name="Rectangle 1">
            <a:extLst>
              <a:ext uri="{FF2B5EF4-FFF2-40B4-BE49-F238E27FC236}">
                <a16:creationId xmlns:a16="http://schemas.microsoft.com/office/drawing/2014/main" id="{BC39C4C4-D79D-1845-B03A-D1585E10EA1F}"/>
              </a:ext>
            </a:extLst>
          </p:cNvPr>
          <p:cNvSpPr/>
          <p:nvPr/>
        </p:nvSpPr>
        <p:spPr>
          <a:xfrm>
            <a:off x="0" y="4868197"/>
            <a:ext cx="9482665" cy="69891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2C5016A5-59E7-7448-A3A1-E083959396F8}"/>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4" name="TextBox 3">
            <a:extLst>
              <a:ext uri="{FF2B5EF4-FFF2-40B4-BE49-F238E27FC236}">
                <a16:creationId xmlns:a16="http://schemas.microsoft.com/office/drawing/2014/main" id="{68FEAB3F-BDCD-6646-9AAE-E57CA69BB841}"/>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5" name="TextBox 4">
            <a:extLst>
              <a:ext uri="{FF2B5EF4-FFF2-40B4-BE49-F238E27FC236}">
                <a16:creationId xmlns:a16="http://schemas.microsoft.com/office/drawing/2014/main" id="{78007F84-D9E6-0B4A-AEFA-E8B0A0F8F394}"/>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pic>
        <p:nvPicPr>
          <p:cNvPr id="6" name="Picture 5">
            <a:extLst>
              <a:ext uri="{FF2B5EF4-FFF2-40B4-BE49-F238E27FC236}">
                <a16:creationId xmlns:a16="http://schemas.microsoft.com/office/drawing/2014/main" id="{B16E9E99-AE7F-D345-8F3B-5031EB82877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91753" y="880530"/>
            <a:ext cx="4742849" cy="3987667"/>
          </a:xfrm>
          <a:prstGeom prst="rect">
            <a:avLst/>
          </a:prstGeom>
        </p:spPr>
      </p:pic>
      <p:sp>
        <p:nvSpPr>
          <p:cNvPr id="7" name="TextBox 6">
            <a:extLst>
              <a:ext uri="{FF2B5EF4-FFF2-40B4-BE49-F238E27FC236}">
                <a16:creationId xmlns:a16="http://schemas.microsoft.com/office/drawing/2014/main" id="{CB8EC5D2-58EB-6047-B59B-75C2396988D3}"/>
              </a:ext>
            </a:extLst>
          </p:cNvPr>
          <p:cNvSpPr txBox="1"/>
          <p:nvPr/>
        </p:nvSpPr>
        <p:spPr>
          <a:xfrm>
            <a:off x="1063723" y="1407788"/>
            <a:ext cx="3371436" cy="707886"/>
          </a:xfrm>
          <a:prstGeom prst="rect">
            <a:avLst/>
          </a:prstGeom>
          <a:noFill/>
        </p:spPr>
        <p:txBody>
          <a:bodyPr wrap="square" rtlCol="0">
            <a:spAutoFit/>
          </a:bodyPr>
          <a:lstStyle/>
          <a:p>
            <a:r>
              <a:rPr lang="en-US" sz="4000" b="1" dirty="0">
                <a:solidFill>
                  <a:schemeClr val="tx1">
                    <a:lumMod val="85000"/>
                    <a:lumOff val="15000"/>
                  </a:schemeClr>
                </a:solidFill>
                <a:latin typeface="Poppins" pitchFamily="2" charset="77"/>
                <a:cs typeface="Poppins" pitchFamily="2" charset="77"/>
              </a:rPr>
              <a:t>Our Mockup</a:t>
            </a:r>
          </a:p>
        </p:txBody>
      </p:sp>
      <p:sp>
        <p:nvSpPr>
          <p:cNvPr id="8" name="Rectangle 7">
            <a:extLst>
              <a:ext uri="{FF2B5EF4-FFF2-40B4-BE49-F238E27FC236}">
                <a16:creationId xmlns:a16="http://schemas.microsoft.com/office/drawing/2014/main" id="{EF191D69-6E5A-1540-9456-0A60C0B507E6}"/>
              </a:ext>
            </a:extLst>
          </p:cNvPr>
          <p:cNvSpPr/>
          <p:nvPr/>
        </p:nvSpPr>
        <p:spPr>
          <a:xfrm>
            <a:off x="1063722" y="2378831"/>
            <a:ext cx="4287211" cy="1081578"/>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a:t>
            </a:r>
            <a:endParaRPr lang="en-US" sz="1100" dirty="0">
              <a:solidFill>
                <a:schemeClr val="tx1">
                  <a:lumMod val="50000"/>
                  <a:lumOff val="50000"/>
                </a:schemeClr>
              </a:solidFill>
            </a:endParaRPr>
          </a:p>
        </p:txBody>
      </p:sp>
      <p:sp>
        <p:nvSpPr>
          <p:cNvPr id="11" name="Freeform 10">
            <a:extLst>
              <a:ext uri="{FF2B5EF4-FFF2-40B4-BE49-F238E27FC236}">
                <a16:creationId xmlns:a16="http://schemas.microsoft.com/office/drawing/2014/main" id="{DCCE8ABB-4D47-4943-916C-70DC5F9A8891}"/>
              </a:ext>
            </a:extLst>
          </p:cNvPr>
          <p:cNvSpPr/>
          <p:nvPr/>
        </p:nvSpPr>
        <p:spPr>
          <a:xfrm>
            <a:off x="4441244" y="435576"/>
            <a:ext cx="972212" cy="972212"/>
          </a:xfrm>
          <a:custGeom>
            <a:avLst/>
            <a:gdLst>
              <a:gd name="connsiteX0" fmla="*/ 486106 w 972212"/>
              <a:gd name="connsiteY0" fmla="*/ 230599 h 972212"/>
              <a:gd name="connsiteX1" fmla="*/ 230599 w 972212"/>
              <a:gd name="connsiteY1" fmla="*/ 486106 h 972212"/>
              <a:gd name="connsiteX2" fmla="*/ 486106 w 972212"/>
              <a:gd name="connsiteY2" fmla="*/ 741613 h 972212"/>
              <a:gd name="connsiteX3" fmla="*/ 741613 w 972212"/>
              <a:gd name="connsiteY3" fmla="*/ 486106 h 972212"/>
              <a:gd name="connsiteX4" fmla="*/ 486106 w 972212"/>
              <a:gd name="connsiteY4" fmla="*/ 230599 h 972212"/>
              <a:gd name="connsiteX5" fmla="*/ 486106 w 972212"/>
              <a:gd name="connsiteY5" fmla="*/ 0 h 972212"/>
              <a:gd name="connsiteX6" fmla="*/ 972212 w 972212"/>
              <a:gd name="connsiteY6" fmla="*/ 486106 h 972212"/>
              <a:gd name="connsiteX7" fmla="*/ 486106 w 972212"/>
              <a:gd name="connsiteY7" fmla="*/ 972212 h 972212"/>
              <a:gd name="connsiteX8" fmla="*/ 0 w 972212"/>
              <a:gd name="connsiteY8" fmla="*/ 486106 h 972212"/>
              <a:gd name="connsiteX9" fmla="*/ 486106 w 972212"/>
              <a:gd name="connsiteY9" fmla="*/ 0 h 97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2212" h="972212">
                <a:moveTo>
                  <a:pt x="486106" y="230599"/>
                </a:moveTo>
                <a:cubicBezTo>
                  <a:pt x="344993" y="230599"/>
                  <a:pt x="230599" y="344993"/>
                  <a:pt x="230599" y="486106"/>
                </a:cubicBezTo>
                <a:cubicBezTo>
                  <a:pt x="230599" y="627219"/>
                  <a:pt x="344993" y="741613"/>
                  <a:pt x="486106" y="741613"/>
                </a:cubicBezTo>
                <a:cubicBezTo>
                  <a:pt x="627219" y="741613"/>
                  <a:pt x="741613" y="627219"/>
                  <a:pt x="741613" y="486106"/>
                </a:cubicBezTo>
                <a:cubicBezTo>
                  <a:pt x="741613" y="344993"/>
                  <a:pt x="627219" y="230599"/>
                  <a:pt x="486106" y="230599"/>
                </a:cubicBezTo>
                <a:close/>
                <a:moveTo>
                  <a:pt x="486106" y="0"/>
                </a:moveTo>
                <a:cubicBezTo>
                  <a:pt x="754575" y="0"/>
                  <a:pt x="972212" y="217637"/>
                  <a:pt x="972212" y="486106"/>
                </a:cubicBezTo>
                <a:cubicBezTo>
                  <a:pt x="972212" y="754575"/>
                  <a:pt x="754575" y="972212"/>
                  <a:pt x="486106" y="972212"/>
                </a:cubicBezTo>
                <a:cubicBezTo>
                  <a:pt x="217637" y="972212"/>
                  <a:pt x="0" y="754575"/>
                  <a:pt x="0" y="486106"/>
                </a:cubicBezTo>
                <a:cubicBezTo>
                  <a:pt x="0" y="217637"/>
                  <a:pt x="217637" y="0"/>
                  <a:pt x="486106"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 name="Oval 11">
            <a:extLst>
              <a:ext uri="{FF2B5EF4-FFF2-40B4-BE49-F238E27FC236}">
                <a16:creationId xmlns:a16="http://schemas.microsoft.com/office/drawing/2014/main" id="{C8703BC6-9E9C-5C49-82B0-FF2A08A4813B}"/>
              </a:ext>
            </a:extLst>
          </p:cNvPr>
          <p:cNvSpPr/>
          <p:nvPr/>
        </p:nvSpPr>
        <p:spPr>
          <a:xfrm>
            <a:off x="11062167" y="4227244"/>
            <a:ext cx="320366" cy="3203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 name="Oval 12">
            <a:extLst>
              <a:ext uri="{FF2B5EF4-FFF2-40B4-BE49-F238E27FC236}">
                <a16:creationId xmlns:a16="http://schemas.microsoft.com/office/drawing/2014/main" id="{84677A8D-B5D7-194F-B59D-19705CF901C9}"/>
              </a:ext>
            </a:extLst>
          </p:cNvPr>
          <p:cNvSpPr/>
          <p:nvPr/>
        </p:nvSpPr>
        <p:spPr>
          <a:xfrm>
            <a:off x="9181168" y="5270213"/>
            <a:ext cx="602994" cy="602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5" name="TextBox 14">
            <a:extLst>
              <a:ext uri="{FF2B5EF4-FFF2-40B4-BE49-F238E27FC236}">
                <a16:creationId xmlns:a16="http://schemas.microsoft.com/office/drawing/2014/main" id="{D987A9E2-CA32-9749-8647-DD5064831EC9}"/>
              </a:ext>
            </a:extLst>
          </p:cNvPr>
          <p:cNvSpPr txBox="1"/>
          <p:nvPr/>
        </p:nvSpPr>
        <p:spPr>
          <a:xfrm>
            <a:off x="413535" y="5079152"/>
            <a:ext cx="688009" cy="276999"/>
          </a:xfrm>
          <a:prstGeom prst="rect">
            <a:avLst/>
          </a:prstGeom>
          <a:noFill/>
        </p:spPr>
        <p:txBody>
          <a:bodyPr wrap="none" rtlCol="0">
            <a:spAutoFit/>
          </a:bodyPr>
          <a:lstStyle/>
          <a:p>
            <a:pPr algn="ctr"/>
            <a:r>
              <a:rPr lang="en-US" sz="1200" b="1" dirty="0">
                <a:solidFill>
                  <a:schemeClr val="bg1"/>
                </a:solidFill>
                <a:latin typeface="Poppins" pitchFamily="2" charset="77"/>
                <a:ea typeface="Open Sans" panose="020B0606030504020204" pitchFamily="34" charset="0"/>
                <a:cs typeface="Poppins" pitchFamily="2" charset="77"/>
              </a:rPr>
              <a:t>356.07</a:t>
            </a:r>
          </a:p>
        </p:txBody>
      </p:sp>
      <p:sp>
        <p:nvSpPr>
          <p:cNvPr id="18" name="Rectangle 17">
            <a:extLst>
              <a:ext uri="{FF2B5EF4-FFF2-40B4-BE49-F238E27FC236}">
                <a16:creationId xmlns:a16="http://schemas.microsoft.com/office/drawing/2014/main" id="{B92F61BC-C8EA-7346-85CC-EFC2B21C8131}"/>
              </a:ext>
            </a:extLst>
          </p:cNvPr>
          <p:cNvSpPr/>
          <p:nvPr/>
        </p:nvSpPr>
        <p:spPr>
          <a:xfrm>
            <a:off x="1383445" y="5086847"/>
            <a:ext cx="7384189" cy="261610"/>
          </a:xfrm>
          <a:prstGeom prst="rect">
            <a:avLst/>
          </a:prstGeom>
        </p:spPr>
        <p:txBody>
          <a:bodyPr wrap="square">
            <a:spAutoFit/>
          </a:bodyPr>
          <a:lstStyle/>
          <a:p>
            <a:pPr algn="just"/>
            <a:r>
              <a:rPr lang="en-US" sz="1100" dirty="0">
                <a:solidFill>
                  <a:schemeClr val="bg1"/>
                </a:solidFill>
                <a:latin typeface="Open Sans" panose="020B0606030504020204" pitchFamily="34" charset="0"/>
              </a:rPr>
              <a:t>Lorem ipsum dolor sit amet, consectetur adipiscing elit, sed do eiusmod tempor incididunt ut labore et dolore</a:t>
            </a:r>
            <a:endParaRPr lang="en-US" sz="1100" dirty="0">
              <a:solidFill>
                <a:schemeClr val="bg1"/>
              </a:solidFill>
            </a:endParaRPr>
          </a:p>
        </p:txBody>
      </p:sp>
    </p:spTree>
    <p:extLst>
      <p:ext uri="{BB962C8B-B14F-4D97-AF65-F5344CB8AC3E}">
        <p14:creationId xmlns:p14="http://schemas.microsoft.com/office/powerpoint/2010/main" val="34220325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DA2B3D5-7E4E-1B47-89EB-8C2ED88CB715}"/>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0A103999-3623-2B47-943E-15A52F0610EB}"/>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808292BD-2807-5A4E-ABCD-7AA1FE28B540}"/>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5" name="Rectangle 4">
            <a:extLst>
              <a:ext uri="{FF2B5EF4-FFF2-40B4-BE49-F238E27FC236}">
                <a16:creationId xmlns:a16="http://schemas.microsoft.com/office/drawing/2014/main" id="{5B627636-4803-644C-AED4-F60636714460}"/>
              </a:ext>
            </a:extLst>
          </p:cNvPr>
          <p:cNvSpPr/>
          <p:nvPr/>
        </p:nvSpPr>
        <p:spPr>
          <a:xfrm>
            <a:off x="4058954" y="600765"/>
            <a:ext cx="4074092" cy="14112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B8A14801-9531-714C-9B73-942F604E0044}"/>
              </a:ext>
            </a:extLst>
          </p:cNvPr>
          <p:cNvSpPr txBox="1"/>
          <p:nvPr/>
        </p:nvSpPr>
        <p:spPr>
          <a:xfrm>
            <a:off x="4451158" y="952451"/>
            <a:ext cx="3289683" cy="707886"/>
          </a:xfrm>
          <a:prstGeom prst="rect">
            <a:avLst/>
          </a:prstGeom>
          <a:noFill/>
        </p:spPr>
        <p:txBody>
          <a:bodyPr wrap="none" rtlCol="0">
            <a:spAutoFit/>
          </a:bodyPr>
          <a:lstStyle/>
          <a:p>
            <a:pPr algn="ctr"/>
            <a:r>
              <a:rPr lang="en-US" sz="4000" b="1" dirty="0">
                <a:solidFill>
                  <a:schemeClr val="bg1"/>
                </a:solidFill>
                <a:latin typeface="Poppins" pitchFamily="2" charset="77"/>
                <a:cs typeface="Poppins" pitchFamily="2" charset="77"/>
              </a:rPr>
              <a:t>Pricing Plan</a:t>
            </a:r>
          </a:p>
        </p:txBody>
      </p:sp>
      <p:cxnSp>
        <p:nvCxnSpPr>
          <p:cNvPr id="7" name="Straight Connector 6">
            <a:extLst>
              <a:ext uri="{FF2B5EF4-FFF2-40B4-BE49-F238E27FC236}">
                <a16:creationId xmlns:a16="http://schemas.microsoft.com/office/drawing/2014/main" id="{B840136D-C4A5-D54B-84ED-2D70EE1E67EF}"/>
              </a:ext>
            </a:extLst>
          </p:cNvPr>
          <p:cNvCxnSpPr>
            <a:cxnSpLocks/>
            <a:stCxn id="5" idx="3"/>
          </p:cNvCxnSpPr>
          <p:nvPr/>
        </p:nvCxnSpPr>
        <p:spPr>
          <a:xfrm>
            <a:off x="8133046" y="1306395"/>
            <a:ext cx="4058954"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CEFBB24-149F-624A-B515-0BAEB162982C}"/>
              </a:ext>
            </a:extLst>
          </p:cNvPr>
          <p:cNvCxnSpPr>
            <a:cxnSpLocks/>
            <a:endCxn id="5" idx="1"/>
          </p:cNvCxnSpPr>
          <p:nvPr/>
        </p:nvCxnSpPr>
        <p:spPr>
          <a:xfrm>
            <a:off x="0" y="1306395"/>
            <a:ext cx="4058954"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3" name="Rounded Rectangle 12">
            <a:extLst>
              <a:ext uri="{FF2B5EF4-FFF2-40B4-BE49-F238E27FC236}">
                <a16:creationId xmlns:a16="http://schemas.microsoft.com/office/drawing/2014/main" id="{5A9D07AF-90BB-EB46-B631-FB3F2546F44D}"/>
              </a:ext>
            </a:extLst>
          </p:cNvPr>
          <p:cNvSpPr/>
          <p:nvPr/>
        </p:nvSpPr>
        <p:spPr>
          <a:xfrm>
            <a:off x="4560835" y="2717654"/>
            <a:ext cx="3070327" cy="3388659"/>
          </a:xfrm>
          <a:prstGeom prst="roundRect">
            <a:avLst/>
          </a:prstGeom>
          <a:solidFill>
            <a:schemeClr val="bg1"/>
          </a:solidFill>
          <a:ln>
            <a:noFill/>
          </a:ln>
          <a:effectLst>
            <a:outerShdw blurRad="254000" sx="102000" sy="102000" algn="ctr" rotWithShape="0">
              <a:schemeClr val="accent3">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ed Rectangle 13">
            <a:extLst>
              <a:ext uri="{FF2B5EF4-FFF2-40B4-BE49-F238E27FC236}">
                <a16:creationId xmlns:a16="http://schemas.microsoft.com/office/drawing/2014/main" id="{91CC8BFF-E23D-CE47-BC7C-3E8F3109D02C}"/>
              </a:ext>
            </a:extLst>
          </p:cNvPr>
          <p:cNvSpPr/>
          <p:nvPr/>
        </p:nvSpPr>
        <p:spPr>
          <a:xfrm>
            <a:off x="782080" y="2717654"/>
            <a:ext cx="3070327" cy="3388659"/>
          </a:xfrm>
          <a:prstGeom prst="roundRect">
            <a:avLst/>
          </a:prstGeom>
          <a:solidFill>
            <a:schemeClr val="bg1"/>
          </a:solidFill>
          <a:ln>
            <a:noFill/>
          </a:ln>
          <a:effectLst>
            <a:outerShdw blurRad="254000" sx="102000" sy="102000" algn="ctr" rotWithShape="0">
              <a:schemeClr val="accent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a:extLst>
              <a:ext uri="{FF2B5EF4-FFF2-40B4-BE49-F238E27FC236}">
                <a16:creationId xmlns:a16="http://schemas.microsoft.com/office/drawing/2014/main" id="{C0C44C51-5A45-D140-86F0-5C0681B2C95F}"/>
              </a:ext>
            </a:extLst>
          </p:cNvPr>
          <p:cNvSpPr/>
          <p:nvPr/>
        </p:nvSpPr>
        <p:spPr>
          <a:xfrm>
            <a:off x="8339590" y="2717654"/>
            <a:ext cx="3070327" cy="3388659"/>
          </a:xfrm>
          <a:prstGeom prst="roundRect">
            <a:avLst/>
          </a:prstGeom>
          <a:solidFill>
            <a:schemeClr val="bg1"/>
          </a:solidFill>
          <a:ln>
            <a:noFill/>
          </a:ln>
          <a:effectLst>
            <a:outerShdw blurRad="254000" sx="102000" sy="102000" algn="ctr" rotWithShape="0">
              <a:schemeClr val="accent6">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93D757C1-4B42-0446-AF95-C12FDF2129E7}"/>
              </a:ext>
            </a:extLst>
          </p:cNvPr>
          <p:cNvSpPr txBox="1"/>
          <p:nvPr/>
        </p:nvSpPr>
        <p:spPr>
          <a:xfrm>
            <a:off x="5365673" y="3224160"/>
            <a:ext cx="1460657" cy="707886"/>
          </a:xfrm>
          <a:prstGeom prst="rect">
            <a:avLst/>
          </a:prstGeom>
          <a:noFill/>
        </p:spPr>
        <p:txBody>
          <a:bodyPr wrap="none" rtlCol="0">
            <a:spAutoFit/>
          </a:bodyPr>
          <a:lstStyle/>
          <a:p>
            <a:pPr algn="ctr"/>
            <a:r>
              <a:rPr lang="en-US" sz="4000" b="1" dirty="0">
                <a:solidFill>
                  <a:schemeClr val="tx1">
                    <a:lumMod val="85000"/>
                    <a:lumOff val="15000"/>
                  </a:schemeClr>
                </a:solidFill>
                <a:latin typeface="Poppins" pitchFamily="2" charset="77"/>
                <a:cs typeface="Poppins" pitchFamily="2" charset="77"/>
              </a:rPr>
              <a:t>$200</a:t>
            </a:r>
          </a:p>
        </p:txBody>
      </p:sp>
      <p:sp>
        <p:nvSpPr>
          <p:cNvPr id="19" name="TextBox 18">
            <a:extLst>
              <a:ext uri="{FF2B5EF4-FFF2-40B4-BE49-F238E27FC236}">
                <a16:creationId xmlns:a16="http://schemas.microsoft.com/office/drawing/2014/main" id="{B9B3E094-9C87-BD4E-B40A-E6DA2EDA65E5}"/>
              </a:ext>
            </a:extLst>
          </p:cNvPr>
          <p:cNvSpPr txBox="1"/>
          <p:nvPr/>
        </p:nvSpPr>
        <p:spPr>
          <a:xfrm>
            <a:off x="1640615" y="3224160"/>
            <a:ext cx="1353256" cy="707886"/>
          </a:xfrm>
          <a:prstGeom prst="rect">
            <a:avLst/>
          </a:prstGeom>
          <a:noFill/>
        </p:spPr>
        <p:txBody>
          <a:bodyPr wrap="none" rtlCol="0">
            <a:spAutoFit/>
          </a:bodyPr>
          <a:lstStyle/>
          <a:p>
            <a:pPr algn="ctr"/>
            <a:r>
              <a:rPr lang="en-US" sz="4000" b="1" dirty="0">
                <a:solidFill>
                  <a:schemeClr val="tx1">
                    <a:lumMod val="85000"/>
                    <a:lumOff val="15000"/>
                  </a:schemeClr>
                </a:solidFill>
                <a:latin typeface="Poppins" pitchFamily="2" charset="77"/>
                <a:cs typeface="Poppins" pitchFamily="2" charset="77"/>
              </a:rPr>
              <a:t>$100</a:t>
            </a:r>
          </a:p>
        </p:txBody>
      </p:sp>
      <p:sp>
        <p:nvSpPr>
          <p:cNvPr id="20" name="TextBox 19">
            <a:extLst>
              <a:ext uri="{FF2B5EF4-FFF2-40B4-BE49-F238E27FC236}">
                <a16:creationId xmlns:a16="http://schemas.microsoft.com/office/drawing/2014/main" id="{57F36F48-12F6-0C49-9B7C-1112B456B0E6}"/>
              </a:ext>
            </a:extLst>
          </p:cNvPr>
          <p:cNvSpPr txBox="1"/>
          <p:nvPr/>
        </p:nvSpPr>
        <p:spPr>
          <a:xfrm>
            <a:off x="9134005" y="3224160"/>
            <a:ext cx="1481496" cy="707886"/>
          </a:xfrm>
          <a:prstGeom prst="rect">
            <a:avLst/>
          </a:prstGeom>
          <a:noFill/>
        </p:spPr>
        <p:txBody>
          <a:bodyPr wrap="none" rtlCol="0">
            <a:spAutoFit/>
          </a:bodyPr>
          <a:lstStyle/>
          <a:p>
            <a:pPr algn="ctr"/>
            <a:r>
              <a:rPr lang="en-US" sz="4000" b="1" dirty="0">
                <a:solidFill>
                  <a:schemeClr val="tx1">
                    <a:lumMod val="85000"/>
                    <a:lumOff val="15000"/>
                  </a:schemeClr>
                </a:solidFill>
                <a:latin typeface="Poppins" pitchFamily="2" charset="77"/>
                <a:cs typeface="Poppins" pitchFamily="2" charset="77"/>
              </a:rPr>
              <a:t>$300</a:t>
            </a:r>
          </a:p>
        </p:txBody>
      </p:sp>
      <p:sp>
        <p:nvSpPr>
          <p:cNvPr id="23" name="Rounded Rectangle 22">
            <a:extLst>
              <a:ext uri="{FF2B5EF4-FFF2-40B4-BE49-F238E27FC236}">
                <a16:creationId xmlns:a16="http://schemas.microsoft.com/office/drawing/2014/main" id="{360B5743-1223-1B47-BC6C-312EE2746740}"/>
              </a:ext>
            </a:extLst>
          </p:cNvPr>
          <p:cNvSpPr/>
          <p:nvPr/>
        </p:nvSpPr>
        <p:spPr>
          <a:xfrm>
            <a:off x="1311772" y="5001475"/>
            <a:ext cx="2010939" cy="69891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9143C085-98EC-CB4E-A6A9-C04837483F8C}"/>
              </a:ext>
            </a:extLst>
          </p:cNvPr>
          <p:cNvSpPr txBox="1"/>
          <p:nvPr/>
        </p:nvSpPr>
        <p:spPr>
          <a:xfrm>
            <a:off x="1488330" y="5197042"/>
            <a:ext cx="1657825" cy="307777"/>
          </a:xfrm>
          <a:prstGeom prst="rect">
            <a:avLst/>
          </a:prstGeom>
          <a:noFill/>
        </p:spPr>
        <p:txBody>
          <a:bodyPr wrap="none" rtlCol="0">
            <a:spAutoFit/>
          </a:bodyPr>
          <a:lstStyle/>
          <a:p>
            <a:pPr algn="ctr"/>
            <a:r>
              <a:rPr lang="en-US" sz="1400" b="1" dirty="0">
                <a:solidFill>
                  <a:schemeClr val="bg1"/>
                </a:solidFill>
                <a:latin typeface="Poppins" pitchFamily="2" charset="77"/>
                <a:ea typeface="Open Sans" panose="020B0606030504020204" pitchFamily="34" charset="0"/>
                <a:cs typeface="Poppins" pitchFamily="2" charset="77"/>
              </a:rPr>
              <a:t>Bronze Package</a:t>
            </a:r>
          </a:p>
        </p:txBody>
      </p:sp>
      <p:sp>
        <p:nvSpPr>
          <p:cNvPr id="24" name="Rounded Rectangle 23">
            <a:extLst>
              <a:ext uri="{FF2B5EF4-FFF2-40B4-BE49-F238E27FC236}">
                <a16:creationId xmlns:a16="http://schemas.microsoft.com/office/drawing/2014/main" id="{2B5DA18E-A960-EF49-A8AC-16FC352028AB}"/>
              </a:ext>
            </a:extLst>
          </p:cNvPr>
          <p:cNvSpPr/>
          <p:nvPr/>
        </p:nvSpPr>
        <p:spPr>
          <a:xfrm>
            <a:off x="5090530" y="5001475"/>
            <a:ext cx="2010939" cy="69891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D1428B21-801D-594E-A923-6C98EC772C88}"/>
              </a:ext>
            </a:extLst>
          </p:cNvPr>
          <p:cNvSpPr txBox="1"/>
          <p:nvPr/>
        </p:nvSpPr>
        <p:spPr>
          <a:xfrm>
            <a:off x="5325597" y="5197042"/>
            <a:ext cx="1540806" cy="307777"/>
          </a:xfrm>
          <a:prstGeom prst="rect">
            <a:avLst/>
          </a:prstGeom>
          <a:noFill/>
        </p:spPr>
        <p:txBody>
          <a:bodyPr wrap="none" rtlCol="0">
            <a:spAutoFit/>
          </a:bodyPr>
          <a:lstStyle/>
          <a:p>
            <a:pPr algn="ctr"/>
            <a:r>
              <a:rPr lang="en-US" sz="1400" b="1" dirty="0">
                <a:solidFill>
                  <a:schemeClr val="bg1"/>
                </a:solidFill>
                <a:latin typeface="Poppins" pitchFamily="2" charset="77"/>
                <a:ea typeface="Open Sans" panose="020B0606030504020204" pitchFamily="34" charset="0"/>
                <a:cs typeface="Poppins" pitchFamily="2" charset="77"/>
              </a:rPr>
              <a:t>Silver Package</a:t>
            </a:r>
          </a:p>
        </p:txBody>
      </p:sp>
      <p:sp>
        <p:nvSpPr>
          <p:cNvPr id="26" name="Rounded Rectangle 25">
            <a:extLst>
              <a:ext uri="{FF2B5EF4-FFF2-40B4-BE49-F238E27FC236}">
                <a16:creationId xmlns:a16="http://schemas.microsoft.com/office/drawing/2014/main" id="{70828775-34CD-A14C-9062-43324CF6BA5B}"/>
              </a:ext>
            </a:extLst>
          </p:cNvPr>
          <p:cNvSpPr/>
          <p:nvPr/>
        </p:nvSpPr>
        <p:spPr>
          <a:xfrm>
            <a:off x="8869283" y="5001475"/>
            <a:ext cx="2010939" cy="69891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8942B07C-D006-EE48-A571-F2C540737174}"/>
              </a:ext>
            </a:extLst>
          </p:cNvPr>
          <p:cNvSpPr txBox="1"/>
          <p:nvPr/>
        </p:nvSpPr>
        <p:spPr>
          <a:xfrm>
            <a:off x="9149234" y="5197042"/>
            <a:ext cx="1451038" cy="307777"/>
          </a:xfrm>
          <a:prstGeom prst="rect">
            <a:avLst/>
          </a:prstGeom>
          <a:noFill/>
        </p:spPr>
        <p:txBody>
          <a:bodyPr wrap="none" rtlCol="0">
            <a:spAutoFit/>
          </a:bodyPr>
          <a:lstStyle/>
          <a:p>
            <a:pPr algn="ctr"/>
            <a:r>
              <a:rPr lang="en-US" sz="1400" b="1" dirty="0">
                <a:solidFill>
                  <a:schemeClr val="bg1"/>
                </a:solidFill>
                <a:latin typeface="Poppins" pitchFamily="2" charset="77"/>
                <a:ea typeface="Open Sans" panose="020B0606030504020204" pitchFamily="34" charset="0"/>
                <a:cs typeface="Poppins" pitchFamily="2" charset="77"/>
              </a:rPr>
              <a:t>Gold Package</a:t>
            </a:r>
          </a:p>
        </p:txBody>
      </p:sp>
      <p:sp>
        <p:nvSpPr>
          <p:cNvPr id="29" name="Rectangle 28">
            <a:extLst>
              <a:ext uri="{FF2B5EF4-FFF2-40B4-BE49-F238E27FC236}">
                <a16:creationId xmlns:a16="http://schemas.microsoft.com/office/drawing/2014/main" id="{F3BBE4DB-B2FE-2B40-869C-834465171AE1}"/>
              </a:ext>
            </a:extLst>
          </p:cNvPr>
          <p:cNvSpPr/>
          <p:nvPr/>
        </p:nvSpPr>
        <p:spPr>
          <a:xfrm>
            <a:off x="1092019" y="4021800"/>
            <a:ext cx="2450443" cy="573747"/>
          </a:xfrm>
          <a:prstGeom prst="rect">
            <a:avLst/>
          </a:prstGeom>
        </p:spPr>
        <p:txBody>
          <a:bodyPr wrap="square">
            <a:spAutoFit/>
          </a:bodyPr>
          <a:lstStyle/>
          <a:p>
            <a:pPr algn="ctr">
              <a:lnSpc>
                <a:spcPct val="150000"/>
              </a:lnSpc>
            </a:pPr>
            <a:r>
              <a:rPr lang="en-US" sz="1100" dirty="0">
                <a:solidFill>
                  <a:schemeClr val="tx1">
                    <a:lumMod val="50000"/>
                    <a:lumOff val="50000"/>
                  </a:schemeClr>
                </a:solidFill>
                <a:latin typeface="Open Sans" panose="020B0606030504020204" pitchFamily="34" charset="0"/>
              </a:rPr>
              <a:t>Lorem ipsum dolor sit consectetur adipiscing elit, sed do</a:t>
            </a:r>
            <a:endParaRPr lang="en-US" sz="1100" dirty="0">
              <a:solidFill>
                <a:schemeClr val="tx1">
                  <a:lumMod val="50000"/>
                  <a:lumOff val="50000"/>
                </a:schemeClr>
              </a:solidFill>
            </a:endParaRPr>
          </a:p>
        </p:txBody>
      </p:sp>
      <p:sp>
        <p:nvSpPr>
          <p:cNvPr id="30" name="Rectangle 29">
            <a:extLst>
              <a:ext uri="{FF2B5EF4-FFF2-40B4-BE49-F238E27FC236}">
                <a16:creationId xmlns:a16="http://schemas.microsoft.com/office/drawing/2014/main" id="{6C7E60E0-EB22-1343-BFB8-CC1AA6B11118}"/>
              </a:ext>
            </a:extLst>
          </p:cNvPr>
          <p:cNvSpPr/>
          <p:nvPr/>
        </p:nvSpPr>
        <p:spPr>
          <a:xfrm>
            <a:off x="4870778" y="4021800"/>
            <a:ext cx="2450443" cy="573747"/>
          </a:xfrm>
          <a:prstGeom prst="rect">
            <a:avLst/>
          </a:prstGeom>
        </p:spPr>
        <p:txBody>
          <a:bodyPr wrap="square">
            <a:spAutoFit/>
          </a:bodyPr>
          <a:lstStyle/>
          <a:p>
            <a:pPr algn="ctr">
              <a:lnSpc>
                <a:spcPct val="150000"/>
              </a:lnSpc>
            </a:pPr>
            <a:r>
              <a:rPr lang="en-US" sz="1100" dirty="0">
                <a:solidFill>
                  <a:schemeClr val="tx1">
                    <a:lumMod val="50000"/>
                    <a:lumOff val="50000"/>
                  </a:schemeClr>
                </a:solidFill>
                <a:latin typeface="Open Sans" panose="020B0606030504020204" pitchFamily="34" charset="0"/>
              </a:rPr>
              <a:t>Lorem ipsum dolor sit consectetur adipiscing elit, sed do</a:t>
            </a:r>
            <a:endParaRPr lang="en-US" sz="1100" dirty="0">
              <a:solidFill>
                <a:schemeClr val="tx1">
                  <a:lumMod val="50000"/>
                  <a:lumOff val="50000"/>
                </a:schemeClr>
              </a:solidFill>
            </a:endParaRPr>
          </a:p>
        </p:txBody>
      </p:sp>
      <p:sp>
        <p:nvSpPr>
          <p:cNvPr id="31" name="Rectangle 30">
            <a:extLst>
              <a:ext uri="{FF2B5EF4-FFF2-40B4-BE49-F238E27FC236}">
                <a16:creationId xmlns:a16="http://schemas.microsoft.com/office/drawing/2014/main" id="{EFD93849-54B2-9B46-B96F-B6C0B6BD09BF}"/>
              </a:ext>
            </a:extLst>
          </p:cNvPr>
          <p:cNvSpPr/>
          <p:nvPr/>
        </p:nvSpPr>
        <p:spPr>
          <a:xfrm>
            <a:off x="8649530" y="4021800"/>
            <a:ext cx="2450443" cy="573747"/>
          </a:xfrm>
          <a:prstGeom prst="rect">
            <a:avLst/>
          </a:prstGeom>
        </p:spPr>
        <p:txBody>
          <a:bodyPr wrap="square">
            <a:spAutoFit/>
          </a:bodyPr>
          <a:lstStyle/>
          <a:p>
            <a:pPr algn="ctr">
              <a:lnSpc>
                <a:spcPct val="150000"/>
              </a:lnSpc>
            </a:pPr>
            <a:r>
              <a:rPr lang="en-US" sz="1100" dirty="0">
                <a:solidFill>
                  <a:schemeClr val="tx1">
                    <a:lumMod val="50000"/>
                    <a:lumOff val="50000"/>
                  </a:schemeClr>
                </a:solidFill>
                <a:latin typeface="Open Sans" panose="020B0606030504020204" pitchFamily="34" charset="0"/>
              </a:rPr>
              <a:t>Lorem ipsum dolor sit consectetur adipiscing elit, sed do</a:t>
            </a:r>
            <a:endParaRPr lang="en-US" sz="1100" dirty="0">
              <a:solidFill>
                <a:schemeClr val="tx1">
                  <a:lumMod val="50000"/>
                  <a:lumOff val="50000"/>
                </a:schemeClr>
              </a:solidFill>
            </a:endParaRPr>
          </a:p>
        </p:txBody>
      </p:sp>
    </p:spTree>
    <p:extLst>
      <p:ext uri="{BB962C8B-B14F-4D97-AF65-F5344CB8AC3E}">
        <p14:creationId xmlns:p14="http://schemas.microsoft.com/office/powerpoint/2010/main" val="23535755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08E825C2-362D-CF4F-B139-6BBDDCD7755D}"/>
              </a:ext>
            </a:extLst>
          </p:cNvPr>
          <p:cNvSpPr/>
          <p:nvPr/>
        </p:nvSpPr>
        <p:spPr>
          <a:xfrm>
            <a:off x="2622" y="5344019"/>
            <a:ext cx="6656885" cy="84579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C7829BF3-98DE-464C-9B90-5D2DE70E1690}"/>
              </a:ext>
            </a:extLst>
          </p:cNvPr>
          <p:cNvSpPr/>
          <p:nvPr/>
        </p:nvSpPr>
        <p:spPr>
          <a:xfrm>
            <a:off x="2622" y="662536"/>
            <a:ext cx="6656885" cy="84579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Picture Placeholder 15">
            <a:extLst>
              <a:ext uri="{FF2B5EF4-FFF2-40B4-BE49-F238E27FC236}">
                <a16:creationId xmlns:a16="http://schemas.microsoft.com/office/drawing/2014/main" id="{30C15BF9-E292-8B4A-8406-264E004E7EFF}"/>
              </a:ext>
            </a:extLst>
          </p:cNvPr>
          <p:cNvSpPr>
            <a:spLocks noGrp="1"/>
          </p:cNvSpPr>
          <p:nvPr>
            <p:ph type="pic" sz="quarter" idx="17"/>
          </p:nvPr>
        </p:nvSpPr>
        <p:spPr/>
      </p:sp>
      <p:sp>
        <p:nvSpPr>
          <p:cNvPr id="9" name="Rectangle 8">
            <a:extLst>
              <a:ext uri="{FF2B5EF4-FFF2-40B4-BE49-F238E27FC236}">
                <a16:creationId xmlns:a16="http://schemas.microsoft.com/office/drawing/2014/main" id="{0664DB72-9B84-AB42-9FD7-7E5B8D3CFE2D}"/>
              </a:ext>
            </a:extLst>
          </p:cNvPr>
          <p:cNvSpPr/>
          <p:nvPr/>
        </p:nvSpPr>
        <p:spPr>
          <a:xfrm>
            <a:off x="2661182" y="1827450"/>
            <a:ext cx="4725735" cy="32031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B6098A3C-A19B-944A-8291-32B883451074}"/>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DD2105F0-02A0-144E-848D-F4CB8C249128}"/>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8E886630-A989-824C-A5E3-EA5566A4AF78}"/>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5" name="Rectangle 4">
            <a:extLst>
              <a:ext uri="{FF2B5EF4-FFF2-40B4-BE49-F238E27FC236}">
                <a16:creationId xmlns:a16="http://schemas.microsoft.com/office/drawing/2014/main" id="{8834AE0A-5C8F-9445-97BC-82DAEE28EDF7}"/>
              </a:ext>
            </a:extLst>
          </p:cNvPr>
          <p:cNvSpPr/>
          <p:nvPr/>
        </p:nvSpPr>
        <p:spPr>
          <a:xfrm>
            <a:off x="3392973" y="3925573"/>
            <a:ext cx="3266535" cy="573106"/>
          </a:xfrm>
          <a:prstGeom prst="rect">
            <a:avLst/>
          </a:prstGeom>
        </p:spPr>
        <p:txBody>
          <a:bodyPr wrap="square">
            <a:spAutoFit/>
          </a:bodyPr>
          <a:lstStyle/>
          <a:p>
            <a:pPr algn="just">
              <a:lnSpc>
                <a:spcPct val="150000"/>
              </a:lnSpc>
            </a:pPr>
            <a:r>
              <a:rPr lang="en-US" sz="1100" b="0" i="0" u="none" strike="noStrike"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 elit, sed do </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eiusmod tempor incididunt </a:t>
            </a:r>
          </a:p>
        </p:txBody>
      </p:sp>
      <p:sp>
        <p:nvSpPr>
          <p:cNvPr id="6" name="TextBox 5">
            <a:extLst>
              <a:ext uri="{FF2B5EF4-FFF2-40B4-BE49-F238E27FC236}">
                <a16:creationId xmlns:a16="http://schemas.microsoft.com/office/drawing/2014/main" id="{01779970-6F79-2B46-B5E8-6EC180A2B69A}"/>
              </a:ext>
            </a:extLst>
          </p:cNvPr>
          <p:cNvSpPr txBox="1"/>
          <p:nvPr/>
        </p:nvSpPr>
        <p:spPr>
          <a:xfrm>
            <a:off x="3392972" y="3617796"/>
            <a:ext cx="2465069" cy="307777"/>
          </a:xfrm>
          <a:prstGeom prst="rect">
            <a:avLst/>
          </a:prstGeom>
          <a:noFill/>
        </p:spPr>
        <p:txBody>
          <a:bodyPr wrap="square" rtlCol="0">
            <a:spAutoFit/>
          </a:bodyPr>
          <a:lstStyle/>
          <a:p>
            <a:r>
              <a:rPr lang="en-US" sz="1400" b="1" dirty="0">
                <a:solidFill>
                  <a:schemeClr val="bg1"/>
                </a:solidFill>
                <a:latin typeface="Montserrat" pitchFamily="2" charset="77"/>
                <a:ea typeface="Roboto" panose="02000000000000000000" pitchFamily="2" charset="0"/>
                <a:cs typeface="Poppins" pitchFamily="2" charset="77"/>
              </a:rPr>
              <a:t>Email Address</a:t>
            </a:r>
          </a:p>
        </p:txBody>
      </p:sp>
      <p:sp>
        <p:nvSpPr>
          <p:cNvPr id="7" name="TextBox 6">
            <a:extLst>
              <a:ext uri="{FF2B5EF4-FFF2-40B4-BE49-F238E27FC236}">
                <a16:creationId xmlns:a16="http://schemas.microsoft.com/office/drawing/2014/main" id="{D66B0C53-CEF2-D946-AB80-330A550C67C2}"/>
              </a:ext>
            </a:extLst>
          </p:cNvPr>
          <p:cNvSpPr txBox="1"/>
          <p:nvPr/>
        </p:nvSpPr>
        <p:spPr>
          <a:xfrm>
            <a:off x="3388590" y="2359318"/>
            <a:ext cx="1732050" cy="307777"/>
          </a:xfrm>
          <a:prstGeom prst="rect">
            <a:avLst/>
          </a:prstGeom>
          <a:noFill/>
        </p:spPr>
        <p:txBody>
          <a:bodyPr wrap="square" rtlCol="0">
            <a:spAutoFit/>
          </a:bodyPr>
          <a:lstStyle/>
          <a:p>
            <a:r>
              <a:rPr lang="en-US" sz="1400" b="1" dirty="0">
                <a:solidFill>
                  <a:schemeClr val="bg1"/>
                </a:solidFill>
                <a:latin typeface="Montserrat" pitchFamily="2" charset="77"/>
                <a:ea typeface="Roboto" panose="02000000000000000000" pitchFamily="2" charset="0"/>
                <a:cs typeface="Poppins" pitchFamily="2" charset="77"/>
              </a:rPr>
              <a:t>Phone Number</a:t>
            </a:r>
          </a:p>
        </p:txBody>
      </p:sp>
      <p:sp>
        <p:nvSpPr>
          <p:cNvPr id="8" name="Rectangle 7">
            <a:extLst>
              <a:ext uri="{FF2B5EF4-FFF2-40B4-BE49-F238E27FC236}">
                <a16:creationId xmlns:a16="http://schemas.microsoft.com/office/drawing/2014/main" id="{D06A958D-D75C-3940-91A1-2391E653B397}"/>
              </a:ext>
            </a:extLst>
          </p:cNvPr>
          <p:cNvSpPr/>
          <p:nvPr/>
        </p:nvSpPr>
        <p:spPr>
          <a:xfrm>
            <a:off x="3392973" y="2667095"/>
            <a:ext cx="3266535" cy="573106"/>
          </a:xfrm>
          <a:prstGeom prst="rect">
            <a:avLst/>
          </a:prstGeom>
        </p:spPr>
        <p:txBody>
          <a:bodyPr wrap="square">
            <a:spAutoFit/>
          </a:bodyPr>
          <a:lstStyle/>
          <a:p>
            <a:pPr algn="just">
              <a:lnSpc>
                <a:spcPct val="150000"/>
              </a:lnSpc>
            </a:pPr>
            <a:r>
              <a:rPr lang="en-US" sz="1100" b="0" i="0" u="none" strike="noStrike"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 elit, sed do </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eiusmod tempor incididunt </a:t>
            </a:r>
          </a:p>
        </p:txBody>
      </p:sp>
      <p:sp>
        <p:nvSpPr>
          <p:cNvPr id="11" name="TextBox 10">
            <a:extLst>
              <a:ext uri="{FF2B5EF4-FFF2-40B4-BE49-F238E27FC236}">
                <a16:creationId xmlns:a16="http://schemas.microsoft.com/office/drawing/2014/main" id="{0AF81BDD-3EED-1B46-8683-DA9979837AEB}"/>
              </a:ext>
            </a:extLst>
          </p:cNvPr>
          <p:cNvSpPr txBox="1"/>
          <p:nvPr/>
        </p:nvSpPr>
        <p:spPr>
          <a:xfrm flipH="1">
            <a:off x="8711310" y="3075057"/>
            <a:ext cx="2331087" cy="707886"/>
          </a:xfrm>
          <a:prstGeom prst="rect">
            <a:avLst/>
          </a:prstGeom>
          <a:noFill/>
        </p:spPr>
        <p:txBody>
          <a:bodyPr wrap="none" rtlCol="0">
            <a:spAutoFit/>
          </a:bodyPr>
          <a:lstStyle/>
          <a:p>
            <a:r>
              <a:rPr lang="en-US" sz="4000" b="1" dirty="0">
                <a:solidFill>
                  <a:schemeClr val="tx1">
                    <a:lumMod val="85000"/>
                    <a:lumOff val="15000"/>
                  </a:schemeClr>
                </a:solidFill>
                <a:latin typeface="Poppins" pitchFamily="2" charset="77"/>
                <a:cs typeface="Poppins" pitchFamily="2" charset="77"/>
              </a:rPr>
              <a:t>Contact</a:t>
            </a:r>
          </a:p>
        </p:txBody>
      </p:sp>
      <p:cxnSp>
        <p:nvCxnSpPr>
          <p:cNvPr id="12" name="Straight Connector 11">
            <a:extLst>
              <a:ext uri="{FF2B5EF4-FFF2-40B4-BE49-F238E27FC236}">
                <a16:creationId xmlns:a16="http://schemas.microsoft.com/office/drawing/2014/main" id="{BAF49B4C-D576-2F4D-BA35-F16972D39090}"/>
              </a:ext>
            </a:extLst>
          </p:cNvPr>
          <p:cNvCxnSpPr>
            <a:cxnSpLocks/>
            <a:stCxn id="15" idx="2"/>
          </p:cNvCxnSpPr>
          <p:nvPr/>
        </p:nvCxnSpPr>
        <p:spPr>
          <a:xfrm>
            <a:off x="8721140" y="4375101"/>
            <a:ext cx="3470860"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A418800-B421-2E44-AC5D-8AFE75C109C9}"/>
              </a:ext>
            </a:extLst>
          </p:cNvPr>
          <p:cNvCxnSpPr>
            <a:cxnSpLocks/>
            <a:stCxn id="14" idx="2"/>
          </p:cNvCxnSpPr>
          <p:nvPr/>
        </p:nvCxnSpPr>
        <p:spPr>
          <a:xfrm>
            <a:off x="8721140" y="2482899"/>
            <a:ext cx="3470860"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C0DBDC38-FDB7-4843-8631-C2E038EC1D6E}"/>
              </a:ext>
            </a:extLst>
          </p:cNvPr>
          <p:cNvSpPr/>
          <p:nvPr/>
        </p:nvSpPr>
        <p:spPr>
          <a:xfrm flipH="1">
            <a:off x="8400774" y="2322716"/>
            <a:ext cx="320366" cy="3203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5" name="Oval 14">
            <a:extLst>
              <a:ext uri="{FF2B5EF4-FFF2-40B4-BE49-F238E27FC236}">
                <a16:creationId xmlns:a16="http://schemas.microsoft.com/office/drawing/2014/main" id="{31CE1498-AAE3-2F40-9842-A937FD60AA5E}"/>
              </a:ext>
            </a:extLst>
          </p:cNvPr>
          <p:cNvSpPr/>
          <p:nvPr/>
        </p:nvSpPr>
        <p:spPr>
          <a:xfrm flipH="1">
            <a:off x="8400774" y="4214918"/>
            <a:ext cx="320366" cy="3203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Tree>
    <p:extLst>
      <p:ext uri="{BB962C8B-B14F-4D97-AF65-F5344CB8AC3E}">
        <p14:creationId xmlns:p14="http://schemas.microsoft.com/office/powerpoint/2010/main" val="37330486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ADEC848-35FA-BC4C-A9D2-3A2ACC62A426}"/>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953F8D71-67B5-4D49-8778-801DBF1DBA4F}"/>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D387225D-052E-E548-BF60-C0D54BFF1642}"/>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graphicFrame>
        <p:nvGraphicFramePr>
          <p:cNvPr id="5" name="Chart 4">
            <a:extLst>
              <a:ext uri="{FF2B5EF4-FFF2-40B4-BE49-F238E27FC236}">
                <a16:creationId xmlns:a16="http://schemas.microsoft.com/office/drawing/2014/main" id="{824C2279-F7C1-D74C-858E-696146435555}"/>
              </a:ext>
            </a:extLst>
          </p:cNvPr>
          <p:cNvGraphicFramePr/>
          <p:nvPr>
            <p:extLst>
              <p:ext uri="{D42A27DB-BD31-4B8C-83A1-F6EECF244321}">
                <p14:modId xmlns:p14="http://schemas.microsoft.com/office/powerpoint/2010/main" val="2157693101"/>
              </p:ext>
            </p:extLst>
          </p:nvPr>
        </p:nvGraphicFramePr>
        <p:xfrm>
          <a:off x="750362" y="870358"/>
          <a:ext cx="5534304" cy="511728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E85D400E-048C-5445-AF4F-80328DA20E3F}"/>
              </a:ext>
            </a:extLst>
          </p:cNvPr>
          <p:cNvSpPr txBox="1"/>
          <p:nvPr/>
        </p:nvSpPr>
        <p:spPr>
          <a:xfrm>
            <a:off x="7092610" y="2525689"/>
            <a:ext cx="2775119" cy="707886"/>
          </a:xfrm>
          <a:prstGeom prst="rect">
            <a:avLst/>
          </a:prstGeom>
          <a:noFill/>
        </p:spPr>
        <p:txBody>
          <a:bodyPr wrap="none" rtlCol="0">
            <a:spAutoFit/>
          </a:bodyPr>
          <a:lstStyle/>
          <a:p>
            <a:r>
              <a:rPr lang="en-US" sz="4000" b="1" dirty="0">
                <a:solidFill>
                  <a:schemeClr val="tx1">
                    <a:lumMod val="85000"/>
                    <a:lumOff val="15000"/>
                  </a:schemeClr>
                </a:solidFill>
                <a:latin typeface="Poppins" pitchFamily="2" charset="77"/>
                <a:cs typeface="Poppins" pitchFamily="2" charset="77"/>
              </a:rPr>
              <a:t>Our Chart</a:t>
            </a:r>
          </a:p>
        </p:txBody>
      </p:sp>
      <p:sp>
        <p:nvSpPr>
          <p:cNvPr id="8" name="Rectangle 7">
            <a:extLst>
              <a:ext uri="{FF2B5EF4-FFF2-40B4-BE49-F238E27FC236}">
                <a16:creationId xmlns:a16="http://schemas.microsoft.com/office/drawing/2014/main" id="{818499DE-5287-5B48-9851-CEB5AB908920}"/>
              </a:ext>
            </a:extLst>
          </p:cNvPr>
          <p:cNvSpPr/>
          <p:nvPr/>
        </p:nvSpPr>
        <p:spPr>
          <a:xfrm>
            <a:off x="7092610" y="3504649"/>
            <a:ext cx="3717209" cy="827662"/>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nostrud exercitation</a:t>
            </a:r>
            <a:endParaRPr lang="en-US" sz="1100" dirty="0">
              <a:solidFill>
                <a:schemeClr val="tx1">
                  <a:lumMod val="50000"/>
                  <a:lumOff val="50000"/>
                </a:schemeClr>
              </a:solidFill>
            </a:endParaRPr>
          </a:p>
        </p:txBody>
      </p:sp>
      <p:sp>
        <p:nvSpPr>
          <p:cNvPr id="9" name="Oval 8">
            <a:extLst>
              <a:ext uri="{FF2B5EF4-FFF2-40B4-BE49-F238E27FC236}">
                <a16:creationId xmlns:a16="http://schemas.microsoft.com/office/drawing/2014/main" id="{8970AE72-234F-9148-92F0-45F7C7E87756}"/>
              </a:ext>
            </a:extLst>
          </p:cNvPr>
          <p:cNvSpPr/>
          <p:nvPr/>
        </p:nvSpPr>
        <p:spPr>
          <a:xfrm flipH="1">
            <a:off x="7153056" y="5160318"/>
            <a:ext cx="320366" cy="3203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cxnSp>
        <p:nvCxnSpPr>
          <p:cNvPr id="10" name="Straight Connector 9">
            <a:extLst>
              <a:ext uri="{FF2B5EF4-FFF2-40B4-BE49-F238E27FC236}">
                <a16:creationId xmlns:a16="http://schemas.microsoft.com/office/drawing/2014/main" id="{743766CE-EE7C-1F47-8739-9623C82BCABE}"/>
              </a:ext>
            </a:extLst>
          </p:cNvPr>
          <p:cNvCxnSpPr>
            <a:cxnSpLocks/>
            <a:stCxn id="9" idx="2"/>
          </p:cNvCxnSpPr>
          <p:nvPr/>
        </p:nvCxnSpPr>
        <p:spPr>
          <a:xfrm>
            <a:off x="7473422" y="5320501"/>
            <a:ext cx="4718578"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A23BE27-25B4-8B4F-B711-0E93FE29D2E0}"/>
              </a:ext>
            </a:extLst>
          </p:cNvPr>
          <p:cNvCxnSpPr>
            <a:cxnSpLocks/>
            <a:stCxn id="12" idx="2"/>
          </p:cNvCxnSpPr>
          <p:nvPr/>
        </p:nvCxnSpPr>
        <p:spPr>
          <a:xfrm>
            <a:off x="7473422" y="1537499"/>
            <a:ext cx="4718578"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48F76DEF-A986-8E41-A075-C7DDA264EAE4}"/>
              </a:ext>
            </a:extLst>
          </p:cNvPr>
          <p:cNvSpPr/>
          <p:nvPr/>
        </p:nvSpPr>
        <p:spPr>
          <a:xfrm flipH="1">
            <a:off x="7153056" y="1377316"/>
            <a:ext cx="320366" cy="3203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 name="Picture Placeholder 12">
            <a:extLst>
              <a:ext uri="{FF2B5EF4-FFF2-40B4-BE49-F238E27FC236}">
                <a16:creationId xmlns:a16="http://schemas.microsoft.com/office/drawing/2014/main" id="{DFC0DF57-67F6-124D-8446-FF4FCD67B39F}"/>
              </a:ext>
            </a:extLst>
          </p:cNvPr>
          <p:cNvSpPr>
            <a:spLocks noGrp="1"/>
          </p:cNvSpPr>
          <p:nvPr>
            <p:ph type="pic" sz="quarter" idx="17"/>
          </p:nvPr>
        </p:nvSpPr>
        <p:spPr/>
      </p:sp>
    </p:spTree>
    <p:extLst>
      <p:ext uri="{BB962C8B-B14F-4D97-AF65-F5344CB8AC3E}">
        <p14:creationId xmlns:p14="http://schemas.microsoft.com/office/powerpoint/2010/main" val="21705456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085B318-84FD-6043-AD35-377F613466D6}"/>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7" name="TextBox 6">
            <a:extLst>
              <a:ext uri="{FF2B5EF4-FFF2-40B4-BE49-F238E27FC236}">
                <a16:creationId xmlns:a16="http://schemas.microsoft.com/office/drawing/2014/main" id="{105C164E-AD1E-0346-8302-0CA44138692D}"/>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8" name="TextBox 7">
            <a:extLst>
              <a:ext uri="{FF2B5EF4-FFF2-40B4-BE49-F238E27FC236}">
                <a16:creationId xmlns:a16="http://schemas.microsoft.com/office/drawing/2014/main" id="{E03B88D4-5F67-8542-A218-986C6E60B952}"/>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2" name="Rectangle 1">
            <a:extLst>
              <a:ext uri="{FF2B5EF4-FFF2-40B4-BE49-F238E27FC236}">
                <a16:creationId xmlns:a16="http://schemas.microsoft.com/office/drawing/2014/main" id="{FE2DB455-12F6-68EB-7F1E-0C820E767F06}"/>
              </a:ext>
            </a:extLst>
          </p:cNvPr>
          <p:cNvSpPr/>
          <p:nvPr/>
        </p:nvSpPr>
        <p:spPr>
          <a:xfrm>
            <a:off x="5584874" y="1382789"/>
            <a:ext cx="5119327" cy="19005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5A88AF52-E341-DB3F-2FA1-70D38F4EED46}"/>
              </a:ext>
            </a:extLst>
          </p:cNvPr>
          <p:cNvSpPr txBox="1"/>
          <p:nvPr/>
        </p:nvSpPr>
        <p:spPr>
          <a:xfrm>
            <a:off x="6299575" y="1892292"/>
            <a:ext cx="1717137" cy="307777"/>
          </a:xfrm>
          <a:prstGeom prst="rect">
            <a:avLst/>
          </a:prstGeom>
          <a:noFill/>
        </p:spPr>
        <p:txBody>
          <a:bodyPr wrap="none" rtlCol="0">
            <a:spAutoFit/>
          </a:bodyPr>
          <a:lstStyle/>
          <a:p>
            <a:r>
              <a:rPr lang="en-US" sz="1400" b="1" dirty="0">
                <a:solidFill>
                  <a:schemeClr val="bg1"/>
                </a:solidFill>
                <a:latin typeface="Poppins" pitchFamily="2" charset="77"/>
                <a:cs typeface="Poppins" pitchFamily="2" charset="77"/>
              </a:rPr>
              <a:t>Simple Text Here</a:t>
            </a:r>
          </a:p>
        </p:txBody>
      </p:sp>
      <p:sp>
        <p:nvSpPr>
          <p:cNvPr id="4" name="Rectangle 3">
            <a:extLst>
              <a:ext uri="{FF2B5EF4-FFF2-40B4-BE49-F238E27FC236}">
                <a16:creationId xmlns:a16="http://schemas.microsoft.com/office/drawing/2014/main" id="{12E891FB-C1F7-AFAB-6AC9-03168AD8F21A}"/>
              </a:ext>
            </a:extLst>
          </p:cNvPr>
          <p:cNvSpPr/>
          <p:nvPr/>
        </p:nvSpPr>
        <p:spPr>
          <a:xfrm>
            <a:off x="6299576" y="2200069"/>
            <a:ext cx="3689923" cy="573747"/>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sit amet, consectetur adipiscing elit, sed do eiusmod tempor incididunt</a:t>
            </a:r>
            <a:endParaRPr lang="en-US" sz="1100" dirty="0">
              <a:solidFill>
                <a:schemeClr val="bg1"/>
              </a:solidFill>
            </a:endParaRPr>
          </a:p>
        </p:txBody>
      </p:sp>
      <p:sp>
        <p:nvSpPr>
          <p:cNvPr id="5" name="Rectangle 4">
            <a:extLst>
              <a:ext uri="{FF2B5EF4-FFF2-40B4-BE49-F238E27FC236}">
                <a16:creationId xmlns:a16="http://schemas.microsoft.com/office/drawing/2014/main" id="{E374D8FC-2634-8283-0848-1455B6D686D9}"/>
              </a:ext>
            </a:extLst>
          </p:cNvPr>
          <p:cNvSpPr/>
          <p:nvPr/>
        </p:nvSpPr>
        <p:spPr>
          <a:xfrm>
            <a:off x="5584874" y="3574680"/>
            <a:ext cx="5119327" cy="190053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107AFC97-535F-2815-420F-132DB2F84A1B}"/>
              </a:ext>
            </a:extLst>
          </p:cNvPr>
          <p:cNvSpPr txBox="1"/>
          <p:nvPr/>
        </p:nvSpPr>
        <p:spPr>
          <a:xfrm>
            <a:off x="6299575" y="4084183"/>
            <a:ext cx="1717137" cy="307777"/>
          </a:xfrm>
          <a:prstGeom prst="rect">
            <a:avLst/>
          </a:prstGeom>
          <a:noFill/>
        </p:spPr>
        <p:txBody>
          <a:bodyPr wrap="none" rtlCol="0">
            <a:spAutoFit/>
          </a:bodyPr>
          <a:lstStyle/>
          <a:p>
            <a:r>
              <a:rPr lang="en-US" sz="1400" b="1" dirty="0">
                <a:solidFill>
                  <a:schemeClr val="bg1"/>
                </a:solidFill>
                <a:latin typeface="Poppins" pitchFamily="2" charset="77"/>
                <a:cs typeface="Poppins" pitchFamily="2" charset="77"/>
              </a:rPr>
              <a:t>Simple Text Here</a:t>
            </a:r>
          </a:p>
        </p:txBody>
      </p:sp>
      <p:sp>
        <p:nvSpPr>
          <p:cNvPr id="17" name="Rectangle 16">
            <a:extLst>
              <a:ext uri="{FF2B5EF4-FFF2-40B4-BE49-F238E27FC236}">
                <a16:creationId xmlns:a16="http://schemas.microsoft.com/office/drawing/2014/main" id="{CE611242-ADA0-50ED-B5C8-90629D645FB8}"/>
              </a:ext>
            </a:extLst>
          </p:cNvPr>
          <p:cNvSpPr/>
          <p:nvPr/>
        </p:nvSpPr>
        <p:spPr>
          <a:xfrm>
            <a:off x="6299576" y="4391960"/>
            <a:ext cx="3689923" cy="573747"/>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sit amet, consectetur adipiscing elit, sed do eiusmod tempor incididunt</a:t>
            </a:r>
            <a:endParaRPr lang="en-US" sz="1100" dirty="0">
              <a:solidFill>
                <a:schemeClr val="bg1"/>
              </a:solidFill>
            </a:endParaRPr>
          </a:p>
        </p:txBody>
      </p:sp>
      <p:sp>
        <p:nvSpPr>
          <p:cNvPr id="18" name="Freeform 17">
            <a:extLst>
              <a:ext uri="{FF2B5EF4-FFF2-40B4-BE49-F238E27FC236}">
                <a16:creationId xmlns:a16="http://schemas.microsoft.com/office/drawing/2014/main" id="{8BF11B0F-BF41-3F18-4DE5-3F94137A07A6}"/>
              </a:ext>
            </a:extLst>
          </p:cNvPr>
          <p:cNvSpPr/>
          <p:nvPr/>
        </p:nvSpPr>
        <p:spPr>
          <a:xfrm>
            <a:off x="0" y="0"/>
            <a:ext cx="4023360" cy="6858000"/>
          </a:xfrm>
          <a:custGeom>
            <a:avLst/>
            <a:gdLst>
              <a:gd name="connsiteX0" fmla="*/ 0 w 4023360"/>
              <a:gd name="connsiteY0" fmla="*/ 0 h 6858000"/>
              <a:gd name="connsiteX1" fmla="*/ 4023360 w 4023360"/>
              <a:gd name="connsiteY1" fmla="*/ 0 h 6858000"/>
              <a:gd name="connsiteX2" fmla="*/ 4023360 w 4023360"/>
              <a:gd name="connsiteY2" fmla="*/ 1156214 h 6858000"/>
              <a:gd name="connsiteX3" fmla="*/ 1141323 w 4023360"/>
              <a:gd name="connsiteY3" fmla="*/ 1156214 h 6858000"/>
              <a:gd name="connsiteX4" fmla="*/ 1141323 w 4023360"/>
              <a:gd name="connsiteY4" fmla="*/ 5701784 h 6858000"/>
              <a:gd name="connsiteX5" fmla="*/ 4023360 w 4023360"/>
              <a:gd name="connsiteY5" fmla="*/ 5701784 h 6858000"/>
              <a:gd name="connsiteX6" fmla="*/ 4023360 w 4023360"/>
              <a:gd name="connsiteY6" fmla="*/ 6858000 h 6858000"/>
              <a:gd name="connsiteX7" fmla="*/ 0 w 402336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23360" h="6858000">
                <a:moveTo>
                  <a:pt x="0" y="0"/>
                </a:moveTo>
                <a:lnTo>
                  <a:pt x="4023360" y="0"/>
                </a:lnTo>
                <a:lnTo>
                  <a:pt x="4023360" y="1156214"/>
                </a:lnTo>
                <a:lnTo>
                  <a:pt x="1141323" y="1156214"/>
                </a:lnTo>
                <a:lnTo>
                  <a:pt x="1141323" y="5701784"/>
                </a:lnTo>
                <a:lnTo>
                  <a:pt x="4023360" y="5701784"/>
                </a:lnTo>
                <a:lnTo>
                  <a:pt x="4023360" y="6858000"/>
                </a:lnTo>
                <a:lnTo>
                  <a:pt x="0" y="6858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Picture Placeholder 18">
            <a:extLst>
              <a:ext uri="{FF2B5EF4-FFF2-40B4-BE49-F238E27FC236}">
                <a16:creationId xmlns:a16="http://schemas.microsoft.com/office/drawing/2014/main" id="{63A8537D-5A0A-9550-3083-8259FEA8F892}"/>
              </a:ext>
            </a:extLst>
          </p:cNvPr>
          <p:cNvSpPr>
            <a:spLocks noGrp="1"/>
          </p:cNvSpPr>
          <p:nvPr>
            <p:ph type="pic" sz="quarter" idx="10"/>
          </p:nvPr>
        </p:nvSpPr>
        <p:spPr/>
      </p:sp>
    </p:spTree>
    <p:extLst>
      <p:ext uri="{BB962C8B-B14F-4D97-AF65-F5344CB8AC3E}">
        <p14:creationId xmlns:p14="http://schemas.microsoft.com/office/powerpoint/2010/main" val="4089862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2AE7963F-4283-564B-AC65-340061DC4C0D}"/>
              </a:ext>
            </a:extLst>
          </p:cNvPr>
          <p:cNvSpPr>
            <a:spLocks noGrp="1"/>
          </p:cNvSpPr>
          <p:nvPr>
            <p:ph type="pic" sz="quarter" idx="10"/>
          </p:nvPr>
        </p:nvSpPr>
        <p:spPr/>
      </p:sp>
      <p:sp>
        <p:nvSpPr>
          <p:cNvPr id="6" name="Rectangle 5">
            <a:extLst>
              <a:ext uri="{FF2B5EF4-FFF2-40B4-BE49-F238E27FC236}">
                <a16:creationId xmlns:a16="http://schemas.microsoft.com/office/drawing/2014/main" id="{3B5BF9B2-43CB-6C49-91ED-EFF3FBED426D}"/>
              </a:ext>
            </a:extLst>
          </p:cNvPr>
          <p:cNvSpPr/>
          <p:nvPr/>
        </p:nvSpPr>
        <p:spPr>
          <a:xfrm>
            <a:off x="1084339" y="929399"/>
            <a:ext cx="6574711" cy="14941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endParaRPr>
          </a:p>
        </p:txBody>
      </p:sp>
      <p:sp>
        <p:nvSpPr>
          <p:cNvPr id="2" name="TextBox 1">
            <a:extLst>
              <a:ext uri="{FF2B5EF4-FFF2-40B4-BE49-F238E27FC236}">
                <a16:creationId xmlns:a16="http://schemas.microsoft.com/office/drawing/2014/main" id="{95AD3528-12E9-1443-AF42-D5345D47F477}"/>
              </a:ext>
            </a:extLst>
          </p:cNvPr>
          <p:cNvSpPr txBox="1"/>
          <p:nvPr/>
        </p:nvSpPr>
        <p:spPr>
          <a:xfrm>
            <a:off x="1790700" y="1322520"/>
            <a:ext cx="5161991" cy="707886"/>
          </a:xfrm>
          <a:prstGeom prst="rect">
            <a:avLst/>
          </a:prstGeom>
          <a:noFill/>
        </p:spPr>
        <p:txBody>
          <a:bodyPr wrap="none" rtlCol="0">
            <a:spAutoFit/>
          </a:bodyPr>
          <a:lstStyle/>
          <a:p>
            <a:pPr algn="ctr"/>
            <a:r>
              <a:rPr lang="en-US" sz="4000" b="1" dirty="0">
                <a:solidFill>
                  <a:schemeClr val="bg1"/>
                </a:solidFill>
                <a:latin typeface="Poppins" pitchFamily="2" charset="77"/>
                <a:cs typeface="Poppins" pitchFamily="2" charset="77"/>
              </a:rPr>
              <a:t>Welcome Message</a:t>
            </a:r>
          </a:p>
        </p:txBody>
      </p:sp>
      <p:sp>
        <p:nvSpPr>
          <p:cNvPr id="3" name="TextBox 2">
            <a:extLst>
              <a:ext uri="{FF2B5EF4-FFF2-40B4-BE49-F238E27FC236}">
                <a16:creationId xmlns:a16="http://schemas.microsoft.com/office/drawing/2014/main" id="{AD74C5FD-AA4E-BF47-ABBB-4A65D5B9754C}"/>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4" name="TextBox 3">
            <a:extLst>
              <a:ext uri="{FF2B5EF4-FFF2-40B4-BE49-F238E27FC236}">
                <a16:creationId xmlns:a16="http://schemas.microsoft.com/office/drawing/2014/main" id="{8E5B6286-4FA2-7F4E-A765-2D1B97D0F5F0}"/>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5" name="TextBox 4">
            <a:extLst>
              <a:ext uri="{FF2B5EF4-FFF2-40B4-BE49-F238E27FC236}">
                <a16:creationId xmlns:a16="http://schemas.microsoft.com/office/drawing/2014/main" id="{82EB8D0C-61CD-B44C-87C5-9CCB7CF1F766}"/>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10" name="Oval 9">
            <a:extLst>
              <a:ext uri="{FF2B5EF4-FFF2-40B4-BE49-F238E27FC236}">
                <a16:creationId xmlns:a16="http://schemas.microsoft.com/office/drawing/2014/main" id="{2FC21E8F-689D-1341-AD61-556343C661EC}"/>
              </a:ext>
            </a:extLst>
          </p:cNvPr>
          <p:cNvSpPr/>
          <p:nvPr/>
        </p:nvSpPr>
        <p:spPr>
          <a:xfrm>
            <a:off x="3117102" y="5558950"/>
            <a:ext cx="320366" cy="3203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Freeform 13">
            <a:extLst>
              <a:ext uri="{FF2B5EF4-FFF2-40B4-BE49-F238E27FC236}">
                <a16:creationId xmlns:a16="http://schemas.microsoft.com/office/drawing/2014/main" id="{3C5BB8AC-91F9-D944-80FD-82E83E926E2D}"/>
              </a:ext>
            </a:extLst>
          </p:cNvPr>
          <p:cNvSpPr/>
          <p:nvPr/>
        </p:nvSpPr>
        <p:spPr>
          <a:xfrm>
            <a:off x="10626179" y="1187236"/>
            <a:ext cx="972212" cy="972212"/>
          </a:xfrm>
          <a:custGeom>
            <a:avLst/>
            <a:gdLst>
              <a:gd name="connsiteX0" fmla="*/ 486106 w 972212"/>
              <a:gd name="connsiteY0" fmla="*/ 230599 h 972212"/>
              <a:gd name="connsiteX1" fmla="*/ 230599 w 972212"/>
              <a:gd name="connsiteY1" fmla="*/ 486106 h 972212"/>
              <a:gd name="connsiteX2" fmla="*/ 486106 w 972212"/>
              <a:gd name="connsiteY2" fmla="*/ 741613 h 972212"/>
              <a:gd name="connsiteX3" fmla="*/ 741613 w 972212"/>
              <a:gd name="connsiteY3" fmla="*/ 486106 h 972212"/>
              <a:gd name="connsiteX4" fmla="*/ 486106 w 972212"/>
              <a:gd name="connsiteY4" fmla="*/ 230599 h 972212"/>
              <a:gd name="connsiteX5" fmla="*/ 486106 w 972212"/>
              <a:gd name="connsiteY5" fmla="*/ 0 h 972212"/>
              <a:gd name="connsiteX6" fmla="*/ 972212 w 972212"/>
              <a:gd name="connsiteY6" fmla="*/ 486106 h 972212"/>
              <a:gd name="connsiteX7" fmla="*/ 486106 w 972212"/>
              <a:gd name="connsiteY7" fmla="*/ 972212 h 972212"/>
              <a:gd name="connsiteX8" fmla="*/ 0 w 972212"/>
              <a:gd name="connsiteY8" fmla="*/ 486106 h 972212"/>
              <a:gd name="connsiteX9" fmla="*/ 486106 w 972212"/>
              <a:gd name="connsiteY9" fmla="*/ 0 h 97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2212" h="972212">
                <a:moveTo>
                  <a:pt x="486106" y="230599"/>
                </a:moveTo>
                <a:cubicBezTo>
                  <a:pt x="344993" y="230599"/>
                  <a:pt x="230599" y="344993"/>
                  <a:pt x="230599" y="486106"/>
                </a:cubicBezTo>
                <a:cubicBezTo>
                  <a:pt x="230599" y="627219"/>
                  <a:pt x="344993" y="741613"/>
                  <a:pt x="486106" y="741613"/>
                </a:cubicBezTo>
                <a:cubicBezTo>
                  <a:pt x="627219" y="741613"/>
                  <a:pt x="741613" y="627219"/>
                  <a:pt x="741613" y="486106"/>
                </a:cubicBezTo>
                <a:cubicBezTo>
                  <a:pt x="741613" y="344993"/>
                  <a:pt x="627219" y="230599"/>
                  <a:pt x="486106" y="230599"/>
                </a:cubicBezTo>
                <a:close/>
                <a:moveTo>
                  <a:pt x="486106" y="0"/>
                </a:moveTo>
                <a:cubicBezTo>
                  <a:pt x="754575" y="0"/>
                  <a:pt x="972212" y="217637"/>
                  <a:pt x="972212" y="486106"/>
                </a:cubicBezTo>
                <a:cubicBezTo>
                  <a:pt x="972212" y="754575"/>
                  <a:pt x="754575" y="972212"/>
                  <a:pt x="486106" y="972212"/>
                </a:cubicBezTo>
                <a:cubicBezTo>
                  <a:pt x="217637" y="972212"/>
                  <a:pt x="0" y="754575"/>
                  <a:pt x="0" y="486106"/>
                </a:cubicBezTo>
                <a:cubicBezTo>
                  <a:pt x="0" y="217637"/>
                  <a:pt x="217637" y="0"/>
                  <a:pt x="48610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5" name="Rectangle 14">
            <a:extLst>
              <a:ext uri="{FF2B5EF4-FFF2-40B4-BE49-F238E27FC236}">
                <a16:creationId xmlns:a16="http://schemas.microsoft.com/office/drawing/2014/main" id="{F1018845-BD3C-FC43-A3E7-72F9C142A81A}"/>
              </a:ext>
            </a:extLst>
          </p:cNvPr>
          <p:cNvSpPr/>
          <p:nvPr/>
        </p:nvSpPr>
        <p:spPr>
          <a:xfrm>
            <a:off x="1079470" y="3403582"/>
            <a:ext cx="2357998" cy="1335494"/>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a:t>
            </a:r>
            <a:endParaRPr lang="en-US" sz="1100" dirty="0">
              <a:solidFill>
                <a:schemeClr val="tx1">
                  <a:lumMod val="50000"/>
                  <a:lumOff val="50000"/>
                </a:schemeClr>
              </a:solidFill>
            </a:endParaRPr>
          </a:p>
        </p:txBody>
      </p:sp>
      <p:sp>
        <p:nvSpPr>
          <p:cNvPr id="16" name="TextBox 15">
            <a:extLst>
              <a:ext uri="{FF2B5EF4-FFF2-40B4-BE49-F238E27FC236}">
                <a16:creationId xmlns:a16="http://schemas.microsoft.com/office/drawing/2014/main" id="{66B37318-72EE-E74F-BE8C-558E629E0DEB}"/>
              </a:ext>
            </a:extLst>
          </p:cNvPr>
          <p:cNvSpPr txBox="1"/>
          <p:nvPr/>
        </p:nvSpPr>
        <p:spPr>
          <a:xfrm>
            <a:off x="4152925" y="5488302"/>
            <a:ext cx="739305" cy="461665"/>
          </a:xfrm>
          <a:prstGeom prst="rect">
            <a:avLst/>
          </a:prstGeom>
          <a:noFill/>
        </p:spPr>
        <p:txBody>
          <a:bodyPr wrap="none" rtlCol="0">
            <a:spAutoFit/>
          </a:bodyPr>
          <a:lstStyle/>
          <a:p>
            <a:pPr algn="ctr"/>
            <a:r>
              <a:rPr lang="en-US" sz="2400" b="1" dirty="0">
                <a:solidFill>
                  <a:schemeClr val="tx1">
                    <a:lumMod val="85000"/>
                    <a:lumOff val="15000"/>
                  </a:schemeClr>
                </a:solidFill>
                <a:latin typeface="Poppins" pitchFamily="2" charset="77"/>
                <a:cs typeface="Poppins" pitchFamily="2" charset="77"/>
              </a:rPr>
              <a:t>24+</a:t>
            </a:r>
          </a:p>
        </p:txBody>
      </p:sp>
      <p:sp>
        <p:nvSpPr>
          <p:cNvPr id="17" name="Rectangle 16">
            <a:extLst>
              <a:ext uri="{FF2B5EF4-FFF2-40B4-BE49-F238E27FC236}">
                <a16:creationId xmlns:a16="http://schemas.microsoft.com/office/drawing/2014/main" id="{FA98FD26-1DE9-AE4E-81EE-76C2115189B9}"/>
              </a:ext>
            </a:extLst>
          </p:cNvPr>
          <p:cNvSpPr/>
          <p:nvPr/>
        </p:nvSpPr>
        <p:spPr>
          <a:xfrm>
            <a:off x="5516914" y="5432260"/>
            <a:ext cx="5595371" cy="573747"/>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a:t>
            </a:r>
            <a:endParaRPr lang="en-US" sz="1100" dirty="0">
              <a:solidFill>
                <a:schemeClr val="tx1">
                  <a:lumMod val="50000"/>
                  <a:lumOff val="50000"/>
                </a:schemeClr>
              </a:solidFill>
            </a:endParaRPr>
          </a:p>
        </p:txBody>
      </p:sp>
      <p:sp>
        <p:nvSpPr>
          <p:cNvPr id="18" name="Oval 17">
            <a:extLst>
              <a:ext uri="{FF2B5EF4-FFF2-40B4-BE49-F238E27FC236}">
                <a16:creationId xmlns:a16="http://schemas.microsoft.com/office/drawing/2014/main" id="{2CA68AD7-90B0-0143-8549-7CAE0AB11FE7}"/>
              </a:ext>
            </a:extLst>
          </p:cNvPr>
          <p:cNvSpPr/>
          <p:nvPr/>
        </p:nvSpPr>
        <p:spPr>
          <a:xfrm>
            <a:off x="777973" y="1380345"/>
            <a:ext cx="602994" cy="60299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cxnSp>
        <p:nvCxnSpPr>
          <p:cNvPr id="25" name="Straight Connector 24">
            <a:extLst>
              <a:ext uri="{FF2B5EF4-FFF2-40B4-BE49-F238E27FC236}">
                <a16:creationId xmlns:a16="http://schemas.microsoft.com/office/drawing/2014/main" id="{AD4F7CA8-7706-4E40-A30F-9710EE87F42E}"/>
              </a:ext>
            </a:extLst>
          </p:cNvPr>
          <p:cNvCxnSpPr>
            <a:cxnSpLocks/>
          </p:cNvCxnSpPr>
          <p:nvPr/>
        </p:nvCxnSpPr>
        <p:spPr>
          <a:xfrm flipH="1">
            <a:off x="0" y="5719133"/>
            <a:ext cx="2128058"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90468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Pie 65">
            <a:extLst>
              <a:ext uri="{FF2B5EF4-FFF2-40B4-BE49-F238E27FC236}">
                <a16:creationId xmlns:a16="http://schemas.microsoft.com/office/drawing/2014/main" id="{5210A950-A1E3-D246-B16F-1D43BFA3EF64}"/>
              </a:ext>
            </a:extLst>
          </p:cNvPr>
          <p:cNvSpPr/>
          <p:nvPr/>
        </p:nvSpPr>
        <p:spPr>
          <a:xfrm>
            <a:off x="1015177" y="1090613"/>
            <a:ext cx="4676775" cy="4676775"/>
          </a:xfrm>
          <a:prstGeom prst="pi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2" name="TextBox 1">
            <a:extLst>
              <a:ext uri="{FF2B5EF4-FFF2-40B4-BE49-F238E27FC236}">
                <a16:creationId xmlns:a16="http://schemas.microsoft.com/office/drawing/2014/main" id="{A7D7931D-BAC2-5843-B86E-2F6C43A30498}"/>
              </a:ext>
            </a:extLst>
          </p:cNvPr>
          <p:cNvSpPr txBox="1"/>
          <p:nvPr/>
        </p:nvSpPr>
        <p:spPr>
          <a:xfrm>
            <a:off x="6610350" y="2628781"/>
            <a:ext cx="4054316" cy="1323439"/>
          </a:xfrm>
          <a:prstGeom prst="rect">
            <a:avLst/>
          </a:prstGeom>
          <a:noFill/>
        </p:spPr>
        <p:txBody>
          <a:bodyPr wrap="none" rtlCol="0">
            <a:spAutoFit/>
          </a:bodyPr>
          <a:lstStyle/>
          <a:p>
            <a:r>
              <a:rPr lang="en-US" sz="8000" b="1" dirty="0">
                <a:solidFill>
                  <a:schemeClr val="tx1">
                    <a:lumMod val="85000"/>
                    <a:lumOff val="15000"/>
                  </a:schemeClr>
                </a:solidFill>
                <a:latin typeface="Poppins" pitchFamily="2" charset="77"/>
                <a:cs typeface="Poppins" pitchFamily="2" charset="77"/>
              </a:rPr>
              <a:t>Thanks</a:t>
            </a:r>
          </a:p>
        </p:txBody>
      </p:sp>
      <p:sp>
        <p:nvSpPr>
          <p:cNvPr id="3" name="TextBox 2">
            <a:extLst>
              <a:ext uri="{FF2B5EF4-FFF2-40B4-BE49-F238E27FC236}">
                <a16:creationId xmlns:a16="http://schemas.microsoft.com/office/drawing/2014/main" id="{7018EBE0-F360-694A-A550-DBC4D72DAF7E}"/>
              </a:ext>
            </a:extLst>
          </p:cNvPr>
          <p:cNvSpPr txBox="1"/>
          <p:nvPr/>
        </p:nvSpPr>
        <p:spPr>
          <a:xfrm>
            <a:off x="6610350" y="3952220"/>
            <a:ext cx="3472425" cy="276999"/>
          </a:xfrm>
          <a:prstGeom prst="rect">
            <a:avLst/>
          </a:prstGeom>
          <a:noFill/>
        </p:spPr>
        <p:txBody>
          <a:bodyPr wrap="none" rtlCol="0">
            <a:spAutoFit/>
          </a:bodyPr>
          <a:lstStyle/>
          <a:p>
            <a:r>
              <a:rPr lang="en-US" sz="1200" spc="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Creative Agency Presentation Template</a:t>
            </a:r>
          </a:p>
        </p:txBody>
      </p:sp>
      <p:sp>
        <p:nvSpPr>
          <p:cNvPr id="71" name="Arc 70">
            <a:extLst>
              <a:ext uri="{FF2B5EF4-FFF2-40B4-BE49-F238E27FC236}">
                <a16:creationId xmlns:a16="http://schemas.microsoft.com/office/drawing/2014/main" id="{CB06BC36-A020-C148-A273-E2AD709FEDC7}"/>
              </a:ext>
            </a:extLst>
          </p:cNvPr>
          <p:cNvSpPr/>
          <p:nvPr/>
        </p:nvSpPr>
        <p:spPr>
          <a:xfrm>
            <a:off x="1217568" y="1293004"/>
            <a:ext cx="4271989" cy="4271989"/>
          </a:xfrm>
          <a:prstGeom prst="arc">
            <a:avLst/>
          </a:prstGeom>
          <a:ln w="127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3" name="Oval 72">
            <a:extLst>
              <a:ext uri="{FF2B5EF4-FFF2-40B4-BE49-F238E27FC236}">
                <a16:creationId xmlns:a16="http://schemas.microsoft.com/office/drawing/2014/main" id="{F2C1B634-5CA1-7646-AAB7-AAA6A0BEFB32}"/>
              </a:ext>
            </a:extLst>
          </p:cNvPr>
          <p:cNvSpPr/>
          <p:nvPr/>
        </p:nvSpPr>
        <p:spPr>
          <a:xfrm>
            <a:off x="7324009" y="4506865"/>
            <a:ext cx="320366" cy="3203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4" name="Oval 73">
            <a:extLst>
              <a:ext uri="{FF2B5EF4-FFF2-40B4-BE49-F238E27FC236}">
                <a16:creationId xmlns:a16="http://schemas.microsoft.com/office/drawing/2014/main" id="{1FCA2186-D283-D540-837B-F5B355796560}"/>
              </a:ext>
            </a:extLst>
          </p:cNvPr>
          <p:cNvSpPr/>
          <p:nvPr/>
        </p:nvSpPr>
        <p:spPr>
          <a:xfrm>
            <a:off x="9917164" y="5381876"/>
            <a:ext cx="602994" cy="602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5" name="Oval 74">
            <a:extLst>
              <a:ext uri="{FF2B5EF4-FFF2-40B4-BE49-F238E27FC236}">
                <a16:creationId xmlns:a16="http://schemas.microsoft.com/office/drawing/2014/main" id="{8BF08A95-EE2A-4B41-BB0C-68E630B820CD}"/>
              </a:ext>
            </a:extLst>
          </p:cNvPr>
          <p:cNvSpPr/>
          <p:nvPr/>
        </p:nvSpPr>
        <p:spPr>
          <a:xfrm>
            <a:off x="10850614" y="1656569"/>
            <a:ext cx="972212" cy="9722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6" name="TextBox 75">
            <a:extLst>
              <a:ext uri="{FF2B5EF4-FFF2-40B4-BE49-F238E27FC236}">
                <a16:creationId xmlns:a16="http://schemas.microsoft.com/office/drawing/2014/main" id="{9545AB6D-5457-E140-8CE2-2EC54E38FD30}"/>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77" name="TextBox 76">
            <a:extLst>
              <a:ext uri="{FF2B5EF4-FFF2-40B4-BE49-F238E27FC236}">
                <a16:creationId xmlns:a16="http://schemas.microsoft.com/office/drawing/2014/main" id="{6FD08B6D-B61A-D14B-BFB9-62C2D7F0D23E}"/>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78" name="TextBox 77">
            <a:extLst>
              <a:ext uri="{FF2B5EF4-FFF2-40B4-BE49-F238E27FC236}">
                <a16:creationId xmlns:a16="http://schemas.microsoft.com/office/drawing/2014/main" id="{1D2CA921-03B9-6A4C-96FD-BBB76E3AD4EA}"/>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5" name="Picture Placeholder 4">
            <a:extLst>
              <a:ext uri="{FF2B5EF4-FFF2-40B4-BE49-F238E27FC236}">
                <a16:creationId xmlns:a16="http://schemas.microsoft.com/office/drawing/2014/main" id="{C97DA4C4-56C0-EA46-B4DB-AA7BD4C1FE88}"/>
              </a:ext>
            </a:extLst>
          </p:cNvPr>
          <p:cNvSpPr>
            <a:spLocks noGrp="1"/>
          </p:cNvSpPr>
          <p:nvPr>
            <p:ph type="pic" sz="quarter" idx="10"/>
          </p:nvPr>
        </p:nvSpPr>
        <p:spPr/>
      </p:sp>
    </p:spTree>
    <p:extLst>
      <p:ext uri="{BB962C8B-B14F-4D97-AF65-F5344CB8AC3E}">
        <p14:creationId xmlns:p14="http://schemas.microsoft.com/office/powerpoint/2010/main" val="1043092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223F1FC-A1D0-DE41-BA2F-AB21D7B91723}"/>
              </a:ext>
            </a:extLst>
          </p:cNvPr>
          <p:cNvSpPr>
            <a:spLocks noGrp="1"/>
          </p:cNvSpPr>
          <p:nvPr>
            <p:ph type="pic" sz="quarter" idx="10"/>
          </p:nvPr>
        </p:nvSpPr>
        <p:spPr/>
      </p:sp>
      <p:sp>
        <p:nvSpPr>
          <p:cNvPr id="19" name="Freeform 18">
            <a:extLst>
              <a:ext uri="{FF2B5EF4-FFF2-40B4-BE49-F238E27FC236}">
                <a16:creationId xmlns:a16="http://schemas.microsoft.com/office/drawing/2014/main" id="{8521A329-69F3-6A46-B6AA-D3A3E32F358F}"/>
              </a:ext>
            </a:extLst>
          </p:cNvPr>
          <p:cNvSpPr/>
          <p:nvPr/>
        </p:nvSpPr>
        <p:spPr>
          <a:xfrm>
            <a:off x="0" y="0"/>
            <a:ext cx="4023360" cy="6858000"/>
          </a:xfrm>
          <a:custGeom>
            <a:avLst/>
            <a:gdLst>
              <a:gd name="connsiteX0" fmla="*/ 0 w 4023360"/>
              <a:gd name="connsiteY0" fmla="*/ 0 h 6858000"/>
              <a:gd name="connsiteX1" fmla="*/ 4023360 w 4023360"/>
              <a:gd name="connsiteY1" fmla="*/ 0 h 6858000"/>
              <a:gd name="connsiteX2" fmla="*/ 4023360 w 4023360"/>
              <a:gd name="connsiteY2" fmla="*/ 1156214 h 6858000"/>
              <a:gd name="connsiteX3" fmla="*/ 1141323 w 4023360"/>
              <a:gd name="connsiteY3" fmla="*/ 1156214 h 6858000"/>
              <a:gd name="connsiteX4" fmla="*/ 1141323 w 4023360"/>
              <a:gd name="connsiteY4" fmla="*/ 5701784 h 6858000"/>
              <a:gd name="connsiteX5" fmla="*/ 4023360 w 4023360"/>
              <a:gd name="connsiteY5" fmla="*/ 5701784 h 6858000"/>
              <a:gd name="connsiteX6" fmla="*/ 4023360 w 4023360"/>
              <a:gd name="connsiteY6" fmla="*/ 6858000 h 6858000"/>
              <a:gd name="connsiteX7" fmla="*/ 0 w 402336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23360" h="6858000">
                <a:moveTo>
                  <a:pt x="0" y="0"/>
                </a:moveTo>
                <a:lnTo>
                  <a:pt x="4023360" y="0"/>
                </a:lnTo>
                <a:lnTo>
                  <a:pt x="4023360" y="1156214"/>
                </a:lnTo>
                <a:lnTo>
                  <a:pt x="1141323" y="1156214"/>
                </a:lnTo>
                <a:lnTo>
                  <a:pt x="1141323" y="5701784"/>
                </a:lnTo>
                <a:lnTo>
                  <a:pt x="4023360" y="5701784"/>
                </a:lnTo>
                <a:lnTo>
                  <a:pt x="4023360" y="6858000"/>
                </a:lnTo>
                <a:lnTo>
                  <a:pt x="0" y="6858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0B37F650-BC35-1546-8B83-8FB853B61611}"/>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B02E5276-28E7-A94E-8719-D6BAA9F8F577}"/>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4CD96278-128C-0B4F-88A9-C228A6450851}"/>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5" name="TextBox 4">
            <a:extLst>
              <a:ext uri="{FF2B5EF4-FFF2-40B4-BE49-F238E27FC236}">
                <a16:creationId xmlns:a16="http://schemas.microsoft.com/office/drawing/2014/main" id="{4C2935CD-1AE6-7C46-8821-28BDA8900454}"/>
              </a:ext>
            </a:extLst>
          </p:cNvPr>
          <p:cNvSpPr txBox="1"/>
          <p:nvPr/>
        </p:nvSpPr>
        <p:spPr>
          <a:xfrm>
            <a:off x="6322690" y="2158983"/>
            <a:ext cx="4512950" cy="1200329"/>
          </a:xfrm>
          <a:prstGeom prst="rect">
            <a:avLst/>
          </a:prstGeom>
          <a:noFill/>
        </p:spPr>
        <p:txBody>
          <a:bodyPr wrap="square" rtlCol="0">
            <a:spAutoFit/>
          </a:bodyPr>
          <a:lstStyle/>
          <a:p>
            <a:r>
              <a:rPr lang="en-US" sz="3600" b="1" dirty="0">
                <a:solidFill>
                  <a:schemeClr val="tx1">
                    <a:lumMod val="85000"/>
                    <a:lumOff val="15000"/>
                  </a:schemeClr>
                </a:solidFill>
                <a:latin typeface="Poppins" pitchFamily="2" charset="77"/>
                <a:cs typeface="Poppins" pitchFamily="2" charset="77"/>
              </a:rPr>
              <a:t>History Of Creater Agency</a:t>
            </a:r>
          </a:p>
        </p:txBody>
      </p:sp>
      <p:sp>
        <p:nvSpPr>
          <p:cNvPr id="6" name="Rectangle 5">
            <a:extLst>
              <a:ext uri="{FF2B5EF4-FFF2-40B4-BE49-F238E27FC236}">
                <a16:creationId xmlns:a16="http://schemas.microsoft.com/office/drawing/2014/main" id="{5B107310-24B4-E043-9809-4F6D696D32A6}"/>
              </a:ext>
            </a:extLst>
          </p:cNvPr>
          <p:cNvSpPr/>
          <p:nvPr/>
        </p:nvSpPr>
        <p:spPr>
          <a:xfrm>
            <a:off x="6322690" y="3617436"/>
            <a:ext cx="4899660" cy="1081578"/>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a:t>
            </a:r>
            <a:endParaRPr lang="en-US" sz="1100" dirty="0">
              <a:solidFill>
                <a:schemeClr val="tx1">
                  <a:lumMod val="50000"/>
                  <a:lumOff val="50000"/>
                </a:schemeClr>
              </a:solidFill>
            </a:endParaRPr>
          </a:p>
        </p:txBody>
      </p:sp>
      <p:sp>
        <p:nvSpPr>
          <p:cNvPr id="12" name="Oval 11">
            <a:extLst>
              <a:ext uri="{FF2B5EF4-FFF2-40B4-BE49-F238E27FC236}">
                <a16:creationId xmlns:a16="http://schemas.microsoft.com/office/drawing/2014/main" id="{714C8BB3-989E-394B-8E43-A6549455A36C}"/>
              </a:ext>
            </a:extLst>
          </p:cNvPr>
          <p:cNvSpPr/>
          <p:nvPr/>
        </p:nvSpPr>
        <p:spPr>
          <a:xfrm>
            <a:off x="9758006" y="5039781"/>
            <a:ext cx="320366" cy="3203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 name="Freeform 12">
            <a:extLst>
              <a:ext uri="{FF2B5EF4-FFF2-40B4-BE49-F238E27FC236}">
                <a16:creationId xmlns:a16="http://schemas.microsoft.com/office/drawing/2014/main" id="{F6A5920C-4BA5-4E45-8CFD-46A63ED84275}"/>
              </a:ext>
            </a:extLst>
          </p:cNvPr>
          <p:cNvSpPr/>
          <p:nvPr/>
        </p:nvSpPr>
        <p:spPr>
          <a:xfrm>
            <a:off x="4747081" y="896683"/>
            <a:ext cx="972212" cy="972212"/>
          </a:xfrm>
          <a:custGeom>
            <a:avLst/>
            <a:gdLst>
              <a:gd name="connsiteX0" fmla="*/ 486106 w 972212"/>
              <a:gd name="connsiteY0" fmla="*/ 230599 h 972212"/>
              <a:gd name="connsiteX1" fmla="*/ 230599 w 972212"/>
              <a:gd name="connsiteY1" fmla="*/ 486106 h 972212"/>
              <a:gd name="connsiteX2" fmla="*/ 486106 w 972212"/>
              <a:gd name="connsiteY2" fmla="*/ 741613 h 972212"/>
              <a:gd name="connsiteX3" fmla="*/ 741613 w 972212"/>
              <a:gd name="connsiteY3" fmla="*/ 486106 h 972212"/>
              <a:gd name="connsiteX4" fmla="*/ 486106 w 972212"/>
              <a:gd name="connsiteY4" fmla="*/ 230599 h 972212"/>
              <a:gd name="connsiteX5" fmla="*/ 486106 w 972212"/>
              <a:gd name="connsiteY5" fmla="*/ 0 h 972212"/>
              <a:gd name="connsiteX6" fmla="*/ 972212 w 972212"/>
              <a:gd name="connsiteY6" fmla="*/ 486106 h 972212"/>
              <a:gd name="connsiteX7" fmla="*/ 486106 w 972212"/>
              <a:gd name="connsiteY7" fmla="*/ 972212 h 972212"/>
              <a:gd name="connsiteX8" fmla="*/ 0 w 972212"/>
              <a:gd name="connsiteY8" fmla="*/ 486106 h 972212"/>
              <a:gd name="connsiteX9" fmla="*/ 486106 w 972212"/>
              <a:gd name="connsiteY9" fmla="*/ 0 h 97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2212" h="972212">
                <a:moveTo>
                  <a:pt x="486106" y="230599"/>
                </a:moveTo>
                <a:cubicBezTo>
                  <a:pt x="344993" y="230599"/>
                  <a:pt x="230599" y="344993"/>
                  <a:pt x="230599" y="486106"/>
                </a:cubicBezTo>
                <a:cubicBezTo>
                  <a:pt x="230599" y="627219"/>
                  <a:pt x="344993" y="741613"/>
                  <a:pt x="486106" y="741613"/>
                </a:cubicBezTo>
                <a:cubicBezTo>
                  <a:pt x="627219" y="741613"/>
                  <a:pt x="741613" y="627219"/>
                  <a:pt x="741613" y="486106"/>
                </a:cubicBezTo>
                <a:cubicBezTo>
                  <a:pt x="741613" y="344993"/>
                  <a:pt x="627219" y="230599"/>
                  <a:pt x="486106" y="230599"/>
                </a:cubicBezTo>
                <a:close/>
                <a:moveTo>
                  <a:pt x="486106" y="0"/>
                </a:moveTo>
                <a:cubicBezTo>
                  <a:pt x="754575" y="0"/>
                  <a:pt x="972212" y="217637"/>
                  <a:pt x="972212" y="486106"/>
                </a:cubicBezTo>
                <a:cubicBezTo>
                  <a:pt x="972212" y="754575"/>
                  <a:pt x="754575" y="972212"/>
                  <a:pt x="486106" y="972212"/>
                </a:cubicBezTo>
                <a:cubicBezTo>
                  <a:pt x="217637" y="972212"/>
                  <a:pt x="0" y="754575"/>
                  <a:pt x="0" y="486106"/>
                </a:cubicBezTo>
                <a:cubicBezTo>
                  <a:pt x="0" y="217637"/>
                  <a:pt x="217637" y="0"/>
                  <a:pt x="48610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Oval 13">
            <a:extLst>
              <a:ext uri="{FF2B5EF4-FFF2-40B4-BE49-F238E27FC236}">
                <a16:creationId xmlns:a16="http://schemas.microsoft.com/office/drawing/2014/main" id="{193E82F5-9AA1-6646-BC37-92D348A50638}"/>
              </a:ext>
            </a:extLst>
          </p:cNvPr>
          <p:cNvSpPr/>
          <p:nvPr/>
        </p:nvSpPr>
        <p:spPr>
          <a:xfrm>
            <a:off x="7321358" y="5364467"/>
            <a:ext cx="602994" cy="60299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Tree>
    <p:extLst>
      <p:ext uri="{BB962C8B-B14F-4D97-AF65-F5344CB8AC3E}">
        <p14:creationId xmlns:p14="http://schemas.microsoft.com/office/powerpoint/2010/main" val="4261113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4BB14C2-A86E-994A-AAB2-D2AAC1C20257}"/>
              </a:ext>
            </a:extLst>
          </p:cNvPr>
          <p:cNvSpPr>
            <a:spLocks noGrp="1"/>
          </p:cNvSpPr>
          <p:nvPr>
            <p:ph type="pic" sz="quarter" idx="10"/>
          </p:nvPr>
        </p:nvSpPr>
        <p:spPr/>
      </p:sp>
      <p:sp>
        <p:nvSpPr>
          <p:cNvPr id="2" name="TextBox 1">
            <a:extLst>
              <a:ext uri="{FF2B5EF4-FFF2-40B4-BE49-F238E27FC236}">
                <a16:creationId xmlns:a16="http://schemas.microsoft.com/office/drawing/2014/main" id="{AE294B24-F053-D143-9712-A30346953450}"/>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55DB799F-94A7-6E4A-A9A4-1F51723538FA}"/>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D8EF64F6-C280-AF45-B84F-382FA7B1817E}"/>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6" name="TextBox 5">
            <a:extLst>
              <a:ext uri="{FF2B5EF4-FFF2-40B4-BE49-F238E27FC236}">
                <a16:creationId xmlns:a16="http://schemas.microsoft.com/office/drawing/2014/main" id="{A73E6DB1-763F-5E45-AD6B-040469685CA8}"/>
              </a:ext>
            </a:extLst>
          </p:cNvPr>
          <p:cNvSpPr txBox="1"/>
          <p:nvPr/>
        </p:nvSpPr>
        <p:spPr>
          <a:xfrm>
            <a:off x="1064890" y="1745153"/>
            <a:ext cx="4512950" cy="1200329"/>
          </a:xfrm>
          <a:prstGeom prst="rect">
            <a:avLst/>
          </a:prstGeom>
          <a:noFill/>
        </p:spPr>
        <p:txBody>
          <a:bodyPr wrap="square" rtlCol="0">
            <a:spAutoFit/>
          </a:bodyPr>
          <a:lstStyle/>
          <a:p>
            <a:r>
              <a:rPr lang="en-US" sz="3600" b="1" dirty="0">
                <a:solidFill>
                  <a:schemeClr val="tx1">
                    <a:lumMod val="85000"/>
                    <a:lumOff val="15000"/>
                  </a:schemeClr>
                </a:solidFill>
                <a:latin typeface="Poppins" pitchFamily="2" charset="77"/>
                <a:cs typeface="Poppins" pitchFamily="2" charset="77"/>
              </a:rPr>
              <a:t>History Of Creater Agency</a:t>
            </a:r>
          </a:p>
        </p:txBody>
      </p:sp>
      <p:sp>
        <p:nvSpPr>
          <p:cNvPr id="7" name="Rectangle 6">
            <a:extLst>
              <a:ext uri="{FF2B5EF4-FFF2-40B4-BE49-F238E27FC236}">
                <a16:creationId xmlns:a16="http://schemas.microsoft.com/office/drawing/2014/main" id="{A04EA12E-4E23-2545-9AFF-1686C4A3CAB4}"/>
              </a:ext>
            </a:extLst>
          </p:cNvPr>
          <p:cNvSpPr/>
          <p:nvPr/>
        </p:nvSpPr>
        <p:spPr>
          <a:xfrm>
            <a:off x="1064890" y="3203606"/>
            <a:ext cx="4899660" cy="1081578"/>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a:t>
            </a:r>
            <a:endParaRPr lang="en-US" sz="1100" dirty="0">
              <a:solidFill>
                <a:schemeClr val="tx1">
                  <a:lumMod val="50000"/>
                  <a:lumOff val="50000"/>
                </a:schemeClr>
              </a:solidFill>
            </a:endParaRPr>
          </a:p>
        </p:txBody>
      </p:sp>
      <p:sp>
        <p:nvSpPr>
          <p:cNvPr id="10" name="Rectangle 9">
            <a:extLst>
              <a:ext uri="{FF2B5EF4-FFF2-40B4-BE49-F238E27FC236}">
                <a16:creationId xmlns:a16="http://schemas.microsoft.com/office/drawing/2014/main" id="{27F1F175-A696-1E4F-8119-E40585EC5451}"/>
              </a:ext>
            </a:extLst>
          </p:cNvPr>
          <p:cNvSpPr/>
          <p:nvPr/>
        </p:nvSpPr>
        <p:spPr>
          <a:xfrm>
            <a:off x="1064890" y="4285184"/>
            <a:ext cx="4899660" cy="827662"/>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commodo consequat.</a:t>
            </a:r>
            <a:endParaRPr lang="en-US" sz="1100" dirty="0">
              <a:solidFill>
                <a:schemeClr val="tx1">
                  <a:lumMod val="50000"/>
                  <a:lumOff val="50000"/>
                </a:schemeClr>
              </a:solidFill>
            </a:endParaRPr>
          </a:p>
        </p:txBody>
      </p:sp>
      <p:sp>
        <p:nvSpPr>
          <p:cNvPr id="13" name="Rectangle 12">
            <a:extLst>
              <a:ext uri="{FF2B5EF4-FFF2-40B4-BE49-F238E27FC236}">
                <a16:creationId xmlns:a16="http://schemas.microsoft.com/office/drawing/2014/main" id="{406122DF-6CAA-C94A-A554-8FDEFF32B7A8}"/>
              </a:ext>
            </a:extLst>
          </p:cNvPr>
          <p:cNvSpPr/>
          <p:nvPr/>
        </p:nvSpPr>
        <p:spPr>
          <a:xfrm>
            <a:off x="7879081" y="4323937"/>
            <a:ext cx="4312920" cy="157781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endParaRPr>
          </a:p>
        </p:txBody>
      </p:sp>
      <p:sp>
        <p:nvSpPr>
          <p:cNvPr id="20" name="Freeform 19">
            <a:extLst>
              <a:ext uri="{FF2B5EF4-FFF2-40B4-BE49-F238E27FC236}">
                <a16:creationId xmlns:a16="http://schemas.microsoft.com/office/drawing/2014/main" id="{979457C2-F5BA-EF48-83FE-044075327215}"/>
              </a:ext>
            </a:extLst>
          </p:cNvPr>
          <p:cNvSpPr/>
          <p:nvPr/>
        </p:nvSpPr>
        <p:spPr>
          <a:xfrm>
            <a:off x="7562344" y="5600258"/>
            <a:ext cx="602994" cy="602994"/>
          </a:xfrm>
          <a:custGeom>
            <a:avLst/>
            <a:gdLst>
              <a:gd name="connsiteX0" fmla="*/ 301497 w 602994"/>
              <a:gd name="connsiteY0" fmla="*/ 153885 h 602994"/>
              <a:gd name="connsiteX1" fmla="*/ 153885 w 602994"/>
              <a:gd name="connsiteY1" fmla="*/ 301497 h 602994"/>
              <a:gd name="connsiteX2" fmla="*/ 301497 w 602994"/>
              <a:gd name="connsiteY2" fmla="*/ 449109 h 602994"/>
              <a:gd name="connsiteX3" fmla="*/ 449109 w 602994"/>
              <a:gd name="connsiteY3" fmla="*/ 301497 h 602994"/>
              <a:gd name="connsiteX4" fmla="*/ 301497 w 602994"/>
              <a:gd name="connsiteY4" fmla="*/ 153885 h 602994"/>
              <a:gd name="connsiteX5" fmla="*/ 301497 w 602994"/>
              <a:gd name="connsiteY5" fmla="*/ 0 h 602994"/>
              <a:gd name="connsiteX6" fmla="*/ 602994 w 602994"/>
              <a:gd name="connsiteY6" fmla="*/ 301497 h 602994"/>
              <a:gd name="connsiteX7" fmla="*/ 301497 w 602994"/>
              <a:gd name="connsiteY7" fmla="*/ 602994 h 602994"/>
              <a:gd name="connsiteX8" fmla="*/ 0 w 602994"/>
              <a:gd name="connsiteY8" fmla="*/ 301497 h 602994"/>
              <a:gd name="connsiteX9" fmla="*/ 301497 w 602994"/>
              <a:gd name="connsiteY9" fmla="*/ 0 h 602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2994" h="602994">
                <a:moveTo>
                  <a:pt x="301497" y="153885"/>
                </a:moveTo>
                <a:cubicBezTo>
                  <a:pt x="219973" y="153885"/>
                  <a:pt x="153885" y="219973"/>
                  <a:pt x="153885" y="301497"/>
                </a:cubicBezTo>
                <a:cubicBezTo>
                  <a:pt x="153885" y="383021"/>
                  <a:pt x="219973" y="449109"/>
                  <a:pt x="301497" y="449109"/>
                </a:cubicBezTo>
                <a:cubicBezTo>
                  <a:pt x="383021" y="449109"/>
                  <a:pt x="449109" y="383021"/>
                  <a:pt x="449109" y="301497"/>
                </a:cubicBezTo>
                <a:cubicBezTo>
                  <a:pt x="449109" y="219973"/>
                  <a:pt x="383021" y="153885"/>
                  <a:pt x="301497" y="153885"/>
                </a:cubicBezTo>
                <a:close/>
                <a:moveTo>
                  <a:pt x="301497" y="0"/>
                </a:moveTo>
                <a:cubicBezTo>
                  <a:pt x="468009" y="0"/>
                  <a:pt x="602994" y="134985"/>
                  <a:pt x="602994" y="301497"/>
                </a:cubicBezTo>
                <a:cubicBezTo>
                  <a:pt x="602994" y="468009"/>
                  <a:pt x="468009" y="602994"/>
                  <a:pt x="301497" y="602994"/>
                </a:cubicBezTo>
                <a:cubicBezTo>
                  <a:pt x="134985" y="602994"/>
                  <a:pt x="0" y="468009"/>
                  <a:pt x="0" y="301497"/>
                </a:cubicBezTo>
                <a:cubicBezTo>
                  <a:pt x="0" y="134985"/>
                  <a:pt x="134985" y="0"/>
                  <a:pt x="30149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1" name="Rectangle 20">
            <a:extLst>
              <a:ext uri="{FF2B5EF4-FFF2-40B4-BE49-F238E27FC236}">
                <a16:creationId xmlns:a16="http://schemas.microsoft.com/office/drawing/2014/main" id="{CD96D25D-A8E0-264C-B954-D15D111A07F8}"/>
              </a:ext>
            </a:extLst>
          </p:cNvPr>
          <p:cNvSpPr/>
          <p:nvPr/>
        </p:nvSpPr>
        <p:spPr>
          <a:xfrm>
            <a:off x="0" y="478514"/>
            <a:ext cx="3441469" cy="4206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endParaRPr>
          </a:p>
        </p:txBody>
      </p:sp>
      <p:sp>
        <p:nvSpPr>
          <p:cNvPr id="22" name="Rectangle 21">
            <a:extLst>
              <a:ext uri="{FF2B5EF4-FFF2-40B4-BE49-F238E27FC236}">
                <a16:creationId xmlns:a16="http://schemas.microsoft.com/office/drawing/2014/main" id="{54656591-39AC-CB42-B896-4FCE4A8C0D7C}"/>
              </a:ext>
            </a:extLst>
          </p:cNvPr>
          <p:cNvSpPr/>
          <p:nvPr/>
        </p:nvSpPr>
        <p:spPr>
          <a:xfrm>
            <a:off x="11069461" y="739698"/>
            <a:ext cx="305777" cy="304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solidFill>
            </a:endParaRPr>
          </a:p>
        </p:txBody>
      </p:sp>
      <p:sp>
        <p:nvSpPr>
          <p:cNvPr id="23" name="TextBox 22">
            <a:extLst>
              <a:ext uri="{FF2B5EF4-FFF2-40B4-BE49-F238E27FC236}">
                <a16:creationId xmlns:a16="http://schemas.microsoft.com/office/drawing/2014/main" id="{92F34DAB-10B3-0B44-BF57-BD80A4808B2E}"/>
              </a:ext>
            </a:extLst>
          </p:cNvPr>
          <p:cNvSpPr txBox="1"/>
          <p:nvPr/>
        </p:nvSpPr>
        <p:spPr>
          <a:xfrm>
            <a:off x="9176972" y="4670632"/>
            <a:ext cx="1717137" cy="307777"/>
          </a:xfrm>
          <a:prstGeom prst="rect">
            <a:avLst/>
          </a:prstGeom>
          <a:noFill/>
        </p:spPr>
        <p:txBody>
          <a:bodyPr wrap="none" rtlCol="0">
            <a:spAutoFit/>
          </a:bodyPr>
          <a:lstStyle/>
          <a:p>
            <a:pPr algn="ctr"/>
            <a:r>
              <a:rPr lang="en-US" sz="1400" b="1" dirty="0">
                <a:solidFill>
                  <a:schemeClr val="bg1"/>
                </a:solidFill>
                <a:latin typeface="Poppins" pitchFamily="2" charset="77"/>
                <a:cs typeface="Poppins" pitchFamily="2" charset="77"/>
              </a:rPr>
              <a:t>Simple Text Here</a:t>
            </a:r>
          </a:p>
        </p:txBody>
      </p:sp>
      <p:sp>
        <p:nvSpPr>
          <p:cNvPr id="24" name="Rectangle 23">
            <a:extLst>
              <a:ext uri="{FF2B5EF4-FFF2-40B4-BE49-F238E27FC236}">
                <a16:creationId xmlns:a16="http://schemas.microsoft.com/office/drawing/2014/main" id="{A53098AA-21FF-304D-BF7F-99055E4E4D36}"/>
              </a:ext>
            </a:extLst>
          </p:cNvPr>
          <p:cNvSpPr/>
          <p:nvPr/>
        </p:nvSpPr>
        <p:spPr>
          <a:xfrm>
            <a:off x="8383506" y="4978409"/>
            <a:ext cx="3304069" cy="573747"/>
          </a:xfrm>
          <a:prstGeom prst="rect">
            <a:avLst/>
          </a:prstGeom>
        </p:spPr>
        <p:txBody>
          <a:bodyPr wrap="square">
            <a:spAutoFit/>
          </a:bodyPr>
          <a:lstStyle/>
          <a:p>
            <a:pPr algn="ctr">
              <a:lnSpc>
                <a:spcPct val="150000"/>
              </a:lnSpc>
            </a:pPr>
            <a:r>
              <a:rPr lang="en-US" sz="1100" dirty="0">
                <a:solidFill>
                  <a:schemeClr val="bg1"/>
                </a:solidFill>
                <a:latin typeface="Open Sans" panose="020B0606030504020204" pitchFamily="34" charset="0"/>
              </a:rPr>
              <a:t>Lorem ipsum dolor sit consectetur adipiscing elit, sed do eiusmod tempor</a:t>
            </a:r>
            <a:endParaRPr lang="en-US" sz="1100" dirty="0">
              <a:solidFill>
                <a:schemeClr val="bg1"/>
              </a:solidFill>
            </a:endParaRPr>
          </a:p>
        </p:txBody>
      </p:sp>
    </p:spTree>
    <p:extLst>
      <p:ext uri="{BB962C8B-B14F-4D97-AF65-F5344CB8AC3E}">
        <p14:creationId xmlns:p14="http://schemas.microsoft.com/office/powerpoint/2010/main" val="1235815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8BF7CA62-196C-614F-BA74-69533CBBD176}"/>
              </a:ext>
            </a:extLst>
          </p:cNvPr>
          <p:cNvSpPr>
            <a:spLocks noGrp="1"/>
          </p:cNvSpPr>
          <p:nvPr>
            <p:ph type="pic" sz="quarter" idx="10"/>
          </p:nvPr>
        </p:nvSpPr>
        <p:spPr/>
      </p:sp>
      <p:sp>
        <p:nvSpPr>
          <p:cNvPr id="32" name="Freeform 31">
            <a:extLst>
              <a:ext uri="{FF2B5EF4-FFF2-40B4-BE49-F238E27FC236}">
                <a16:creationId xmlns:a16="http://schemas.microsoft.com/office/drawing/2014/main" id="{9322EA49-9F0B-A644-B62B-3134E867E227}"/>
              </a:ext>
            </a:extLst>
          </p:cNvPr>
          <p:cNvSpPr/>
          <p:nvPr/>
        </p:nvSpPr>
        <p:spPr>
          <a:xfrm>
            <a:off x="6722285" y="5494798"/>
            <a:ext cx="602994" cy="602994"/>
          </a:xfrm>
          <a:custGeom>
            <a:avLst/>
            <a:gdLst>
              <a:gd name="connsiteX0" fmla="*/ 301497 w 602994"/>
              <a:gd name="connsiteY0" fmla="*/ 0 h 602994"/>
              <a:gd name="connsiteX1" fmla="*/ 602994 w 602994"/>
              <a:gd name="connsiteY1" fmla="*/ 301497 h 602994"/>
              <a:gd name="connsiteX2" fmla="*/ 301497 w 602994"/>
              <a:gd name="connsiteY2" fmla="*/ 602994 h 602994"/>
              <a:gd name="connsiteX3" fmla="*/ 23693 w 602994"/>
              <a:gd name="connsiteY3" fmla="*/ 418853 h 602994"/>
              <a:gd name="connsiteX4" fmla="*/ 0 w 602994"/>
              <a:gd name="connsiteY4" fmla="*/ 301498 h 602994"/>
              <a:gd name="connsiteX5" fmla="*/ 301497 w 602994"/>
              <a:gd name="connsiteY5" fmla="*/ 301498 h 602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4" h="602994">
                <a:moveTo>
                  <a:pt x="301497" y="0"/>
                </a:moveTo>
                <a:cubicBezTo>
                  <a:pt x="468009" y="0"/>
                  <a:pt x="602994" y="134985"/>
                  <a:pt x="602994" y="301497"/>
                </a:cubicBezTo>
                <a:cubicBezTo>
                  <a:pt x="602994" y="468009"/>
                  <a:pt x="468009" y="602994"/>
                  <a:pt x="301497" y="602994"/>
                </a:cubicBezTo>
                <a:cubicBezTo>
                  <a:pt x="176613" y="602994"/>
                  <a:pt x="69463" y="527065"/>
                  <a:pt x="23693" y="418853"/>
                </a:cubicBezTo>
                <a:lnTo>
                  <a:pt x="0" y="301498"/>
                </a:lnTo>
                <a:lnTo>
                  <a:pt x="301497" y="30149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 name="TextBox 1">
            <a:extLst>
              <a:ext uri="{FF2B5EF4-FFF2-40B4-BE49-F238E27FC236}">
                <a16:creationId xmlns:a16="http://schemas.microsoft.com/office/drawing/2014/main" id="{91FED069-6CE1-3C48-8974-151C2A9AC5A9}"/>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F41723A1-C2BA-0646-977F-7B4A58930577}"/>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D34DA6F3-B2B4-344E-8AA8-262EFD99DDFC}"/>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6" name="Rectangle 5">
            <a:extLst>
              <a:ext uri="{FF2B5EF4-FFF2-40B4-BE49-F238E27FC236}">
                <a16:creationId xmlns:a16="http://schemas.microsoft.com/office/drawing/2014/main" id="{95B1EB03-55AC-494E-8CE1-8E70B611818D}"/>
              </a:ext>
            </a:extLst>
          </p:cNvPr>
          <p:cNvSpPr/>
          <p:nvPr/>
        </p:nvSpPr>
        <p:spPr>
          <a:xfrm>
            <a:off x="6096000" y="2831298"/>
            <a:ext cx="6095999" cy="19032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9" name="Rectangle 8">
            <a:extLst>
              <a:ext uri="{FF2B5EF4-FFF2-40B4-BE49-F238E27FC236}">
                <a16:creationId xmlns:a16="http://schemas.microsoft.com/office/drawing/2014/main" id="{9D50F9DA-6D52-7442-B4DF-4E8F8CB530E8}"/>
              </a:ext>
            </a:extLst>
          </p:cNvPr>
          <p:cNvSpPr/>
          <p:nvPr/>
        </p:nvSpPr>
        <p:spPr>
          <a:xfrm>
            <a:off x="8129847" y="5382464"/>
            <a:ext cx="3200867" cy="827662"/>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consectetur adipiscing elit, sed do eiusmod tempor incididunt ut labore et dolore amet, </a:t>
            </a:r>
            <a:endParaRPr lang="en-US" sz="1100" dirty="0">
              <a:solidFill>
                <a:schemeClr val="tx1">
                  <a:lumMod val="50000"/>
                  <a:lumOff val="50000"/>
                </a:schemeClr>
              </a:solidFill>
            </a:endParaRPr>
          </a:p>
        </p:txBody>
      </p:sp>
      <p:sp>
        <p:nvSpPr>
          <p:cNvPr id="7" name="Rectangle 6">
            <a:extLst>
              <a:ext uri="{FF2B5EF4-FFF2-40B4-BE49-F238E27FC236}">
                <a16:creationId xmlns:a16="http://schemas.microsoft.com/office/drawing/2014/main" id="{AF47E43F-EB13-DF4A-A60D-9E238ECFC248}"/>
              </a:ext>
            </a:extLst>
          </p:cNvPr>
          <p:cNvSpPr/>
          <p:nvPr/>
        </p:nvSpPr>
        <p:spPr>
          <a:xfrm>
            <a:off x="7023783" y="3523001"/>
            <a:ext cx="2027445" cy="827662"/>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sit amet, consectetur adipiscing elit, sed do eiusmod tempor</a:t>
            </a:r>
            <a:endParaRPr lang="en-US" sz="1100" dirty="0">
              <a:solidFill>
                <a:schemeClr val="bg1"/>
              </a:solidFill>
            </a:endParaRPr>
          </a:p>
        </p:txBody>
      </p:sp>
      <p:sp>
        <p:nvSpPr>
          <p:cNvPr id="8" name="Rectangle 7">
            <a:extLst>
              <a:ext uri="{FF2B5EF4-FFF2-40B4-BE49-F238E27FC236}">
                <a16:creationId xmlns:a16="http://schemas.microsoft.com/office/drawing/2014/main" id="{A9A87127-94FB-D447-87E1-B98632764A1F}"/>
              </a:ext>
            </a:extLst>
          </p:cNvPr>
          <p:cNvSpPr/>
          <p:nvPr/>
        </p:nvSpPr>
        <p:spPr>
          <a:xfrm>
            <a:off x="9303269" y="3523001"/>
            <a:ext cx="2027445" cy="827662"/>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sit amet, consectetur adipiscing elit, sed do eiusmod tempor</a:t>
            </a:r>
            <a:endParaRPr lang="en-US" sz="1100" dirty="0">
              <a:solidFill>
                <a:schemeClr val="bg1"/>
              </a:solidFill>
            </a:endParaRPr>
          </a:p>
        </p:txBody>
      </p:sp>
      <p:sp>
        <p:nvSpPr>
          <p:cNvPr id="10" name="TextBox 9">
            <a:extLst>
              <a:ext uri="{FF2B5EF4-FFF2-40B4-BE49-F238E27FC236}">
                <a16:creationId xmlns:a16="http://schemas.microsoft.com/office/drawing/2014/main" id="{217629A4-9A7F-AA44-9A80-7B1B6612F17C}"/>
              </a:ext>
            </a:extLst>
          </p:cNvPr>
          <p:cNvSpPr txBox="1"/>
          <p:nvPr/>
        </p:nvSpPr>
        <p:spPr>
          <a:xfrm>
            <a:off x="7023783" y="3215224"/>
            <a:ext cx="1250663" cy="307777"/>
          </a:xfrm>
          <a:prstGeom prst="rect">
            <a:avLst/>
          </a:prstGeom>
          <a:noFill/>
        </p:spPr>
        <p:txBody>
          <a:bodyPr wrap="none" rtlCol="0">
            <a:spAutoFit/>
          </a:bodyPr>
          <a:lstStyle/>
          <a:p>
            <a:r>
              <a:rPr lang="en-US" sz="1400" b="1" dirty="0">
                <a:solidFill>
                  <a:schemeClr val="bg1"/>
                </a:solidFill>
                <a:latin typeface="Poppins" pitchFamily="2" charset="77"/>
                <a:cs typeface="Poppins" pitchFamily="2" charset="77"/>
              </a:rPr>
              <a:t>Simple Text</a:t>
            </a:r>
          </a:p>
        </p:txBody>
      </p:sp>
      <p:sp>
        <p:nvSpPr>
          <p:cNvPr id="11" name="TextBox 10">
            <a:extLst>
              <a:ext uri="{FF2B5EF4-FFF2-40B4-BE49-F238E27FC236}">
                <a16:creationId xmlns:a16="http://schemas.microsoft.com/office/drawing/2014/main" id="{1FB3BFE6-34ED-E048-BF06-21FCB62B2EC3}"/>
              </a:ext>
            </a:extLst>
          </p:cNvPr>
          <p:cNvSpPr txBox="1"/>
          <p:nvPr/>
        </p:nvSpPr>
        <p:spPr>
          <a:xfrm>
            <a:off x="9303269" y="3215224"/>
            <a:ext cx="1250663" cy="307777"/>
          </a:xfrm>
          <a:prstGeom prst="rect">
            <a:avLst/>
          </a:prstGeom>
          <a:noFill/>
        </p:spPr>
        <p:txBody>
          <a:bodyPr wrap="none" rtlCol="0">
            <a:spAutoFit/>
          </a:bodyPr>
          <a:lstStyle/>
          <a:p>
            <a:r>
              <a:rPr lang="en-US" sz="1400" b="1" dirty="0">
                <a:solidFill>
                  <a:schemeClr val="bg1"/>
                </a:solidFill>
                <a:latin typeface="Poppins" pitchFamily="2" charset="77"/>
                <a:cs typeface="Poppins" pitchFamily="2" charset="77"/>
              </a:rPr>
              <a:t>Simple Text</a:t>
            </a:r>
          </a:p>
        </p:txBody>
      </p:sp>
      <p:sp>
        <p:nvSpPr>
          <p:cNvPr id="19" name="Freeform 18">
            <a:extLst>
              <a:ext uri="{FF2B5EF4-FFF2-40B4-BE49-F238E27FC236}">
                <a16:creationId xmlns:a16="http://schemas.microsoft.com/office/drawing/2014/main" id="{4855AB38-9A6B-B44A-A36D-5A33989485F6}"/>
              </a:ext>
            </a:extLst>
          </p:cNvPr>
          <p:cNvSpPr/>
          <p:nvPr/>
        </p:nvSpPr>
        <p:spPr>
          <a:xfrm>
            <a:off x="897681" y="929543"/>
            <a:ext cx="972212" cy="972212"/>
          </a:xfrm>
          <a:custGeom>
            <a:avLst/>
            <a:gdLst>
              <a:gd name="connsiteX0" fmla="*/ 486106 w 972212"/>
              <a:gd name="connsiteY0" fmla="*/ 230599 h 972212"/>
              <a:gd name="connsiteX1" fmla="*/ 230599 w 972212"/>
              <a:gd name="connsiteY1" fmla="*/ 486106 h 972212"/>
              <a:gd name="connsiteX2" fmla="*/ 486106 w 972212"/>
              <a:gd name="connsiteY2" fmla="*/ 741613 h 972212"/>
              <a:gd name="connsiteX3" fmla="*/ 741613 w 972212"/>
              <a:gd name="connsiteY3" fmla="*/ 486106 h 972212"/>
              <a:gd name="connsiteX4" fmla="*/ 486106 w 972212"/>
              <a:gd name="connsiteY4" fmla="*/ 230599 h 972212"/>
              <a:gd name="connsiteX5" fmla="*/ 486106 w 972212"/>
              <a:gd name="connsiteY5" fmla="*/ 0 h 972212"/>
              <a:gd name="connsiteX6" fmla="*/ 972212 w 972212"/>
              <a:gd name="connsiteY6" fmla="*/ 486106 h 972212"/>
              <a:gd name="connsiteX7" fmla="*/ 486106 w 972212"/>
              <a:gd name="connsiteY7" fmla="*/ 972212 h 972212"/>
              <a:gd name="connsiteX8" fmla="*/ 0 w 972212"/>
              <a:gd name="connsiteY8" fmla="*/ 486106 h 972212"/>
              <a:gd name="connsiteX9" fmla="*/ 486106 w 972212"/>
              <a:gd name="connsiteY9" fmla="*/ 0 h 97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2212" h="972212">
                <a:moveTo>
                  <a:pt x="486106" y="230599"/>
                </a:moveTo>
                <a:cubicBezTo>
                  <a:pt x="344993" y="230599"/>
                  <a:pt x="230599" y="344993"/>
                  <a:pt x="230599" y="486106"/>
                </a:cubicBezTo>
                <a:cubicBezTo>
                  <a:pt x="230599" y="627219"/>
                  <a:pt x="344993" y="741613"/>
                  <a:pt x="486106" y="741613"/>
                </a:cubicBezTo>
                <a:cubicBezTo>
                  <a:pt x="627219" y="741613"/>
                  <a:pt x="741613" y="627219"/>
                  <a:pt x="741613" y="486106"/>
                </a:cubicBezTo>
                <a:cubicBezTo>
                  <a:pt x="741613" y="344993"/>
                  <a:pt x="627219" y="230599"/>
                  <a:pt x="486106" y="230599"/>
                </a:cubicBezTo>
                <a:close/>
                <a:moveTo>
                  <a:pt x="486106" y="0"/>
                </a:moveTo>
                <a:cubicBezTo>
                  <a:pt x="754575" y="0"/>
                  <a:pt x="972212" y="217637"/>
                  <a:pt x="972212" y="486106"/>
                </a:cubicBezTo>
                <a:cubicBezTo>
                  <a:pt x="972212" y="754575"/>
                  <a:pt x="754575" y="972212"/>
                  <a:pt x="486106" y="972212"/>
                </a:cubicBezTo>
                <a:cubicBezTo>
                  <a:pt x="217637" y="972212"/>
                  <a:pt x="0" y="754575"/>
                  <a:pt x="0" y="486106"/>
                </a:cubicBezTo>
                <a:cubicBezTo>
                  <a:pt x="0" y="217637"/>
                  <a:pt x="217637" y="0"/>
                  <a:pt x="486106"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 name="TextBox 4">
            <a:extLst>
              <a:ext uri="{FF2B5EF4-FFF2-40B4-BE49-F238E27FC236}">
                <a16:creationId xmlns:a16="http://schemas.microsoft.com/office/drawing/2014/main" id="{FD5FC586-14F4-D744-B599-E2678E27766A}"/>
              </a:ext>
            </a:extLst>
          </p:cNvPr>
          <p:cNvSpPr txBox="1"/>
          <p:nvPr/>
        </p:nvSpPr>
        <p:spPr>
          <a:xfrm>
            <a:off x="1383787" y="1094956"/>
            <a:ext cx="3642344" cy="707886"/>
          </a:xfrm>
          <a:prstGeom prst="rect">
            <a:avLst/>
          </a:prstGeom>
          <a:noFill/>
        </p:spPr>
        <p:txBody>
          <a:bodyPr wrap="none" rtlCol="0">
            <a:spAutoFit/>
          </a:bodyPr>
          <a:lstStyle/>
          <a:p>
            <a:r>
              <a:rPr lang="en-US" sz="4000" b="1" dirty="0">
                <a:solidFill>
                  <a:schemeClr val="tx1">
                    <a:lumMod val="85000"/>
                    <a:lumOff val="15000"/>
                  </a:schemeClr>
                </a:solidFill>
                <a:latin typeface="Poppins" pitchFamily="2" charset="77"/>
                <a:cs typeface="Poppins" pitchFamily="2" charset="77"/>
              </a:rPr>
              <a:t>Who We Are?</a:t>
            </a:r>
          </a:p>
        </p:txBody>
      </p:sp>
      <p:sp>
        <p:nvSpPr>
          <p:cNvPr id="20" name="Rectangle 19">
            <a:extLst>
              <a:ext uri="{FF2B5EF4-FFF2-40B4-BE49-F238E27FC236}">
                <a16:creationId xmlns:a16="http://schemas.microsoft.com/office/drawing/2014/main" id="{878A4A2C-F0F2-D14B-966B-3D8FC545FF93}"/>
              </a:ext>
            </a:extLst>
          </p:cNvPr>
          <p:cNvSpPr/>
          <p:nvPr/>
        </p:nvSpPr>
        <p:spPr>
          <a:xfrm>
            <a:off x="6317673" y="1035068"/>
            <a:ext cx="5013041" cy="827662"/>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commodo consequat.</a:t>
            </a:r>
            <a:endParaRPr lang="en-US" sz="1100" dirty="0">
              <a:solidFill>
                <a:schemeClr val="tx1">
                  <a:lumMod val="50000"/>
                  <a:lumOff val="50000"/>
                </a:schemeClr>
              </a:solidFill>
            </a:endParaRPr>
          </a:p>
        </p:txBody>
      </p:sp>
    </p:spTree>
    <p:extLst>
      <p:ext uri="{BB962C8B-B14F-4D97-AF65-F5344CB8AC3E}">
        <p14:creationId xmlns:p14="http://schemas.microsoft.com/office/powerpoint/2010/main" val="1912191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72C867E-50FA-3247-BCD1-C76A7BAC8B13}"/>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A0A329D1-D878-4242-8D2D-8814B1374902}"/>
              </a:ext>
            </a:extLst>
          </p:cNvPr>
          <p:cNvSpPr>
            <a:spLocks noGrp="1"/>
          </p:cNvSpPr>
          <p:nvPr>
            <p:ph type="pic" sz="quarter" idx="11"/>
          </p:nvPr>
        </p:nvSpPr>
        <p:spPr/>
      </p:sp>
      <p:sp>
        <p:nvSpPr>
          <p:cNvPr id="43" name="Freeform 42">
            <a:extLst>
              <a:ext uri="{FF2B5EF4-FFF2-40B4-BE49-F238E27FC236}">
                <a16:creationId xmlns:a16="http://schemas.microsoft.com/office/drawing/2014/main" id="{80FE9835-8F61-7B43-B2B4-CA9E99D4ED81}"/>
              </a:ext>
            </a:extLst>
          </p:cNvPr>
          <p:cNvSpPr/>
          <p:nvPr/>
        </p:nvSpPr>
        <p:spPr>
          <a:xfrm>
            <a:off x="9354610" y="0"/>
            <a:ext cx="2837389" cy="5799493"/>
          </a:xfrm>
          <a:custGeom>
            <a:avLst/>
            <a:gdLst>
              <a:gd name="connsiteX0" fmla="*/ 0 w 2837389"/>
              <a:gd name="connsiteY0" fmla="*/ 0 h 5799493"/>
              <a:gd name="connsiteX1" fmla="*/ 2837389 w 2837389"/>
              <a:gd name="connsiteY1" fmla="*/ 0 h 5799493"/>
              <a:gd name="connsiteX2" fmla="*/ 2837389 w 2837389"/>
              <a:gd name="connsiteY2" fmla="*/ 5799493 h 5799493"/>
              <a:gd name="connsiteX3" fmla="*/ 1547698 w 2837389"/>
              <a:gd name="connsiteY3" fmla="*/ 5799493 h 5799493"/>
              <a:gd name="connsiteX4" fmla="*/ 1547698 w 2837389"/>
              <a:gd name="connsiteY4" fmla="*/ 1104537 h 5799493"/>
              <a:gd name="connsiteX5" fmla="*/ 0 w 2837389"/>
              <a:gd name="connsiteY5" fmla="*/ 1104537 h 5799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37389" h="5799493">
                <a:moveTo>
                  <a:pt x="0" y="0"/>
                </a:moveTo>
                <a:lnTo>
                  <a:pt x="2837389" y="0"/>
                </a:lnTo>
                <a:lnTo>
                  <a:pt x="2837389" y="5799493"/>
                </a:lnTo>
                <a:lnTo>
                  <a:pt x="1547698" y="5799493"/>
                </a:lnTo>
                <a:lnTo>
                  <a:pt x="1547698" y="1104537"/>
                </a:lnTo>
                <a:lnTo>
                  <a:pt x="0" y="1104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291BA7B2-1D3C-A44A-AFFB-07C75C366CE5}"/>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E30B1807-0A0E-2C4C-94B9-DB7780D00F3B}"/>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0F04DAFA-7371-054B-A620-086EDC3CB14F}"/>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5" name="TextBox 4">
            <a:extLst>
              <a:ext uri="{FF2B5EF4-FFF2-40B4-BE49-F238E27FC236}">
                <a16:creationId xmlns:a16="http://schemas.microsoft.com/office/drawing/2014/main" id="{A92E5DE7-7166-134E-AD48-D120B44CDA3A}"/>
              </a:ext>
            </a:extLst>
          </p:cNvPr>
          <p:cNvSpPr txBox="1"/>
          <p:nvPr/>
        </p:nvSpPr>
        <p:spPr>
          <a:xfrm>
            <a:off x="1060383" y="1104537"/>
            <a:ext cx="3642344" cy="707886"/>
          </a:xfrm>
          <a:prstGeom prst="rect">
            <a:avLst/>
          </a:prstGeom>
          <a:noFill/>
        </p:spPr>
        <p:txBody>
          <a:bodyPr wrap="none" rtlCol="0">
            <a:spAutoFit/>
          </a:bodyPr>
          <a:lstStyle/>
          <a:p>
            <a:r>
              <a:rPr lang="en-US" sz="4000" b="1" dirty="0">
                <a:solidFill>
                  <a:schemeClr val="tx1">
                    <a:lumMod val="85000"/>
                    <a:lumOff val="15000"/>
                  </a:schemeClr>
                </a:solidFill>
                <a:latin typeface="Poppins" pitchFamily="2" charset="77"/>
                <a:cs typeface="Poppins" pitchFamily="2" charset="77"/>
              </a:rPr>
              <a:t>Who We Are?</a:t>
            </a:r>
          </a:p>
        </p:txBody>
      </p:sp>
      <p:sp>
        <p:nvSpPr>
          <p:cNvPr id="8" name="Rectangle 7">
            <a:extLst>
              <a:ext uri="{FF2B5EF4-FFF2-40B4-BE49-F238E27FC236}">
                <a16:creationId xmlns:a16="http://schemas.microsoft.com/office/drawing/2014/main" id="{A6F9E2A3-94AE-B744-BBD6-A685D1D1C2A5}"/>
              </a:ext>
            </a:extLst>
          </p:cNvPr>
          <p:cNvSpPr/>
          <p:nvPr/>
        </p:nvSpPr>
        <p:spPr>
          <a:xfrm>
            <a:off x="1064890" y="2070547"/>
            <a:ext cx="4899660" cy="1081578"/>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a:t>
            </a:r>
            <a:endParaRPr lang="en-US" sz="1100" dirty="0">
              <a:solidFill>
                <a:schemeClr val="tx1">
                  <a:lumMod val="50000"/>
                  <a:lumOff val="50000"/>
                </a:schemeClr>
              </a:solidFill>
            </a:endParaRPr>
          </a:p>
        </p:txBody>
      </p:sp>
      <p:sp>
        <p:nvSpPr>
          <p:cNvPr id="16" name="Rectangle 15">
            <a:extLst>
              <a:ext uri="{FF2B5EF4-FFF2-40B4-BE49-F238E27FC236}">
                <a16:creationId xmlns:a16="http://schemas.microsoft.com/office/drawing/2014/main" id="{6B8B214D-607F-1F40-8A24-88871DD22E49}"/>
              </a:ext>
            </a:extLst>
          </p:cNvPr>
          <p:cNvSpPr/>
          <p:nvPr/>
        </p:nvSpPr>
        <p:spPr>
          <a:xfrm>
            <a:off x="2698729" y="4256662"/>
            <a:ext cx="3174811" cy="15428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66E790CC-E9E1-974A-8D03-640885BDEC33}"/>
              </a:ext>
            </a:extLst>
          </p:cNvPr>
          <p:cNvSpPr txBox="1"/>
          <p:nvPr/>
        </p:nvSpPr>
        <p:spPr>
          <a:xfrm>
            <a:off x="3153069" y="4587315"/>
            <a:ext cx="1717137" cy="307777"/>
          </a:xfrm>
          <a:prstGeom prst="rect">
            <a:avLst/>
          </a:prstGeom>
          <a:noFill/>
        </p:spPr>
        <p:txBody>
          <a:bodyPr wrap="none" rtlCol="0">
            <a:spAutoFit/>
          </a:bodyPr>
          <a:lstStyle/>
          <a:p>
            <a:r>
              <a:rPr lang="en-US" sz="1400" b="1" dirty="0">
                <a:solidFill>
                  <a:schemeClr val="bg1"/>
                </a:solidFill>
                <a:latin typeface="Poppins" pitchFamily="2" charset="77"/>
                <a:cs typeface="Poppins" pitchFamily="2" charset="77"/>
              </a:rPr>
              <a:t>Simple Text Here</a:t>
            </a:r>
          </a:p>
        </p:txBody>
      </p:sp>
      <p:sp>
        <p:nvSpPr>
          <p:cNvPr id="14" name="Rectangle 13">
            <a:extLst>
              <a:ext uri="{FF2B5EF4-FFF2-40B4-BE49-F238E27FC236}">
                <a16:creationId xmlns:a16="http://schemas.microsoft.com/office/drawing/2014/main" id="{BBC79D0D-C6C8-6649-9B21-1D2EB55D2BB9}"/>
              </a:ext>
            </a:extLst>
          </p:cNvPr>
          <p:cNvSpPr/>
          <p:nvPr/>
        </p:nvSpPr>
        <p:spPr>
          <a:xfrm>
            <a:off x="3153071" y="4895092"/>
            <a:ext cx="2332630" cy="573747"/>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consectetur adipiscing elit, sed do</a:t>
            </a:r>
            <a:endParaRPr lang="en-US" sz="1100" dirty="0">
              <a:solidFill>
                <a:schemeClr val="bg1"/>
              </a:solidFill>
            </a:endParaRPr>
          </a:p>
        </p:txBody>
      </p:sp>
      <p:sp>
        <p:nvSpPr>
          <p:cNvPr id="26" name="Oval 25">
            <a:extLst>
              <a:ext uri="{FF2B5EF4-FFF2-40B4-BE49-F238E27FC236}">
                <a16:creationId xmlns:a16="http://schemas.microsoft.com/office/drawing/2014/main" id="{4E12C6A5-ECE6-634B-9104-3CBCF29E1BB2}"/>
              </a:ext>
            </a:extLst>
          </p:cNvPr>
          <p:cNvSpPr/>
          <p:nvPr/>
        </p:nvSpPr>
        <p:spPr>
          <a:xfrm>
            <a:off x="854402" y="4720285"/>
            <a:ext cx="602994" cy="6029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5" name="Freeform 24">
            <a:extLst>
              <a:ext uri="{FF2B5EF4-FFF2-40B4-BE49-F238E27FC236}">
                <a16:creationId xmlns:a16="http://schemas.microsoft.com/office/drawing/2014/main" id="{4B111FC2-BF92-4C4E-B009-CB17898533FB}"/>
              </a:ext>
            </a:extLst>
          </p:cNvPr>
          <p:cNvSpPr/>
          <p:nvPr/>
        </p:nvSpPr>
        <p:spPr>
          <a:xfrm>
            <a:off x="10423469" y="601806"/>
            <a:ext cx="972212" cy="972212"/>
          </a:xfrm>
          <a:custGeom>
            <a:avLst/>
            <a:gdLst>
              <a:gd name="connsiteX0" fmla="*/ 486106 w 972212"/>
              <a:gd name="connsiteY0" fmla="*/ 230599 h 972212"/>
              <a:gd name="connsiteX1" fmla="*/ 230599 w 972212"/>
              <a:gd name="connsiteY1" fmla="*/ 486106 h 972212"/>
              <a:gd name="connsiteX2" fmla="*/ 486106 w 972212"/>
              <a:gd name="connsiteY2" fmla="*/ 741613 h 972212"/>
              <a:gd name="connsiteX3" fmla="*/ 741613 w 972212"/>
              <a:gd name="connsiteY3" fmla="*/ 486106 h 972212"/>
              <a:gd name="connsiteX4" fmla="*/ 486106 w 972212"/>
              <a:gd name="connsiteY4" fmla="*/ 230599 h 972212"/>
              <a:gd name="connsiteX5" fmla="*/ 486106 w 972212"/>
              <a:gd name="connsiteY5" fmla="*/ 0 h 972212"/>
              <a:gd name="connsiteX6" fmla="*/ 972212 w 972212"/>
              <a:gd name="connsiteY6" fmla="*/ 486106 h 972212"/>
              <a:gd name="connsiteX7" fmla="*/ 486106 w 972212"/>
              <a:gd name="connsiteY7" fmla="*/ 972212 h 972212"/>
              <a:gd name="connsiteX8" fmla="*/ 0 w 972212"/>
              <a:gd name="connsiteY8" fmla="*/ 486106 h 972212"/>
              <a:gd name="connsiteX9" fmla="*/ 486106 w 972212"/>
              <a:gd name="connsiteY9" fmla="*/ 0 h 97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2212" h="972212">
                <a:moveTo>
                  <a:pt x="486106" y="230599"/>
                </a:moveTo>
                <a:cubicBezTo>
                  <a:pt x="344993" y="230599"/>
                  <a:pt x="230599" y="344993"/>
                  <a:pt x="230599" y="486106"/>
                </a:cubicBezTo>
                <a:cubicBezTo>
                  <a:pt x="230599" y="627219"/>
                  <a:pt x="344993" y="741613"/>
                  <a:pt x="486106" y="741613"/>
                </a:cubicBezTo>
                <a:cubicBezTo>
                  <a:pt x="627219" y="741613"/>
                  <a:pt x="741613" y="627219"/>
                  <a:pt x="741613" y="486106"/>
                </a:cubicBezTo>
                <a:cubicBezTo>
                  <a:pt x="741613" y="344993"/>
                  <a:pt x="627219" y="230599"/>
                  <a:pt x="486106" y="230599"/>
                </a:cubicBezTo>
                <a:close/>
                <a:moveTo>
                  <a:pt x="486106" y="0"/>
                </a:moveTo>
                <a:cubicBezTo>
                  <a:pt x="754575" y="0"/>
                  <a:pt x="972212" y="217637"/>
                  <a:pt x="972212" y="486106"/>
                </a:cubicBezTo>
                <a:cubicBezTo>
                  <a:pt x="972212" y="754575"/>
                  <a:pt x="754575" y="972212"/>
                  <a:pt x="486106" y="972212"/>
                </a:cubicBezTo>
                <a:cubicBezTo>
                  <a:pt x="217637" y="972212"/>
                  <a:pt x="0" y="754575"/>
                  <a:pt x="0" y="486106"/>
                </a:cubicBezTo>
                <a:cubicBezTo>
                  <a:pt x="0" y="217637"/>
                  <a:pt x="217637" y="0"/>
                  <a:pt x="48610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Tree>
    <p:extLst>
      <p:ext uri="{BB962C8B-B14F-4D97-AF65-F5344CB8AC3E}">
        <p14:creationId xmlns:p14="http://schemas.microsoft.com/office/powerpoint/2010/main" val="660770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2F8D21A9-DC97-2442-B035-91828668AEB4}"/>
              </a:ext>
            </a:extLst>
          </p:cNvPr>
          <p:cNvSpPr>
            <a:spLocks noGrp="1"/>
          </p:cNvSpPr>
          <p:nvPr>
            <p:ph type="pic" sz="quarter" idx="10"/>
          </p:nvPr>
        </p:nvSpPr>
        <p:spPr/>
      </p:sp>
      <p:sp>
        <p:nvSpPr>
          <p:cNvPr id="30" name="Rectangle 29">
            <a:extLst>
              <a:ext uri="{FF2B5EF4-FFF2-40B4-BE49-F238E27FC236}">
                <a16:creationId xmlns:a16="http://schemas.microsoft.com/office/drawing/2014/main" id="{61C88ADD-8456-BF4D-B6A0-3BEB82DC29A1}"/>
              </a:ext>
            </a:extLst>
          </p:cNvPr>
          <p:cNvSpPr/>
          <p:nvPr/>
        </p:nvSpPr>
        <p:spPr>
          <a:xfrm>
            <a:off x="5520267" y="0"/>
            <a:ext cx="6671733" cy="69891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4AAE70AC-DFAF-C14B-B349-4BBEF74D5863}"/>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96586A51-9FB0-3E46-9940-618F1BFE604A}"/>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7E8808E1-5639-E940-B660-29740B0C9B7F}"/>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5" name="TextBox 4">
            <a:extLst>
              <a:ext uri="{FF2B5EF4-FFF2-40B4-BE49-F238E27FC236}">
                <a16:creationId xmlns:a16="http://schemas.microsoft.com/office/drawing/2014/main" id="{298E0E38-CCDB-114D-BAED-C4D44CAD0850}"/>
              </a:ext>
            </a:extLst>
          </p:cNvPr>
          <p:cNvSpPr txBox="1"/>
          <p:nvPr/>
        </p:nvSpPr>
        <p:spPr>
          <a:xfrm>
            <a:off x="6634867" y="1604587"/>
            <a:ext cx="2770310" cy="769441"/>
          </a:xfrm>
          <a:prstGeom prst="rect">
            <a:avLst/>
          </a:prstGeom>
          <a:noFill/>
        </p:spPr>
        <p:txBody>
          <a:bodyPr wrap="none" rtlCol="0">
            <a:spAutoFit/>
          </a:bodyPr>
          <a:lstStyle/>
          <a:p>
            <a:r>
              <a:rPr lang="en-US" sz="4400" b="1" dirty="0">
                <a:solidFill>
                  <a:schemeClr val="tx1">
                    <a:lumMod val="85000"/>
                    <a:lumOff val="15000"/>
                  </a:schemeClr>
                </a:solidFill>
                <a:latin typeface="Poppins" pitchFamily="2" charset="77"/>
                <a:cs typeface="Poppins" pitchFamily="2" charset="77"/>
              </a:rPr>
              <a:t>About Us</a:t>
            </a:r>
          </a:p>
        </p:txBody>
      </p:sp>
      <p:sp>
        <p:nvSpPr>
          <p:cNvPr id="7" name="Rectangle 6">
            <a:extLst>
              <a:ext uri="{FF2B5EF4-FFF2-40B4-BE49-F238E27FC236}">
                <a16:creationId xmlns:a16="http://schemas.microsoft.com/office/drawing/2014/main" id="{A913F5DD-A101-4945-9DCC-2669DCE02372}"/>
              </a:ext>
            </a:extLst>
          </p:cNvPr>
          <p:cNvSpPr/>
          <p:nvPr/>
        </p:nvSpPr>
        <p:spPr>
          <a:xfrm>
            <a:off x="6634867" y="2568761"/>
            <a:ext cx="4536684" cy="1081578"/>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 </a:t>
            </a:r>
            <a:endParaRPr lang="en-US" sz="1100" dirty="0">
              <a:solidFill>
                <a:schemeClr val="tx1">
                  <a:lumMod val="50000"/>
                  <a:lumOff val="50000"/>
                </a:schemeClr>
              </a:solidFill>
            </a:endParaRPr>
          </a:p>
        </p:txBody>
      </p:sp>
      <p:sp>
        <p:nvSpPr>
          <p:cNvPr id="12" name="Freeform 11">
            <a:extLst>
              <a:ext uri="{FF2B5EF4-FFF2-40B4-BE49-F238E27FC236}">
                <a16:creationId xmlns:a16="http://schemas.microsoft.com/office/drawing/2014/main" id="{FADB493A-CC7E-C149-B452-DEB9D28CAE4E}"/>
              </a:ext>
            </a:extLst>
          </p:cNvPr>
          <p:cNvSpPr/>
          <p:nvPr/>
        </p:nvSpPr>
        <p:spPr>
          <a:xfrm>
            <a:off x="9519586" y="5024657"/>
            <a:ext cx="602994" cy="602994"/>
          </a:xfrm>
          <a:custGeom>
            <a:avLst/>
            <a:gdLst>
              <a:gd name="connsiteX0" fmla="*/ 301497 w 602994"/>
              <a:gd name="connsiteY0" fmla="*/ 153885 h 602994"/>
              <a:gd name="connsiteX1" fmla="*/ 153885 w 602994"/>
              <a:gd name="connsiteY1" fmla="*/ 301497 h 602994"/>
              <a:gd name="connsiteX2" fmla="*/ 301497 w 602994"/>
              <a:gd name="connsiteY2" fmla="*/ 449109 h 602994"/>
              <a:gd name="connsiteX3" fmla="*/ 449109 w 602994"/>
              <a:gd name="connsiteY3" fmla="*/ 301497 h 602994"/>
              <a:gd name="connsiteX4" fmla="*/ 301497 w 602994"/>
              <a:gd name="connsiteY4" fmla="*/ 153885 h 602994"/>
              <a:gd name="connsiteX5" fmla="*/ 301497 w 602994"/>
              <a:gd name="connsiteY5" fmla="*/ 0 h 602994"/>
              <a:gd name="connsiteX6" fmla="*/ 602994 w 602994"/>
              <a:gd name="connsiteY6" fmla="*/ 301497 h 602994"/>
              <a:gd name="connsiteX7" fmla="*/ 301497 w 602994"/>
              <a:gd name="connsiteY7" fmla="*/ 602994 h 602994"/>
              <a:gd name="connsiteX8" fmla="*/ 0 w 602994"/>
              <a:gd name="connsiteY8" fmla="*/ 301497 h 602994"/>
              <a:gd name="connsiteX9" fmla="*/ 301497 w 602994"/>
              <a:gd name="connsiteY9" fmla="*/ 0 h 602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2994" h="602994">
                <a:moveTo>
                  <a:pt x="301497" y="153885"/>
                </a:moveTo>
                <a:cubicBezTo>
                  <a:pt x="219973" y="153885"/>
                  <a:pt x="153885" y="219973"/>
                  <a:pt x="153885" y="301497"/>
                </a:cubicBezTo>
                <a:cubicBezTo>
                  <a:pt x="153885" y="383021"/>
                  <a:pt x="219973" y="449109"/>
                  <a:pt x="301497" y="449109"/>
                </a:cubicBezTo>
                <a:cubicBezTo>
                  <a:pt x="383021" y="449109"/>
                  <a:pt x="449109" y="383021"/>
                  <a:pt x="449109" y="301497"/>
                </a:cubicBezTo>
                <a:cubicBezTo>
                  <a:pt x="449109" y="219973"/>
                  <a:pt x="383021" y="153885"/>
                  <a:pt x="301497" y="153885"/>
                </a:cubicBezTo>
                <a:close/>
                <a:moveTo>
                  <a:pt x="301497" y="0"/>
                </a:moveTo>
                <a:cubicBezTo>
                  <a:pt x="468009" y="0"/>
                  <a:pt x="602994" y="134985"/>
                  <a:pt x="602994" y="301497"/>
                </a:cubicBezTo>
                <a:cubicBezTo>
                  <a:pt x="602994" y="468009"/>
                  <a:pt x="468009" y="602994"/>
                  <a:pt x="301497" y="602994"/>
                </a:cubicBezTo>
                <a:cubicBezTo>
                  <a:pt x="134985" y="602994"/>
                  <a:pt x="0" y="468009"/>
                  <a:pt x="0" y="301497"/>
                </a:cubicBezTo>
                <a:cubicBezTo>
                  <a:pt x="0" y="134985"/>
                  <a:pt x="134985" y="0"/>
                  <a:pt x="30149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4" name="Rectangle 23">
            <a:extLst>
              <a:ext uri="{FF2B5EF4-FFF2-40B4-BE49-F238E27FC236}">
                <a16:creationId xmlns:a16="http://schemas.microsoft.com/office/drawing/2014/main" id="{CDB3B409-3407-2A46-A952-6BAD8CF94983}"/>
              </a:ext>
            </a:extLst>
          </p:cNvPr>
          <p:cNvSpPr/>
          <p:nvPr/>
        </p:nvSpPr>
        <p:spPr>
          <a:xfrm>
            <a:off x="4806077" y="4556714"/>
            <a:ext cx="3464955" cy="15428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E85C1AEA-0365-4640-B769-0F7B263BABFF}"/>
              </a:ext>
            </a:extLst>
          </p:cNvPr>
          <p:cNvSpPr txBox="1"/>
          <p:nvPr/>
        </p:nvSpPr>
        <p:spPr>
          <a:xfrm>
            <a:off x="5372238" y="4885393"/>
            <a:ext cx="1717137" cy="307777"/>
          </a:xfrm>
          <a:prstGeom prst="rect">
            <a:avLst/>
          </a:prstGeom>
          <a:noFill/>
        </p:spPr>
        <p:txBody>
          <a:bodyPr wrap="none" rtlCol="0">
            <a:spAutoFit/>
          </a:bodyPr>
          <a:lstStyle/>
          <a:p>
            <a:r>
              <a:rPr lang="en-US" sz="1400" b="1" dirty="0">
                <a:solidFill>
                  <a:schemeClr val="bg1"/>
                </a:solidFill>
                <a:latin typeface="Poppins" pitchFamily="2" charset="77"/>
                <a:cs typeface="Poppins" pitchFamily="2" charset="77"/>
              </a:rPr>
              <a:t>Simple Text Here</a:t>
            </a:r>
          </a:p>
        </p:txBody>
      </p:sp>
      <p:sp>
        <p:nvSpPr>
          <p:cNvPr id="26" name="Rectangle 25">
            <a:extLst>
              <a:ext uri="{FF2B5EF4-FFF2-40B4-BE49-F238E27FC236}">
                <a16:creationId xmlns:a16="http://schemas.microsoft.com/office/drawing/2014/main" id="{77223906-BB2D-BD47-93D0-DA556DE1DC00}"/>
              </a:ext>
            </a:extLst>
          </p:cNvPr>
          <p:cNvSpPr/>
          <p:nvPr/>
        </p:nvSpPr>
        <p:spPr>
          <a:xfrm>
            <a:off x="5372240" y="5193170"/>
            <a:ext cx="2332630" cy="573747"/>
          </a:xfrm>
          <a:prstGeom prst="rect">
            <a:avLst/>
          </a:prstGeom>
        </p:spPr>
        <p:txBody>
          <a:bodyPr wrap="square">
            <a:spAutoFit/>
          </a:bodyPr>
          <a:lstStyle/>
          <a:p>
            <a:pPr algn="just">
              <a:lnSpc>
                <a:spcPct val="150000"/>
              </a:lnSpc>
            </a:pPr>
            <a:r>
              <a:rPr lang="en-US" sz="1100" dirty="0">
                <a:solidFill>
                  <a:schemeClr val="bg1"/>
                </a:solidFill>
                <a:latin typeface="Open Sans" panose="020B0606030504020204" pitchFamily="34" charset="0"/>
              </a:rPr>
              <a:t>Lorem ipsum dolor consectetur adipiscing elit, sed do</a:t>
            </a:r>
            <a:endParaRPr lang="en-US" sz="1100" dirty="0">
              <a:solidFill>
                <a:schemeClr val="bg1"/>
              </a:solidFill>
            </a:endParaRPr>
          </a:p>
        </p:txBody>
      </p:sp>
      <p:sp>
        <p:nvSpPr>
          <p:cNvPr id="20" name="TextBox 19">
            <a:extLst>
              <a:ext uri="{FF2B5EF4-FFF2-40B4-BE49-F238E27FC236}">
                <a16:creationId xmlns:a16="http://schemas.microsoft.com/office/drawing/2014/main" id="{87F69983-417E-1748-91C6-750F0EAD7286}"/>
              </a:ext>
            </a:extLst>
          </p:cNvPr>
          <p:cNvSpPr txBox="1"/>
          <p:nvPr/>
        </p:nvSpPr>
        <p:spPr>
          <a:xfrm>
            <a:off x="10483542" y="4995677"/>
            <a:ext cx="688009" cy="276999"/>
          </a:xfrm>
          <a:prstGeom prst="rect">
            <a:avLst/>
          </a:prstGeom>
          <a:noFill/>
        </p:spPr>
        <p:txBody>
          <a:bodyPr wrap="none" rtlCol="0">
            <a:spAutoFit/>
          </a:bodyPr>
          <a:lstStyle/>
          <a:p>
            <a:pPr algn="r"/>
            <a:r>
              <a:rPr lang="en-US" sz="1200" b="1" dirty="0">
                <a:solidFill>
                  <a:schemeClr val="tx1">
                    <a:lumMod val="85000"/>
                    <a:lumOff val="15000"/>
                  </a:schemeClr>
                </a:solidFill>
                <a:latin typeface="Poppins" pitchFamily="2" charset="77"/>
                <a:ea typeface="Open Sans" panose="020B0606030504020204" pitchFamily="34" charset="0"/>
                <a:cs typeface="Poppins" pitchFamily="2" charset="77"/>
              </a:rPr>
              <a:t>356.07</a:t>
            </a:r>
          </a:p>
        </p:txBody>
      </p:sp>
      <p:sp>
        <p:nvSpPr>
          <p:cNvPr id="28" name="TextBox 27">
            <a:extLst>
              <a:ext uri="{FF2B5EF4-FFF2-40B4-BE49-F238E27FC236}">
                <a16:creationId xmlns:a16="http://schemas.microsoft.com/office/drawing/2014/main" id="{822E8CAD-AB68-9C40-996F-F7B204C028D8}"/>
              </a:ext>
            </a:extLst>
          </p:cNvPr>
          <p:cNvSpPr txBox="1"/>
          <p:nvPr/>
        </p:nvSpPr>
        <p:spPr>
          <a:xfrm>
            <a:off x="10483542" y="5384620"/>
            <a:ext cx="688009" cy="276999"/>
          </a:xfrm>
          <a:prstGeom prst="rect">
            <a:avLst/>
          </a:prstGeom>
          <a:noFill/>
        </p:spPr>
        <p:txBody>
          <a:bodyPr wrap="none" rtlCol="0">
            <a:spAutoFit/>
          </a:bodyPr>
          <a:lstStyle/>
          <a:p>
            <a:pPr algn="r"/>
            <a:r>
              <a:rPr lang="en-US" sz="1200" b="1" dirty="0">
                <a:solidFill>
                  <a:schemeClr val="tx1">
                    <a:lumMod val="85000"/>
                    <a:lumOff val="15000"/>
                  </a:schemeClr>
                </a:solidFill>
                <a:latin typeface="Poppins" pitchFamily="2" charset="77"/>
                <a:ea typeface="Open Sans" panose="020B0606030504020204" pitchFamily="34" charset="0"/>
                <a:cs typeface="Poppins" pitchFamily="2" charset="77"/>
              </a:rPr>
              <a:t>356.07</a:t>
            </a:r>
          </a:p>
        </p:txBody>
      </p:sp>
      <p:sp>
        <p:nvSpPr>
          <p:cNvPr id="32" name="Oval 31">
            <a:extLst>
              <a:ext uri="{FF2B5EF4-FFF2-40B4-BE49-F238E27FC236}">
                <a16:creationId xmlns:a16="http://schemas.microsoft.com/office/drawing/2014/main" id="{4B7725E6-0AF6-B74E-8D8F-B45D07B60F53}"/>
              </a:ext>
            </a:extLst>
          </p:cNvPr>
          <p:cNvSpPr/>
          <p:nvPr/>
        </p:nvSpPr>
        <p:spPr>
          <a:xfrm>
            <a:off x="6314501" y="1280065"/>
            <a:ext cx="320366" cy="3203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Tree>
    <p:extLst>
      <p:ext uri="{BB962C8B-B14F-4D97-AF65-F5344CB8AC3E}">
        <p14:creationId xmlns:p14="http://schemas.microsoft.com/office/powerpoint/2010/main" val="2449182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3CE4A5-CE4A-AA4B-A0AF-A2217F13885F}"/>
              </a:ext>
            </a:extLst>
          </p:cNvPr>
          <p:cNvSpPr>
            <a:spLocks noGrp="1"/>
          </p:cNvSpPr>
          <p:nvPr>
            <p:ph type="pic" sz="quarter" idx="10"/>
          </p:nvPr>
        </p:nvSpPr>
        <p:spPr/>
      </p:sp>
      <p:sp>
        <p:nvSpPr>
          <p:cNvPr id="9" name="Rectangle 8">
            <a:extLst>
              <a:ext uri="{FF2B5EF4-FFF2-40B4-BE49-F238E27FC236}">
                <a16:creationId xmlns:a16="http://schemas.microsoft.com/office/drawing/2014/main" id="{2CC6BA6D-40F5-FC45-B0FE-115E05A131A3}"/>
              </a:ext>
            </a:extLst>
          </p:cNvPr>
          <p:cNvSpPr/>
          <p:nvPr/>
        </p:nvSpPr>
        <p:spPr>
          <a:xfrm>
            <a:off x="0" y="4973956"/>
            <a:ext cx="4159624" cy="1274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351927FC-2BFB-7448-B04E-CF98AAE6AFF4}"/>
              </a:ext>
            </a:extLst>
          </p:cNvPr>
          <p:cNvSpPr txBox="1"/>
          <p:nvPr/>
        </p:nvSpPr>
        <p:spPr>
          <a:xfrm>
            <a:off x="8369004" y="216904"/>
            <a:ext cx="582211"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About</a:t>
            </a:r>
          </a:p>
        </p:txBody>
      </p:sp>
      <p:sp>
        <p:nvSpPr>
          <p:cNvPr id="3" name="TextBox 2">
            <a:extLst>
              <a:ext uri="{FF2B5EF4-FFF2-40B4-BE49-F238E27FC236}">
                <a16:creationId xmlns:a16="http://schemas.microsoft.com/office/drawing/2014/main" id="{8AF2955E-819D-9540-9995-C43FBFC15AC4}"/>
              </a:ext>
            </a:extLst>
          </p:cNvPr>
          <p:cNvSpPr txBox="1"/>
          <p:nvPr/>
        </p:nvSpPr>
        <p:spPr>
          <a:xfrm>
            <a:off x="9758006" y="216904"/>
            <a:ext cx="649537"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4" name="TextBox 3">
            <a:extLst>
              <a:ext uri="{FF2B5EF4-FFF2-40B4-BE49-F238E27FC236}">
                <a16:creationId xmlns:a16="http://schemas.microsoft.com/office/drawing/2014/main" id="{D075ADBC-A42D-C749-A8E4-7095D91F126D}"/>
              </a:ext>
            </a:extLst>
          </p:cNvPr>
          <p:cNvSpPr txBox="1"/>
          <p:nvPr/>
        </p:nvSpPr>
        <p:spPr>
          <a:xfrm>
            <a:off x="11222350" y="216904"/>
            <a:ext cx="691215" cy="261610"/>
          </a:xfrm>
          <a:prstGeom prst="rect">
            <a:avLst/>
          </a:prstGeom>
          <a:noFill/>
        </p:spPr>
        <p:txBody>
          <a:bodyPr wrap="none" rtlCol="0">
            <a:spAutoFit/>
          </a:bodyPr>
          <a:lstStyle/>
          <a:p>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a:t>
            </a:r>
          </a:p>
        </p:txBody>
      </p:sp>
      <p:sp>
        <p:nvSpPr>
          <p:cNvPr id="5" name="TextBox 4">
            <a:extLst>
              <a:ext uri="{FF2B5EF4-FFF2-40B4-BE49-F238E27FC236}">
                <a16:creationId xmlns:a16="http://schemas.microsoft.com/office/drawing/2014/main" id="{E2BCE369-84AE-8748-92E4-7B8D6BA71D40}"/>
              </a:ext>
            </a:extLst>
          </p:cNvPr>
          <p:cNvSpPr txBox="1"/>
          <p:nvPr/>
        </p:nvSpPr>
        <p:spPr>
          <a:xfrm>
            <a:off x="811676" y="5257105"/>
            <a:ext cx="2536272" cy="707886"/>
          </a:xfrm>
          <a:prstGeom prst="rect">
            <a:avLst/>
          </a:prstGeom>
          <a:noFill/>
        </p:spPr>
        <p:txBody>
          <a:bodyPr wrap="none" rtlCol="0">
            <a:spAutoFit/>
          </a:bodyPr>
          <a:lstStyle/>
          <a:p>
            <a:pPr algn="ctr"/>
            <a:r>
              <a:rPr lang="en-US" sz="4000" b="1" dirty="0">
                <a:solidFill>
                  <a:schemeClr val="bg1"/>
                </a:solidFill>
                <a:latin typeface="Poppins" pitchFamily="2" charset="77"/>
                <a:cs typeface="Poppins" pitchFamily="2" charset="77"/>
              </a:rPr>
              <a:t>About Us</a:t>
            </a:r>
          </a:p>
        </p:txBody>
      </p:sp>
      <p:sp>
        <p:nvSpPr>
          <p:cNvPr id="6" name="Rectangle 5">
            <a:extLst>
              <a:ext uri="{FF2B5EF4-FFF2-40B4-BE49-F238E27FC236}">
                <a16:creationId xmlns:a16="http://schemas.microsoft.com/office/drawing/2014/main" id="{55F53C78-DA6A-354A-ABA9-DAF01ADB7807}"/>
              </a:ext>
            </a:extLst>
          </p:cNvPr>
          <p:cNvSpPr/>
          <p:nvPr/>
        </p:nvSpPr>
        <p:spPr>
          <a:xfrm>
            <a:off x="5289175" y="5197816"/>
            <a:ext cx="5791201" cy="827662"/>
          </a:xfrm>
          <a:prstGeom prst="rect">
            <a:avLst/>
          </a:prstGeom>
        </p:spPr>
        <p:txBody>
          <a:bodyPr wrap="square">
            <a:spAutoFit/>
          </a:bodyPr>
          <a:lstStyle/>
          <a:p>
            <a:pPr algn="just">
              <a:lnSpc>
                <a:spcPct val="150000"/>
              </a:lnSpc>
            </a:pPr>
            <a:r>
              <a:rPr lang="en-US" sz="1100" dirty="0">
                <a:solidFill>
                  <a:schemeClr val="tx1">
                    <a:lumMod val="50000"/>
                    <a:lumOff val="50000"/>
                  </a:schemeClr>
                </a:solidFill>
                <a:latin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 </a:t>
            </a:r>
            <a:endParaRPr lang="en-US" sz="1100" dirty="0">
              <a:solidFill>
                <a:schemeClr val="tx1">
                  <a:lumMod val="50000"/>
                  <a:lumOff val="50000"/>
                </a:schemeClr>
              </a:solidFill>
            </a:endParaRPr>
          </a:p>
        </p:txBody>
      </p:sp>
      <p:sp>
        <p:nvSpPr>
          <p:cNvPr id="12" name="Oval 11">
            <a:extLst>
              <a:ext uri="{FF2B5EF4-FFF2-40B4-BE49-F238E27FC236}">
                <a16:creationId xmlns:a16="http://schemas.microsoft.com/office/drawing/2014/main" id="{7C7F8C38-45AE-B841-B486-172A52F89C03}"/>
              </a:ext>
            </a:extLst>
          </p:cNvPr>
          <p:cNvSpPr/>
          <p:nvPr/>
        </p:nvSpPr>
        <p:spPr>
          <a:xfrm>
            <a:off x="11298889" y="4205111"/>
            <a:ext cx="320366" cy="3203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 name="Freeform 12">
            <a:extLst>
              <a:ext uri="{FF2B5EF4-FFF2-40B4-BE49-F238E27FC236}">
                <a16:creationId xmlns:a16="http://schemas.microsoft.com/office/drawing/2014/main" id="{E44CEB7E-7946-E34E-A3E7-F9CAD8E3FDEF}"/>
              </a:ext>
            </a:extLst>
          </p:cNvPr>
          <p:cNvSpPr/>
          <p:nvPr/>
        </p:nvSpPr>
        <p:spPr>
          <a:xfrm>
            <a:off x="4316963" y="216904"/>
            <a:ext cx="972212" cy="972212"/>
          </a:xfrm>
          <a:custGeom>
            <a:avLst/>
            <a:gdLst>
              <a:gd name="connsiteX0" fmla="*/ 486106 w 972212"/>
              <a:gd name="connsiteY0" fmla="*/ 230599 h 972212"/>
              <a:gd name="connsiteX1" fmla="*/ 230599 w 972212"/>
              <a:gd name="connsiteY1" fmla="*/ 486106 h 972212"/>
              <a:gd name="connsiteX2" fmla="*/ 486106 w 972212"/>
              <a:gd name="connsiteY2" fmla="*/ 741613 h 972212"/>
              <a:gd name="connsiteX3" fmla="*/ 741613 w 972212"/>
              <a:gd name="connsiteY3" fmla="*/ 486106 h 972212"/>
              <a:gd name="connsiteX4" fmla="*/ 486106 w 972212"/>
              <a:gd name="connsiteY4" fmla="*/ 230599 h 972212"/>
              <a:gd name="connsiteX5" fmla="*/ 486106 w 972212"/>
              <a:gd name="connsiteY5" fmla="*/ 0 h 972212"/>
              <a:gd name="connsiteX6" fmla="*/ 972212 w 972212"/>
              <a:gd name="connsiteY6" fmla="*/ 486106 h 972212"/>
              <a:gd name="connsiteX7" fmla="*/ 486106 w 972212"/>
              <a:gd name="connsiteY7" fmla="*/ 972212 h 972212"/>
              <a:gd name="connsiteX8" fmla="*/ 0 w 972212"/>
              <a:gd name="connsiteY8" fmla="*/ 486106 h 972212"/>
              <a:gd name="connsiteX9" fmla="*/ 486106 w 972212"/>
              <a:gd name="connsiteY9" fmla="*/ 0 h 97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2212" h="972212">
                <a:moveTo>
                  <a:pt x="486106" y="230599"/>
                </a:moveTo>
                <a:cubicBezTo>
                  <a:pt x="344993" y="230599"/>
                  <a:pt x="230599" y="344993"/>
                  <a:pt x="230599" y="486106"/>
                </a:cubicBezTo>
                <a:cubicBezTo>
                  <a:pt x="230599" y="627219"/>
                  <a:pt x="344993" y="741613"/>
                  <a:pt x="486106" y="741613"/>
                </a:cubicBezTo>
                <a:cubicBezTo>
                  <a:pt x="627219" y="741613"/>
                  <a:pt x="741613" y="627219"/>
                  <a:pt x="741613" y="486106"/>
                </a:cubicBezTo>
                <a:cubicBezTo>
                  <a:pt x="741613" y="344993"/>
                  <a:pt x="627219" y="230599"/>
                  <a:pt x="486106" y="230599"/>
                </a:cubicBezTo>
                <a:close/>
                <a:moveTo>
                  <a:pt x="486106" y="0"/>
                </a:moveTo>
                <a:cubicBezTo>
                  <a:pt x="754575" y="0"/>
                  <a:pt x="972212" y="217637"/>
                  <a:pt x="972212" y="486106"/>
                </a:cubicBezTo>
                <a:cubicBezTo>
                  <a:pt x="972212" y="754575"/>
                  <a:pt x="754575" y="972212"/>
                  <a:pt x="486106" y="972212"/>
                </a:cubicBezTo>
                <a:cubicBezTo>
                  <a:pt x="217637" y="972212"/>
                  <a:pt x="0" y="754575"/>
                  <a:pt x="0" y="486106"/>
                </a:cubicBezTo>
                <a:cubicBezTo>
                  <a:pt x="0" y="217637"/>
                  <a:pt x="217637" y="0"/>
                  <a:pt x="48610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Oval 13">
            <a:extLst>
              <a:ext uri="{FF2B5EF4-FFF2-40B4-BE49-F238E27FC236}">
                <a16:creationId xmlns:a16="http://schemas.microsoft.com/office/drawing/2014/main" id="{24ED5222-2410-3F47-915E-E5DCDFF6CE27}"/>
              </a:ext>
            </a:extLst>
          </p:cNvPr>
          <p:cNvSpPr/>
          <p:nvPr/>
        </p:nvSpPr>
        <p:spPr>
          <a:xfrm>
            <a:off x="9341723" y="6396320"/>
            <a:ext cx="602994" cy="60299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Tree>
    <p:extLst>
      <p:ext uri="{BB962C8B-B14F-4D97-AF65-F5344CB8AC3E}">
        <p14:creationId xmlns:p14="http://schemas.microsoft.com/office/powerpoint/2010/main" val="4121145116"/>
      </p:ext>
    </p:extLst>
  </p:cSld>
  <p:clrMapOvr>
    <a:masterClrMapping/>
  </p:clrMapOvr>
</p:sld>
</file>

<file path=ppt/theme/theme1.xml><?xml version="1.0" encoding="utf-8"?>
<a:theme xmlns:a="http://schemas.openxmlformats.org/drawingml/2006/main" name="Office Theme">
  <a:themeElements>
    <a:clrScheme name="Creater 1">
      <a:dk1>
        <a:srgbClr val="000000"/>
      </a:dk1>
      <a:lt1>
        <a:srgbClr val="FFFFFF"/>
      </a:lt1>
      <a:dk2>
        <a:srgbClr val="44546A"/>
      </a:dk2>
      <a:lt2>
        <a:srgbClr val="E7E6E6"/>
      </a:lt2>
      <a:accent1>
        <a:srgbClr val="FB9C02"/>
      </a:accent1>
      <a:accent2>
        <a:srgbClr val="ED7D31"/>
      </a:accent2>
      <a:accent3>
        <a:srgbClr val="FE6C64"/>
      </a:accent3>
      <a:accent4>
        <a:srgbClr val="F04D02"/>
      </a:accent4>
      <a:accent5>
        <a:srgbClr val="5B9BD5"/>
      </a:accent5>
      <a:accent6>
        <a:srgbClr val="37C0B3"/>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8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1300</TotalTime>
  <Words>1621</Words>
  <Application>Microsoft Macintosh PowerPoint</Application>
  <PresentationFormat>Widescreen</PresentationFormat>
  <Paragraphs>262</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Calibri Light</vt:lpstr>
      <vt:lpstr>Montserrat</vt:lpstr>
      <vt:lpstr>Open Sans</vt:lpstr>
      <vt:lpstr>Poppins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Yudi Trisetiyadi</cp:lastModifiedBy>
  <cp:revision>59</cp:revision>
  <dcterms:created xsi:type="dcterms:W3CDTF">2021-05-20T10:43:42Z</dcterms:created>
  <dcterms:modified xsi:type="dcterms:W3CDTF">2023-05-15T01:11:31Z</dcterms:modified>
</cp:coreProperties>
</file>