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8"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7" r:id="rId19"/>
    <p:sldId id="278" r:id="rId20"/>
    <p:sldId id="279" r:id="rId21"/>
    <p:sldId id="280" r:id="rId22"/>
    <p:sldId id="281" r:id="rId23"/>
    <p:sldId id="282" r:id="rId24"/>
    <p:sldId id="284" r:id="rId25"/>
    <p:sldId id="285" r:id="rId26"/>
    <p:sldId id="274" r:id="rId27"/>
    <p:sldId id="275" r:id="rId28"/>
    <p:sldId id="276" r:id="rId29"/>
    <p:sldId id="286" r:id="rId30"/>
    <p:sldId id="287" r:id="rId31"/>
  </p:sldIdLst>
  <p:sldSz cx="18288000" cy="10287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Slide" id="{43E4B642-A867-4E54-80E1-362FEB521CEC}">
          <p14:sldIdLst>
            <p14:sldId id="288"/>
          </p14:sldIdLst>
        </p14:section>
        <p14:section name="About Us" id="{6C790555-8A03-4382-9D41-3269AFF28D4A}">
          <p14:sldIdLst>
            <p14:sldId id="257"/>
            <p14:sldId id="258"/>
            <p14:sldId id="259"/>
            <p14:sldId id="260"/>
            <p14:sldId id="261"/>
            <p14:sldId id="262"/>
            <p14:sldId id="263"/>
            <p14:sldId id="264"/>
          </p14:sldIdLst>
        </p14:section>
        <p14:section name="Team" id="{D7D800E0-57C6-4536-B402-80CAF288447A}">
          <p14:sldIdLst>
            <p14:sldId id="265"/>
            <p14:sldId id="266"/>
            <p14:sldId id="267"/>
          </p14:sldIdLst>
        </p14:section>
        <p14:section name="Services" id="{2C4D3D3E-F0E1-49F6-9091-E59272C59673}">
          <p14:sldIdLst>
            <p14:sldId id="269"/>
            <p14:sldId id="270"/>
            <p14:sldId id="271"/>
            <p14:sldId id="272"/>
          </p14:sldIdLst>
        </p14:section>
        <p14:section name="Breakslide" id="{CB26DB58-BAB4-423E-B59F-D50C354F586B}">
          <p14:sldIdLst>
            <p14:sldId id="273"/>
          </p14:sldIdLst>
        </p14:section>
        <p14:section name="Portfolio" id="{D55FD8A4-3762-4AC6-885C-6E5BBCA826B0}">
          <p14:sldIdLst>
            <p14:sldId id="277"/>
            <p14:sldId id="278"/>
            <p14:sldId id="279"/>
            <p14:sldId id="280"/>
            <p14:sldId id="281"/>
            <p14:sldId id="282"/>
          </p14:sldIdLst>
        </p14:section>
        <p14:section name="Mockup Device" id="{8382BAF8-0B35-462F-BB0D-DA4FE05153C5}">
          <p14:sldIdLst>
            <p14:sldId id="284"/>
            <p14:sldId id="285"/>
            <p14:sldId id="274"/>
          </p14:sldIdLst>
        </p14:section>
        <p14:section name="Price Table" id="{84876A36-5C29-4945-8842-1C8C7BE9C6CF}">
          <p14:sldIdLst>
            <p14:sldId id="275"/>
          </p14:sldIdLst>
        </p14:section>
        <p14:section name="Quote" id="{47AC86DC-9FAA-4EB9-BA18-0AE370080129}">
          <p14:sldIdLst>
            <p14:sldId id="276"/>
          </p14:sldIdLst>
        </p14:section>
        <p14:section name="Contact Us" id="{8881EB61-3FC3-4F33-A87F-01F6A6CD2114}">
          <p14:sldIdLst>
            <p14:sldId id="286"/>
          </p14:sldIdLst>
        </p14:section>
        <p14:section name="Ending Slide" id="{56E938E1-5F40-4472-8361-13B696CC1AAC}">
          <p14:sldIdLst>
            <p14:sldId id="28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1E28"/>
    <a:srgbClr val="025CDE"/>
    <a:srgbClr val="F7FAFF"/>
    <a:srgbClr val="EFF5FF"/>
    <a:srgbClr val="EBF3FF"/>
    <a:srgbClr val="ACCDFE"/>
    <a:srgbClr val="E1EDFF"/>
    <a:srgbClr val="BDD8FF"/>
    <a:srgbClr val="FFFFFF"/>
    <a:srgbClr val="DDEB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59" autoAdjust="0"/>
    <p:restoredTop sz="94660"/>
  </p:normalViewPr>
  <p:slideViewPr>
    <p:cSldViewPr snapToGrid="0">
      <p:cViewPr varScale="1">
        <p:scale>
          <a:sx n="46" d="100"/>
          <a:sy n="46" d="100"/>
        </p:scale>
        <p:origin x="714"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25164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9" name="Picture Placeholder 3">
            <a:extLst>
              <a:ext uri="{FF2B5EF4-FFF2-40B4-BE49-F238E27FC236}">
                <a16:creationId xmlns:a16="http://schemas.microsoft.com/office/drawing/2014/main" id="{167DA9E2-B22C-4F74-AB39-FEBD27870248}"/>
              </a:ext>
            </a:extLst>
          </p:cNvPr>
          <p:cNvSpPr>
            <a:spLocks noGrp="1"/>
          </p:cNvSpPr>
          <p:nvPr>
            <p:ph type="pic" sz="quarter" idx="10"/>
          </p:nvPr>
        </p:nvSpPr>
        <p:spPr>
          <a:xfrm>
            <a:off x="0" y="1371599"/>
            <a:ext cx="5590309" cy="4509655"/>
          </a:xfrm>
          <a:custGeom>
            <a:avLst/>
            <a:gdLst>
              <a:gd name="connsiteX0" fmla="*/ 0 w 7252855"/>
              <a:gd name="connsiteY0" fmla="*/ 0 h 8520545"/>
              <a:gd name="connsiteX1" fmla="*/ 7252855 w 7252855"/>
              <a:gd name="connsiteY1" fmla="*/ 0 h 8520545"/>
              <a:gd name="connsiteX2" fmla="*/ 7252855 w 7252855"/>
              <a:gd name="connsiteY2" fmla="*/ 8520545 h 8520545"/>
              <a:gd name="connsiteX3" fmla="*/ 0 w 7252855"/>
              <a:gd name="connsiteY3" fmla="*/ 8520545 h 8520545"/>
            </a:gdLst>
            <a:ahLst/>
            <a:cxnLst>
              <a:cxn ang="0">
                <a:pos x="connsiteX0" y="connsiteY0"/>
              </a:cxn>
              <a:cxn ang="0">
                <a:pos x="connsiteX1" y="connsiteY1"/>
              </a:cxn>
              <a:cxn ang="0">
                <a:pos x="connsiteX2" y="connsiteY2"/>
              </a:cxn>
              <a:cxn ang="0">
                <a:pos x="connsiteX3" y="connsiteY3"/>
              </a:cxn>
            </a:cxnLst>
            <a:rect l="l" t="t" r="r" b="b"/>
            <a:pathLst>
              <a:path w="7252855" h="8520545">
                <a:moveTo>
                  <a:pt x="0" y="0"/>
                </a:moveTo>
                <a:lnTo>
                  <a:pt x="7252855" y="0"/>
                </a:lnTo>
                <a:lnTo>
                  <a:pt x="7252855" y="8520545"/>
                </a:lnTo>
                <a:lnTo>
                  <a:pt x="0" y="8520545"/>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10" name="Picture Placeholder 3">
            <a:extLst>
              <a:ext uri="{FF2B5EF4-FFF2-40B4-BE49-F238E27FC236}">
                <a16:creationId xmlns:a16="http://schemas.microsoft.com/office/drawing/2014/main" id="{548C4487-1F8E-4C14-9154-976A08AD092D}"/>
              </a:ext>
            </a:extLst>
          </p:cNvPr>
          <p:cNvSpPr>
            <a:spLocks noGrp="1"/>
          </p:cNvSpPr>
          <p:nvPr>
            <p:ph type="pic" sz="quarter" idx="11"/>
          </p:nvPr>
        </p:nvSpPr>
        <p:spPr>
          <a:xfrm>
            <a:off x="5715001" y="1371598"/>
            <a:ext cx="8125690" cy="4509655"/>
          </a:xfrm>
          <a:custGeom>
            <a:avLst/>
            <a:gdLst>
              <a:gd name="connsiteX0" fmla="*/ 0 w 7252855"/>
              <a:gd name="connsiteY0" fmla="*/ 0 h 8520545"/>
              <a:gd name="connsiteX1" fmla="*/ 7252855 w 7252855"/>
              <a:gd name="connsiteY1" fmla="*/ 0 h 8520545"/>
              <a:gd name="connsiteX2" fmla="*/ 7252855 w 7252855"/>
              <a:gd name="connsiteY2" fmla="*/ 8520545 h 8520545"/>
              <a:gd name="connsiteX3" fmla="*/ 0 w 7252855"/>
              <a:gd name="connsiteY3" fmla="*/ 8520545 h 8520545"/>
            </a:gdLst>
            <a:ahLst/>
            <a:cxnLst>
              <a:cxn ang="0">
                <a:pos x="connsiteX0" y="connsiteY0"/>
              </a:cxn>
              <a:cxn ang="0">
                <a:pos x="connsiteX1" y="connsiteY1"/>
              </a:cxn>
              <a:cxn ang="0">
                <a:pos x="connsiteX2" y="connsiteY2"/>
              </a:cxn>
              <a:cxn ang="0">
                <a:pos x="connsiteX3" y="connsiteY3"/>
              </a:cxn>
            </a:cxnLst>
            <a:rect l="l" t="t" r="r" b="b"/>
            <a:pathLst>
              <a:path w="7252855" h="8520545">
                <a:moveTo>
                  <a:pt x="0" y="0"/>
                </a:moveTo>
                <a:lnTo>
                  <a:pt x="7252855" y="0"/>
                </a:lnTo>
                <a:lnTo>
                  <a:pt x="7252855" y="8520545"/>
                </a:lnTo>
                <a:lnTo>
                  <a:pt x="0" y="8520545"/>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11" name="Picture Placeholder 3">
            <a:extLst>
              <a:ext uri="{FF2B5EF4-FFF2-40B4-BE49-F238E27FC236}">
                <a16:creationId xmlns:a16="http://schemas.microsoft.com/office/drawing/2014/main" id="{604A02FF-9F6E-4A35-A94E-347777C65C48}"/>
              </a:ext>
            </a:extLst>
          </p:cNvPr>
          <p:cNvSpPr>
            <a:spLocks noGrp="1"/>
          </p:cNvSpPr>
          <p:nvPr>
            <p:ph type="pic" sz="quarter" idx="12"/>
          </p:nvPr>
        </p:nvSpPr>
        <p:spPr>
          <a:xfrm>
            <a:off x="13965383" y="1371597"/>
            <a:ext cx="4322617" cy="4509655"/>
          </a:xfrm>
          <a:custGeom>
            <a:avLst/>
            <a:gdLst>
              <a:gd name="connsiteX0" fmla="*/ 0 w 7252855"/>
              <a:gd name="connsiteY0" fmla="*/ 0 h 8520545"/>
              <a:gd name="connsiteX1" fmla="*/ 7252855 w 7252855"/>
              <a:gd name="connsiteY1" fmla="*/ 0 h 8520545"/>
              <a:gd name="connsiteX2" fmla="*/ 7252855 w 7252855"/>
              <a:gd name="connsiteY2" fmla="*/ 8520545 h 8520545"/>
              <a:gd name="connsiteX3" fmla="*/ 0 w 7252855"/>
              <a:gd name="connsiteY3" fmla="*/ 8520545 h 8520545"/>
            </a:gdLst>
            <a:ahLst/>
            <a:cxnLst>
              <a:cxn ang="0">
                <a:pos x="connsiteX0" y="connsiteY0"/>
              </a:cxn>
              <a:cxn ang="0">
                <a:pos x="connsiteX1" y="connsiteY1"/>
              </a:cxn>
              <a:cxn ang="0">
                <a:pos x="connsiteX2" y="connsiteY2"/>
              </a:cxn>
              <a:cxn ang="0">
                <a:pos x="connsiteX3" y="connsiteY3"/>
              </a:cxn>
            </a:cxnLst>
            <a:rect l="l" t="t" r="r" b="b"/>
            <a:pathLst>
              <a:path w="7252855" h="8520545">
                <a:moveTo>
                  <a:pt x="0" y="0"/>
                </a:moveTo>
                <a:lnTo>
                  <a:pt x="7252855" y="0"/>
                </a:lnTo>
                <a:lnTo>
                  <a:pt x="7252855" y="8520545"/>
                </a:lnTo>
                <a:lnTo>
                  <a:pt x="0" y="8520545"/>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393203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17" name="Oval 16">
            <a:extLst>
              <a:ext uri="{FF2B5EF4-FFF2-40B4-BE49-F238E27FC236}">
                <a16:creationId xmlns:a16="http://schemas.microsoft.com/office/drawing/2014/main" id="{F9656EA3-2E9A-4EE1-888A-E9BF2AAAEE67}"/>
              </a:ext>
            </a:extLst>
          </p:cNvPr>
          <p:cNvSpPr/>
          <p:nvPr userDrawn="1"/>
        </p:nvSpPr>
        <p:spPr>
          <a:xfrm>
            <a:off x="1471301" y="3282679"/>
            <a:ext cx="3991925" cy="3991925"/>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Oval 17">
            <a:extLst>
              <a:ext uri="{FF2B5EF4-FFF2-40B4-BE49-F238E27FC236}">
                <a16:creationId xmlns:a16="http://schemas.microsoft.com/office/drawing/2014/main" id="{D328753D-7FEB-41F2-8C94-B800A00C4D19}"/>
              </a:ext>
            </a:extLst>
          </p:cNvPr>
          <p:cNvSpPr/>
          <p:nvPr userDrawn="1"/>
        </p:nvSpPr>
        <p:spPr>
          <a:xfrm>
            <a:off x="1809306" y="3620684"/>
            <a:ext cx="3315913" cy="3315913"/>
          </a:xfrm>
          <a:prstGeom prst="ellipse">
            <a:avLst/>
          </a:prstGeom>
          <a:solidFill>
            <a:srgbClr val="BDD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920444B3-85EA-4F72-8D10-CAABE4A8A91B}"/>
              </a:ext>
            </a:extLst>
          </p:cNvPr>
          <p:cNvSpPr/>
          <p:nvPr userDrawn="1"/>
        </p:nvSpPr>
        <p:spPr>
          <a:xfrm>
            <a:off x="2132408" y="3939229"/>
            <a:ext cx="2678825" cy="2678825"/>
          </a:xfrm>
          <a:prstGeom prst="ellipse">
            <a:avLst/>
          </a:prstGeom>
          <a:solidFill>
            <a:srgbClr val="ACC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F96292EF-377A-4FAF-99EB-E87F7EBAD25E}"/>
              </a:ext>
            </a:extLst>
          </p:cNvPr>
          <p:cNvSpPr/>
          <p:nvPr userDrawn="1"/>
        </p:nvSpPr>
        <p:spPr>
          <a:xfrm>
            <a:off x="7148038" y="3237047"/>
            <a:ext cx="3991925" cy="3991925"/>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Oval 20">
            <a:extLst>
              <a:ext uri="{FF2B5EF4-FFF2-40B4-BE49-F238E27FC236}">
                <a16:creationId xmlns:a16="http://schemas.microsoft.com/office/drawing/2014/main" id="{2BF29D23-A00B-4B6E-8F7B-5C1EE1908CA6}"/>
              </a:ext>
            </a:extLst>
          </p:cNvPr>
          <p:cNvSpPr/>
          <p:nvPr userDrawn="1"/>
        </p:nvSpPr>
        <p:spPr>
          <a:xfrm>
            <a:off x="7486043" y="3575052"/>
            <a:ext cx="3315913" cy="3315913"/>
          </a:xfrm>
          <a:prstGeom prst="ellipse">
            <a:avLst/>
          </a:prstGeom>
          <a:solidFill>
            <a:srgbClr val="BDD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Oval 21">
            <a:extLst>
              <a:ext uri="{FF2B5EF4-FFF2-40B4-BE49-F238E27FC236}">
                <a16:creationId xmlns:a16="http://schemas.microsoft.com/office/drawing/2014/main" id="{62986D62-C8C2-401A-B335-7ABEC867ABF5}"/>
              </a:ext>
            </a:extLst>
          </p:cNvPr>
          <p:cNvSpPr/>
          <p:nvPr userDrawn="1"/>
        </p:nvSpPr>
        <p:spPr>
          <a:xfrm>
            <a:off x="7809145" y="3893597"/>
            <a:ext cx="2678825" cy="2678825"/>
          </a:xfrm>
          <a:prstGeom prst="ellipse">
            <a:avLst/>
          </a:prstGeom>
          <a:solidFill>
            <a:srgbClr val="ACC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Oval 22">
            <a:extLst>
              <a:ext uri="{FF2B5EF4-FFF2-40B4-BE49-F238E27FC236}">
                <a16:creationId xmlns:a16="http://schemas.microsoft.com/office/drawing/2014/main" id="{B85D98BC-F2AD-4296-AF33-9B7070C25650}"/>
              </a:ext>
            </a:extLst>
          </p:cNvPr>
          <p:cNvSpPr/>
          <p:nvPr userDrawn="1"/>
        </p:nvSpPr>
        <p:spPr>
          <a:xfrm>
            <a:off x="12824775" y="3191415"/>
            <a:ext cx="3991925" cy="3991925"/>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Oval 23">
            <a:extLst>
              <a:ext uri="{FF2B5EF4-FFF2-40B4-BE49-F238E27FC236}">
                <a16:creationId xmlns:a16="http://schemas.microsoft.com/office/drawing/2014/main" id="{A50198D0-6557-4B8A-B153-82C7A30550D0}"/>
              </a:ext>
            </a:extLst>
          </p:cNvPr>
          <p:cNvSpPr/>
          <p:nvPr userDrawn="1"/>
        </p:nvSpPr>
        <p:spPr>
          <a:xfrm>
            <a:off x="13162780" y="3529420"/>
            <a:ext cx="3315913" cy="3315913"/>
          </a:xfrm>
          <a:prstGeom prst="ellipse">
            <a:avLst/>
          </a:prstGeom>
          <a:solidFill>
            <a:srgbClr val="BDD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Oval 24">
            <a:extLst>
              <a:ext uri="{FF2B5EF4-FFF2-40B4-BE49-F238E27FC236}">
                <a16:creationId xmlns:a16="http://schemas.microsoft.com/office/drawing/2014/main" id="{247A6546-13F0-4A53-A7EB-4C71F314C761}"/>
              </a:ext>
            </a:extLst>
          </p:cNvPr>
          <p:cNvSpPr/>
          <p:nvPr userDrawn="1"/>
        </p:nvSpPr>
        <p:spPr>
          <a:xfrm>
            <a:off x="13485882" y="3847965"/>
            <a:ext cx="2678825" cy="2678825"/>
          </a:xfrm>
          <a:prstGeom prst="ellipse">
            <a:avLst/>
          </a:prstGeom>
          <a:solidFill>
            <a:srgbClr val="ACC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Picture Placeholder 11">
            <a:extLst>
              <a:ext uri="{FF2B5EF4-FFF2-40B4-BE49-F238E27FC236}">
                <a16:creationId xmlns:a16="http://schemas.microsoft.com/office/drawing/2014/main" id="{B48846FA-A5DA-4CBF-AF9D-5C188F57FC94}"/>
              </a:ext>
            </a:extLst>
          </p:cNvPr>
          <p:cNvSpPr>
            <a:spLocks noGrp="1"/>
          </p:cNvSpPr>
          <p:nvPr>
            <p:ph type="pic" sz="quarter" idx="10"/>
          </p:nvPr>
        </p:nvSpPr>
        <p:spPr>
          <a:xfrm>
            <a:off x="2400566" y="4212000"/>
            <a:ext cx="2133336" cy="2133336"/>
          </a:xfrm>
          <a:custGeom>
            <a:avLst/>
            <a:gdLst>
              <a:gd name="connsiteX0" fmla="*/ 1066668 w 2133336"/>
              <a:gd name="connsiteY0" fmla="*/ 0 h 2133336"/>
              <a:gd name="connsiteX1" fmla="*/ 2133336 w 2133336"/>
              <a:gd name="connsiteY1" fmla="*/ 1066668 h 2133336"/>
              <a:gd name="connsiteX2" fmla="*/ 1066668 w 2133336"/>
              <a:gd name="connsiteY2" fmla="*/ 2133336 h 2133336"/>
              <a:gd name="connsiteX3" fmla="*/ 0 w 2133336"/>
              <a:gd name="connsiteY3" fmla="*/ 1066668 h 2133336"/>
              <a:gd name="connsiteX4" fmla="*/ 1066668 w 2133336"/>
              <a:gd name="connsiteY4" fmla="*/ 0 h 2133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336" h="2133336">
                <a:moveTo>
                  <a:pt x="1066668" y="0"/>
                </a:moveTo>
                <a:cubicBezTo>
                  <a:pt x="1655772" y="0"/>
                  <a:pt x="2133336" y="477564"/>
                  <a:pt x="2133336" y="1066668"/>
                </a:cubicBezTo>
                <a:cubicBezTo>
                  <a:pt x="2133336" y="1655772"/>
                  <a:pt x="1655772" y="2133336"/>
                  <a:pt x="1066668" y="2133336"/>
                </a:cubicBezTo>
                <a:cubicBezTo>
                  <a:pt x="477564" y="2133336"/>
                  <a:pt x="0" y="1655772"/>
                  <a:pt x="0" y="1066668"/>
                </a:cubicBezTo>
                <a:cubicBezTo>
                  <a:pt x="0" y="477564"/>
                  <a:pt x="477564" y="0"/>
                  <a:pt x="1066668" y="0"/>
                </a:cubicBez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14" name="Picture Placeholder 13">
            <a:extLst>
              <a:ext uri="{FF2B5EF4-FFF2-40B4-BE49-F238E27FC236}">
                <a16:creationId xmlns:a16="http://schemas.microsoft.com/office/drawing/2014/main" id="{BECF9955-96BA-4910-948E-E829C7CE2391}"/>
              </a:ext>
            </a:extLst>
          </p:cNvPr>
          <p:cNvSpPr>
            <a:spLocks noGrp="1"/>
          </p:cNvSpPr>
          <p:nvPr>
            <p:ph type="pic" sz="quarter" idx="11"/>
          </p:nvPr>
        </p:nvSpPr>
        <p:spPr>
          <a:xfrm>
            <a:off x="8077303" y="4166368"/>
            <a:ext cx="2133336" cy="2133336"/>
          </a:xfrm>
          <a:custGeom>
            <a:avLst/>
            <a:gdLst>
              <a:gd name="connsiteX0" fmla="*/ 1066668 w 2133336"/>
              <a:gd name="connsiteY0" fmla="*/ 0 h 2133336"/>
              <a:gd name="connsiteX1" fmla="*/ 2133336 w 2133336"/>
              <a:gd name="connsiteY1" fmla="*/ 1066668 h 2133336"/>
              <a:gd name="connsiteX2" fmla="*/ 1066668 w 2133336"/>
              <a:gd name="connsiteY2" fmla="*/ 2133336 h 2133336"/>
              <a:gd name="connsiteX3" fmla="*/ 0 w 2133336"/>
              <a:gd name="connsiteY3" fmla="*/ 1066668 h 2133336"/>
              <a:gd name="connsiteX4" fmla="*/ 1066668 w 2133336"/>
              <a:gd name="connsiteY4" fmla="*/ 0 h 2133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336" h="2133336">
                <a:moveTo>
                  <a:pt x="1066668" y="0"/>
                </a:moveTo>
                <a:cubicBezTo>
                  <a:pt x="1655772" y="0"/>
                  <a:pt x="2133336" y="477564"/>
                  <a:pt x="2133336" y="1066668"/>
                </a:cubicBezTo>
                <a:cubicBezTo>
                  <a:pt x="2133336" y="1655772"/>
                  <a:pt x="1655772" y="2133336"/>
                  <a:pt x="1066668" y="2133336"/>
                </a:cubicBezTo>
                <a:cubicBezTo>
                  <a:pt x="477564" y="2133336"/>
                  <a:pt x="0" y="1655772"/>
                  <a:pt x="0" y="1066668"/>
                </a:cubicBezTo>
                <a:cubicBezTo>
                  <a:pt x="0" y="477564"/>
                  <a:pt x="477564" y="0"/>
                  <a:pt x="1066668" y="0"/>
                </a:cubicBez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16" name="Picture Placeholder 15">
            <a:extLst>
              <a:ext uri="{FF2B5EF4-FFF2-40B4-BE49-F238E27FC236}">
                <a16:creationId xmlns:a16="http://schemas.microsoft.com/office/drawing/2014/main" id="{2C78ED8F-741D-438E-A42E-2DBFD6DA6882}"/>
              </a:ext>
            </a:extLst>
          </p:cNvPr>
          <p:cNvSpPr>
            <a:spLocks noGrp="1"/>
          </p:cNvSpPr>
          <p:nvPr>
            <p:ph type="pic" sz="quarter" idx="12"/>
          </p:nvPr>
        </p:nvSpPr>
        <p:spPr>
          <a:xfrm>
            <a:off x="13754040" y="4120736"/>
            <a:ext cx="2133336" cy="2133336"/>
          </a:xfrm>
          <a:custGeom>
            <a:avLst/>
            <a:gdLst>
              <a:gd name="connsiteX0" fmla="*/ 1066668 w 2133336"/>
              <a:gd name="connsiteY0" fmla="*/ 0 h 2133336"/>
              <a:gd name="connsiteX1" fmla="*/ 2133336 w 2133336"/>
              <a:gd name="connsiteY1" fmla="*/ 1066668 h 2133336"/>
              <a:gd name="connsiteX2" fmla="*/ 1066668 w 2133336"/>
              <a:gd name="connsiteY2" fmla="*/ 2133336 h 2133336"/>
              <a:gd name="connsiteX3" fmla="*/ 0 w 2133336"/>
              <a:gd name="connsiteY3" fmla="*/ 1066668 h 2133336"/>
              <a:gd name="connsiteX4" fmla="*/ 1066668 w 2133336"/>
              <a:gd name="connsiteY4" fmla="*/ 0 h 2133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336" h="2133336">
                <a:moveTo>
                  <a:pt x="1066668" y="0"/>
                </a:moveTo>
                <a:cubicBezTo>
                  <a:pt x="1655772" y="0"/>
                  <a:pt x="2133336" y="477564"/>
                  <a:pt x="2133336" y="1066668"/>
                </a:cubicBezTo>
                <a:cubicBezTo>
                  <a:pt x="2133336" y="1655772"/>
                  <a:pt x="1655772" y="2133336"/>
                  <a:pt x="1066668" y="2133336"/>
                </a:cubicBezTo>
                <a:cubicBezTo>
                  <a:pt x="477564" y="2133336"/>
                  <a:pt x="0" y="1655772"/>
                  <a:pt x="0" y="1066668"/>
                </a:cubicBezTo>
                <a:cubicBezTo>
                  <a:pt x="0" y="477564"/>
                  <a:pt x="477564" y="0"/>
                  <a:pt x="1066668" y="0"/>
                </a:cubicBezTo>
                <a:close/>
              </a:path>
            </a:pathLst>
          </a:custGeom>
          <a:pattFill prst="pct20">
            <a:fgClr>
              <a:schemeClr val="accent1"/>
            </a:fgClr>
            <a:bgClr>
              <a:schemeClr val="bg1"/>
            </a:bgClr>
          </a:pattFill>
        </p:spPr>
        <p:txBody>
          <a:bodyPr wrap="square">
            <a:noAutofit/>
          </a:bodyPr>
          <a:lstStyle>
            <a:lvl1pPr>
              <a:defRPr sz="2000"/>
            </a:lvl1pPr>
          </a:lstStyle>
          <a:p>
            <a:endParaRPr lang="en-ID"/>
          </a:p>
        </p:txBody>
      </p:sp>
      <p:grpSp>
        <p:nvGrpSpPr>
          <p:cNvPr id="26" name="Group 25">
            <a:extLst>
              <a:ext uri="{FF2B5EF4-FFF2-40B4-BE49-F238E27FC236}">
                <a16:creationId xmlns:a16="http://schemas.microsoft.com/office/drawing/2014/main" id="{5D3B1F12-60AF-4B8F-80A0-950303773651}"/>
              </a:ext>
            </a:extLst>
          </p:cNvPr>
          <p:cNvGrpSpPr/>
          <p:nvPr userDrawn="1"/>
        </p:nvGrpSpPr>
        <p:grpSpPr>
          <a:xfrm>
            <a:off x="5815068" y="5183391"/>
            <a:ext cx="981069" cy="190500"/>
            <a:chOff x="5815068" y="5233036"/>
            <a:chExt cx="981069" cy="190500"/>
          </a:xfrm>
        </p:grpSpPr>
        <p:sp>
          <p:nvSpPr>
            <p:cNvPr id="27" name="Oval 26">
              <a:extLst>
                <a:ext uri="{FF2B5EF4-FFF2-40B4-BE49-F238E27FC236}">
                  <a16:creationId xmlns:a16="http://schemas.microsoft.com/office/drawing/2014/main" id="{DF0CAFCD-4C86-41B6-BD32-1BDE8B397234}"/>
                </a:ext>
              </a:extLst>
            </p:cNvPr>
            <p:cNvSpPr/>
            <p:nvPr/>
          </p:nvSpPr>
          <p:spPr>
            <a:xfrm>
              <a:off x="6210352" y="5233036"/>
              <a:ext cx="190500" cy="190500"/>
            </a:xfrm>
            <a:prstGeom prst="ellipse">
              <a:avLst/>
            </a:prstGeom>
            <a:solidFill>
              <a:srgbClr val="ACC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E6E1FB7E-9CDA-4C63-A7C1-BB1320DF704B}"/>
                </a:ext>
              </a:extLst>
            </p:cNvPr>
            <p:cNvSpPr/>
            <p:nvPr/>
          </p:nvSpPr>
          <p:spPr>
            <a:xfrm>
              <a:off x="6515152" y="5276217"/>
              <a:ext cx="104139" cy="104139"/>
            </a:xfrm>
            <a:prstGeom prst="ellipse">
              <a:avLst/>
            </a:prstGeom>
            <a:solidFill>
              <a:srgbClr val="E1E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Oval 28">
              <a:extLst>
                <a:ext uri="{FF2B5EF4-FFF2-40B4-BE49-F238E27FC236}">
                  <a16:creationId xmlns:a16="http://schemas.microsoft.com/office/drawing/2014/main" id="{E909330D-F2B0-43F9-AEDA-4DBBD1576B51}"/>
                </a:ext>
              </a:extLst>
            </p:cNvPr>
            <p:cNvSpPr/>
            <p:nvPr/>
          </p:nvSpPr>
          <p:spPr>
            <a:xfrm>
              <a:off x="6733591" y="5295268"/>
              <a:ext cx="62546" cy="62546"/>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Oval 29">
              <a:extLst>
                <a:ext uri="{FF2B5EF4-FFF2-40B4-BE49-F238E27FC236}">
                  <a16:creationId xmlns:a16="http://schemas.microsoft.com/office/drawing/2014/main" id="{17D41880-02C3-44D7-ADB3-311D9714043F}"/>
                </a:ext>
              </a:extLst>
            </p:cNvPr>
            <p:cNvSpPr/>
            <p:nvPr/>
          </p:nvSpPr>
          <p:spPr>
            <a:xfrm>
              <a:off x="5991914" y="5276217"/>
              <a:ext cx="104139" cy="104139"/>
            </a:xfrm>
            <a:prstGeom prst="ellipse">
              <a:avLst/>
            </a:prstGeom>
            <a:solidFill>
              <a:srgbClr val="E1E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93BC4DB0-5C6B-4B2C-A482-E2F505E6604C}"/>
                </a:ext>
              </a:extLst>
            </p:cNvPr>
            <p:cNvSpPr/>
            <p:nvPr/>
          </p:nvSpPr>
          <p:spPr>
            <a:xfrm>
              <a:off x="5815068" y="5295268"/>
              <a:ext cx="62546" cy="62546"/>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2" name="Group 31">
            <a:extLst>
              <a:ext uri="{FF2B5EF4-FFF2-40B4-BE49-F238E27FC236}">
                <a16:creationId xmlns:a16="http://schemas.microsoft.com/office/drawing/2014/main" id="{89645396-7C22-42B1-BC92-4FAC99C85057}"/>
              </a:ext>
            </a:extLst>
          </p:cNvPr>
          <p:cNvGrpSpPr/>
          <p:nvPr userDrawn="1"/>
        </p:nvGrpSpPr>
        <p:grpSpPr>
          <a:xfrm>
            <a:off x="11491834" y="5131322"/>
            <a:ext cx="981069" cy="190500"/>
            <a:chOff x="5815068" y="5233036"/>
            <a:chExt cx="981069" cy="190500"/>
          </a:xfrm>
        </p:grpSpPr>
        <p:sp>
          <p:nvSpPr>
            <p:cNvPr id="33" name="Oval 32">
              <a:extLst>
                <a:ext uri="{FF2B5EF4-FFF2-40B4-BE49-F238E27FC236}">
                  <a16:creationId xmlns:a16="http://schemas.microsoft.com/office/drawing/2014/main" id="{ADEA3809-B978-47C1-B8F4-8F1752DAB924}"/>
                </a:ext>
              </a:extLst>
            </p:cNvPr>
            <p:cNvSpPr/>
            <p:nvPr/>
          </p:nvSpPr>
          <p:spPr>
            <a:xfrm>
              <a:off x="6210352" y="5233036"/>
              <a:ext cx="190500" cy="190500"/>
            </a:xfrm>
            <a:prstGeom prst="ellipse">
              <a:avLst/>
            </a:prstGeom>
            <a:solidFill>
              <a:srgbClr val="ACC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Oval 33">
              <a:extLst>
                <a:ext uri="{FF2B5EF4-FFF2-40B4-BE49-F238E27FC236}">
                  <a16:creationId xmlns:a16="http://schemas.microsoft.com/office/drawing/2014/main" id="{87ED032F-6137-4A44-9440-03D0DD99A4D9}"/>
                </a:ext>
              </a:extLst>
            </p:cNvPr>
            <p:cNvSpPr/>
            <p:nvPr/>
          </p:nvSpPr>
          <p:spPr>
            <a:xfrm>
              <a:off x="6515152" y="5276217"/>
              <a:ext cx="104139" cy="104139"/>
            </a:xfrm>
            <a:prstGeom prst="ellipse">
              <a:avLst/>
            </a:prstGeom>
            <a:solidFill>
              <a:srgbClr val="E1E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Oval 34">
              <a:extLst>
                <a:ext uri="{FF2B5EF4-FFF2-40B4-BE49-F238E27FC236}">
                  <a16:creationId xmlns:a16="http://schemas.microsoft.com/office/drawing/2014/main" id="{EFC90802-CB5B-4AF2-820D-97FD03EE12D7}"/>
                </a:ext>
              </a:extLst>
            </p:cNvPr>
            <p:cNvSpPr/>
            <p:nvPr/>
          </p:nvSpPr>
          <p:spPr>
            <a:xfrm>
              <a:off x="6733591" y="5295268"/>
              <a:ext cx="62546" cy="62546"/>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6" name="Oval 35">
              <a:extLst>
                <a:ext uri="{FF2B5EF4-FFF2-40B4-BE49-F238E27FC236}">
                  <a16:creationId xmlns:a16="http://schemas.microsoft.com/office/drawing/2014/main" id="{E1806372-9DDF-4796-9003-3081D4FCF05C}"/>
                </a:ext>
              </a:extLst>
            </p:cNvPr>
            <p:cNvSpPr/>
            <p:nvPr/>
          </p:nvSpPr>
          <p:spPr>
            <a:xfrm>
              <a:off x="5991914" y="5276217"/>
              <a:ext cx="104139" cy="104139"/>
            </a:xfrm>
            <a:prstGeom prst="ellipse">
              <a:avLst/>
            </a:prstGeom>
            <a:solidFill>
              <a:srgbClr val="E1E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Oval 36">
              <a:extLst>
                <a:ext uri="{FF2B5EF4-FFF2-40B4-BE49-F238E27FC236}">
                  <a16:creationId xmlns:a16="http://schemas.microsoft.com/office/drawing/2014/main" id="{4DBCEBEF-7686-41B9-960F-A19E30FA01B5}"/>
                </a:ext>
              </a:extLst>
            </p:cNvPr>
            <p:cNvSpPr/>
            <p:nvPr/>
          </p:nvSpPr>
          <p:spPr>
            <a:xfrm>
              <a:off x="5815068" y="5295268"/>
              <a:ext cx="62546" cy="62546"/>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2558749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5FDB3C38-6188-4B6C-A2C5-B977FDBD4C75}"/>
              </a:ext>
            </a:extLst>
          </p:cNvPr>
          <p:cNvSpPr>
            <a:spLocks noGrp="1"/>
          </p:cNvSpPr>
          <p:nvPr>
            <p:ph type="pic" sz="quarter" idx="12"/>
          </p:nvPr>
        </p:nvSpPr>
        <p:spPr>
          <a:xfrm>
            <a:off x="8390068" y="7567011"/>
            <a:ext cx="1471310" cy="1471310"/>
          </a:xfrm>
          <a:custGeom>
            <a:avLst/>
            <a:gdLst>
              <a:gd name="connsiteX0" fmla="*/ 735655 w 1471310"/>
              <a:gd name="connsiteY0" fmla="*/ 0 h 1471310"/>
              <a:gd name="connsiteX1" fmla="*/ 1471310 w 1471310"/>
              <a:gd name="connsiteY1" fmla="*/ 735655 h 1471310"/>
              <a:gd name="connsiteX2" fmla="*/ 735655 w 1471310"/>
              <a:gd name="connsiteY2" fmla="*/ 1471310 h 1471310"/>
              <a:gd name="connsiteX3" fmla="*/ 0 w 1471310"/>
              <a:gd name="connsiteY3" fmla="*/ 735655 h 1471310"/>
              <a:gd name="connsiteX4" fmla="*/ 735655 w 1471310"/>
              <a:gd name="connsiteY4" fmla="*/ 0 h 1471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1310" h="1471310">
                <a:moveTo>
                  <a:pt x="735655" y="0"/>
                </a:moveTo>
                <a:cubicBezTo>
                  <a:pt x="1141946" y="0"/>
                  <a:pt x="1471310" y="329364"/>
                  <a:pt x="1471310" y="735655"/>
                </a:cubicBezTo>
                <a:cubicBezTo>
                  <a:pt x="1471310" y="1141946"/>
                  <a:pt x="1141946" y="1471310"/>
                  <a:pt x="735655" y="1471310"/>
                </a:cubicBezTo>
                <a:cubicBezTo>
                  <a:pt x="329364" y="1471310"/>
                  <a:pt x="0" y="1141946"/>
                  <a:pt x="0" y="735655"/>
                </a:cubicBezTo>
                <a:cubicBezTo>
                  <a:pt x="0" y="329364"/>
                  <a:pt x="329364" y="0"/>
                  <a:pt x="735655" y="0"/>
                </a:cubicBez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12" name="Picture Placeholder 11">
            <a:extLst>
              <a:ext uri="{FF2B5EF4-FFF2-40B4-BE49-F238E27FC236}">
                <a16:creationId xmlns:a16="http://schemas.microsoft.com/office/drawing/2014/main" id="{30CE2AB5-DD39-4D70-BC3B-4337B7F6C4D2}"/>
              </a:ext>
            </a:extLst>
          </p:cNvPr>
          <p:cNvSpPr>
            <a:spLocks noGrp="1"/>
          </p:cNvSpPr>
          <p:nvPr>
            <p:ph type="pic" sz="quarter" idx="10"/>
          </p:nvPr>
        </p:nvSpPr>
        <p:spPr>
          <a:xfrm>
            <a:off x="8390068" y="1248679"/>
            <a:ext cx="1471310" cy="1471310"/>
          </a:xfrm>
          <a:custGeom>
            <a:avLst/>
            <a:gdLst>
              <a:gd name="connsiteX0" fmla="*/ 735655 w 1471310"/>
              <a:gd name="connsiteY0" fmla="*/ 0 h 1471310"/>
              <a:gd name="connsiteX1" fmla="*/ 1471310 w 1471310"/>
              <a:gd name="connsiteY1" fmla="*/ 735655 h 1471310"/>
              <a:gd name="connsiteX2" fmla="*/ 735655 w 1471310"/>
              <a:gd name="connsiteY2" fmla="*/ 1471310 h 1471310"/>
              <a:gd name="connsiteX3" fmla="*/ 0 w 1471310"/>
              <a:gd name="connsiteY3" fmla="*/ 735655 h 1471310"/>
              <a:gd name="connsiteX4" fmla="*/ 735655 w 1471310"/>
              <a:gd name="connsiteY4" fmla="*/ 0 h 1471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1310" h="1471310">
                <a:moveTo>
                  <a:pt x="735655" y="0"/>
                </a:moveTo>
                <a:cubicBezTo>
                  <a:pt x="1141946" y="0"/>
                  <a:pt x="1471310" y="329364"/>
                  <a:pt x="1471310" y="735655"/>
                </a:cubicBezTo>
                <a:cubicBezTo>
                  <a:pt x="1471310" y="1141946"/>
                  <a:pt x="1141946" y="1471310"/>
                  <a:pt x="735655" y="1471310"/>
                </a:cubicBezTo>
                <a:cubicBezTo>
                  <a:pt x="329364" y="1471310"/>
                  <a:pt x="0" y="1141946"/>
                  <a:pt x="0" y="735655"/>
                </a:cubicBezTo>
                <a:cubicBezTo>
                  <a:pt x="0" y="329364"/>
                  <a:pt x="329364" y="0"/>
                  <a:pt x="735655" y="0"/>
                </a:cubicBez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13" name="Picture Placeholder 12">
            <a:extLst>
              <a:ext uri="{FF2B5EF4-FFF2-40B4-BE49-F238E27FC236}">
                <a16:creationId xmlns:a16="http://schemas.microsoft.com/office/drawing/2014/main" id="{BB98C11A-B8D0-4006-9991-5A457CAC7EC4}"/>
              </a:ext>
            </a:extLst>
          </p:cNvPr>
          <p:cNvSpPr>
            <a:spLocks noGrp="1"/>
          </p:cNvSpPr>
          <p:nvPr>
            <p:ph type="pic" sz="quarter" idx="11"/>
          </p:nvPr>
        </p:nvSpPr>
        <p:spPr>
          <a:xfrm>
            <a:off x="10603058" y="4407845"/>
            <a:ext cx="1471310" cy="1471310"/>
          </a:xfrm>
          <a:custGeom>
            <a:avLst/>
            <a:gdLst>
              <a:gd name="connsiteX0" fmla="*/ 735655 w 1471310"/>
              <a:gd name="connsiteY0" fmla="*/ 0 h 1471310"/>
              <a:gd name="connsiteX1" fmla="*/ 1471310 w 1471310"/>
              <a:gd name="connsiteY1" fmla="*/ 735655 h 1471310"/>
              <a:gd name="connsiteX2" fmla="*/ 735655 w 1471310"/>
              <a:gd name="connsiteY2" fmla="*/ 1471310 h 1471310"/>
              <a:gd name="connsiteX3" fmla="*/ 0 w 1471310"/>
              <a:gd name="connsiteY3" fmla="*/ 735655 h 1471310"/>
              <a:gd name="connsiteX4" fmla="*/ 735655 w 1471310"/>
              <a:gd name="connsiteY4" fmla="*/ 0 h 1471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1310" h="1471310">
                <a:moveTo>
                  <a:pt x="735655" y="0"/>
                </a:moveTo>
                <a:cubicBezTo>
                  <a:pt x="1141946" y="0"/>
                  <a:pt x="1471310" y="329364"/>
                  <a:pt x="1471310" y="735655"/>
                </a:cubicBezTo>
                <a:cubicBezTo>
                  <a:pt x="1471310" y="1141946"/>
                  <a:pt x="1141946" y="1471310"/>
                  <a:pt x="735655" y="1471310"/>
                </a:cubicBezTo>
                <a:cubicBezTo>
                  <a:pt x="329364" y="1471310"/>
                  <a:pt x="0" y="1141946"/>
                  <a:pt x="0" y="735655"/>
                </a:cubicBezTo>
                <a:cubicBezTo>
                  <a:pt x="0" y="329364"/>
                  <a:pt x="329364" y="0"/>
                  <a:pt x="735655" y="0"/>
                </a:cubicBez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20375672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Rectangle 4">
            <a:extLst>
              <a:ext uri="{FF2B5EF4-FFF2-40B4-BE49-F238E27FC236}">
                <a16:creationId xmlns:a16="http://schemas.microsoft.com/office/drawing/2014/main" id="{EBC79A77-D675-4B4E-AAA6-75FB5366A256}"/>
              </a:ext>
            </a:extLst>
          </p:cNvPr>
          <p:cNvSpPr/>
          <p:nvPr userDrawn="1"/>
        </p:nvSpPr>
        <p:spPr>
          <a:xfrm>
            <a:off x="7377545" y="2826327"/>
            <a:ext cx="10910454" cy="7460673"/>
          </a:xfrm>
          <a:custGeom>
            <a:avLst/>
            <a:gdLst>
              <a:gd name="connsiteX0" fmla="*/ 0 w 11658600"/>
              <a:gd name="connsiteY0" fmla="*/ 0 h 7460673"/>
              <a:gd name="connsiteX1" fmla="*/ 11658600 w 11658600"/>
              <a:gd name="connsiteY1" fmla="*/ 0 h 7460673"/>
              <a:gd name="connsiteX2" fmla="*/ 11658600 w 11658600"/>
              <a:gd name="connsiteY2" fmla="*/ 7460673 h 7460673"/>
              <a:gd name="connsiteX3" fmla="*/ 0 w 11658600"/>
              <a:gd name="connsiteY3" fmla="*/ 7460673 h 7460673"/>
              <a:gd name="connsiteX4" fmla="*/ 0 w 11658600"/>
              <a:gd name="connsiteY4" fmla="*/ 0 h 7460673"/>
              <a:gd name="connsiteX0" fmla="*/ 0 w 11658600"/>
              <a:gd name="connsiteY0" fmla="*/ 7460673 h 7460673"/>
              <a:gd name="connsiteX1" fmla="*/ 11658600 w 11658600"/>
              <a:gd name="connsiteY1" fmla="*/ 0 h 7460673"/>
              <a:gd name="connsiteX2" fmla="*/ 11658600 w 11658600"/>
              <a:gd name="connsiteY2" fmla="*/ 7460673 h 7460673"/>
              <a:gd name="connsiteX3" fmla="*/ 0 w 11658600"/>
              <a:gd name="connsiteY3" fmla="*/ 7460673 h 7460673"/>
            </a:gdLst>
            <a:ahLst/>
            <a:cxnLst>
              <a:cxn ang="0">
                <a:pos x="connsiteX0" y="connsiteY0"/>
              </a:cxn>
              <a:cxn ang="0">
                <a:pos x="connsiteX1" y="connsiteY1"/>
              </a:cxn>
              <a:cxn ang="0">
                <a:pos x="connsiteX2" y="connsiteY2"/>
              </a:cxn>
              <a:cxn ang="0">
                <a:pos x="connsiteX3" y="connsiteY3"/>
              </a:cxn>
            </a:cxnLst>
            <a:rect l="l" t="t" r="r" b="b"/>
            <a:pathLst>
              <a:path w="11658600" h="7460673">
                <a:moveTo>
                  <a:pt x="0" y="7460673"/>
                </a:moveTo>
                <a:lnTo>
                  <a:pt x="11658600" y="0"/>
                </a:lnTo>
                <a:lnTo>
                  <a:pt x="11658600" y="7460673"/>
                </a:lnTo>
                <a:lnTo>
                  <a:pt x="0" y="7460673"/>
                </a:lnTo>
                <a:close/>
              </a:path>
            </a:pathLst>
          </a:cu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icture Placeholder 3">
            <a:extLst>
              <a:ext uri="{FF2B5EF4-FFF2-40B4-BE49-F238E27FC236}">
                <a16:creationId xmlns:a16="http://schemas.microsoft.com/office/drawing/2014/main" id="{59C97FA2-BDDE-460C-948E-4D78EBFA394A}"/>
              </a:ext>
            </a:extLst>
          </p:cNvPr>
          <p:cNvSpPr>
            <a:spLocks noGrp="1"/>
          </p:cNvSpPr>
          <p:nvPr>
            <p:ph type="pic" sz="quarter" idx="10"/>
          </p:nvPr>
        </p:nvSpPr>
        <p:spPr>
          <a:xfrm>
            <a:off x="9396844" y="415636"/>
            <a:ext cx="7831283" cy="9871364"/>
          </a:xfrm>
          <a:custGeom>
            <a:avLst/>
            <a:gdLst>
              <a:gd name="connsiteX0" fmla="*/ 0 w 7252855"/>
              <a:gd name="connsiteY0" fmla="*/ 0 h 8520545"/>
              <a:gd name="connsiteX1" fmla="*/ 7252855 w 7252855"/>
              <a:gd name="connsiteY1" fmla="*/ 0 h 8520545"/>
              <a:gd name="connsiteX2" fmla="*/ 7252855 w 7252855"/>
              <a:gd name="connsiteY2" fmla="*/ 8520545 h 8520545"/>
              <a:gd name="connsiteX3" fmla="*/ 0 w 7252855"/>
              <a:gd name="connsiteY3" fmla="*/ 8520545 h 8520545"/>
            </a:gdLst>
            <a:ahLst/>
            <a:cxnLst>
              <a:cxn ang="0">
                <a:pos x="connsiteX0" y="connsiteY0"/>
              </a:cxn>
              <a:cxn ang="0">
                <a:pos x="connsiteX1" y="connsiteY1"/>
              </a:cxn>
              <a:cxn ang="0">
                <a:pos x="connsiteX2" y="connsiteY2"/>
              </a:cxn>
              <a:cxn ang="0">
                <a:pos x="connsiteX3" y="connsiteY3"/>
              </a:cxn>
            </a:cxnLst>
            <a:rect l="l" t="t" r="r" b="b"/>
            <a:pathLst>
              <a:path w="7252855" h="8520545">
                <a:moveTo>
                  <a:pt x="0" y="0"/>
                </a:moveTo>
                <a:lnTo>
                  <a:pt x="7252855" y="0"/>
                </a:lnTo>
                <a:lnTo>
                  <a:pt x="7252855" y="8520545"/>
                </a:lnTo>
                <a:lnTo>
                  <a:pt x="0" y="8520545"/>
                </a:lnTo>
                <a:close/>
              </a:path>
            </a:pathLst>
          </a:custGeom>
          <a:noFill/>
        </p:spPr>
        <p:txBody>
          <a:bodyPr wrap="square">
            <a:noAutofit/>
          </a:bodyPr>
          <a:lstStyle>
            <a:lvl1pPr>
              <a:defRPr sz="2000"/>
            </a:lvl1pPr>
          </a:lstStyle>
          <a:p>
            <a:endParaRPr lang="en-ID"/>
          </a:p>
        </p:txBody>
      </p:sp>
    </p:spTree>
    <p:extLst>
      <p:ext uri="{BB962C8B-B14F-4D97-AF65-F5344CB8AC3E}">
        <p14:creationId xmlns:p14="http://schemas.microsoft.com/office/powerpoint/2010/main" val="23373248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DD1A4E6-C315-4295-9B8A-9B1F29E3F85B}"/>
              </a:ext>
            </a:extLst>
          </p:cNvPr>
          <p:cNvSpPr>
            <a:spLocks noGrp="1"/>
          </p:cNvSpPr>
          <p:nvPr>
            <p:ph type="pic" sz="quarter" idx="11"/>
          </p:nvPr>
        </p:nvSpPr>
        <p:spPr>
          <a:xfrm>
            <a:off x="9509978" y="0"/>
            <a:ext cx="8778022" cy="10287000"/>
          </a:xfrm>
          <a:custGeom>
            <a:avLst/>
            <a:gdLst>
              <a:gd name="connsiteX0" fmla="*/ 275 w 8778022"/>
              <a:gd name="connsiteY0" fmla="*/ 0 h 10287000"/>
              <a:gd name="connsiteX1" fmla="*/ 423732 w 8778022"/>
              <a:gd name="connsiteY1" fmla="*/ 0 h 10287000"/>
              <a:gd name="connsiteX2" fmla="*/ 8778022 w 8778022"/>
              <a:gd name="connsiteY2" fmla="*/ 0 h 10287000"/>
              <a:gd name="connsiteX3" fmla="*/ 8778022 w 8778022"/>
              <a:gd name="connsiteY3" fmla="*/ 10287000 h 10287000"/>
              <a:gd name="connsiteX4" fmla="*/ 1595107 w 8778022"/>
              <a:gd name="connsiteY4" fmla="*/ 10287000 h 10287000"/>
              <a:gd name="connsiteX5" fmla="*/ 423732 w 8778022"/>
              <a:gd name="connsiteY5" fmla="*/ 10287000 h 10287000"/>
              <a:gd name="connsiteX6" fmla="*/ 376972 w 8778022"/>
              <a:gd name="connsiteY6" fmla="*/ 10287000 h 10287000"/>
              <a:gd name="connsiteX7" fmla="*/ 376972 w 8778022"/>
              <a:gd name="connsiteY7" fmla="*/ 9660207 h 10287000"/>
              <a:gd name="connsiteX8" fmla="*/ 374333 w 8778022"/>
              <a:gd name="connsiteY8" fmla="*/ 9554685 h 10287000"/>
              <a:gd name="connsiteX9" fmla="*/ 1648653 w 8778022"/>
              <a:gd name="connsiteY9" fmla="*/ 7264627 h 10287000"/>
              <a:gd name="connsiteX10" fmla="*/ 1669634 w 8778022"/>
              <a:gd name="connsiteY10" fmla="*/ 7227468 h 10287000"/>
              <a:gd name="connsiteX11" fmla="*/ 1673483 w 8778022"/>
              <a:gd name="connsiteY11" fmla="*/ 7222321 h 10287000"/>
              <a:gd name="connsiteX12" fmla="*/ 1966732 w 8778022"/>
              <a:gd name="connsiteY12" fmla="*/ 6262289 h 10287000"/>
              <a:gd name="connsiteX13" fmla="*/ 1209691 w 8778022"/>
              <a:gd name="connsiteY13" fmla="*/ 4838466 h 10287000"/>
              <a:gd name="connsiteX14" fmla="*/ 976050 w 8778022"/>
              <a:gd name="connsiteY14" fmla="*/ 4658354 h 10287000"/>
              <a:gd name="connsiteX15" fmla="*/ 768 w 8778022"/>
              <a:gd name="connsiteY15" fmla="*/ 2441327 h 10287000"/>
              <a:gd name="connsiteX16" fmla="*/ 7022 w 8778022"/>
              <a:gd name="connsiteY16" fmla="*/ 2307638 h 10287000"/>
              <a:gd name="connsiteX17" fmla="*/ 275 w 8778022"/>
              <a:gd name="connsiteY17" fmla="*/ 2307638 h 1028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78022" h="10287000">
                <a:moveTo>
                  <a:pt x="275" y="0"/>
                </a:moveTo>
                <a:lnTo>
                  <a:pt x="423732" y="0"/>
                </a:lnTo>
                <a:lnTo>
                  <a:pt x="8778022" y="0"/>
                </a:lnTo>
                <a:lnTo>
                  <a:pt x="8778022" y="10287000"/>
                </a:lnTo>
                <a:lnTo>
                  <a:pt x="1595107" y="10287000"/>
                </a:lnTo>
                <a:lnTo>
                  <a:pt x="423732" y="10287000"/>
                </a:lnTo>
                <a:lnTo>
                  <a:pt x="376972" y="10287000"/>
                </a:lnTo>
                <a:lnTo>
                  <a:pt x="376972" y="9660207"/>
                </a:lnTo>
                <a:cubicBezTo>
                  <a:pt x="376092" y="9625033"/>
                  <a:pt x="375213" y="9589859"/>
                  <a:pt x="374333" y="9554685"/>
                </a:cubicBezTo>
                <a:cubicBezTo>
                  <a:pt x="370724" y="7940884"/>
                  <a:pt x="1222453" y="7958396"/>
                  <a:pt x="1648653" y="7264627"/>
                </a:cubicBezTo>
                <a:lnTo>
                  <a:pt x="1669634" y="7227468"/>
                </a:lnTo>
                <a:lnTo>
                  <a:pt x="1673483" y="7222321"/>
                </a:lnTo>
                <a:cubicBezTo>
                  <a:pt x="1858625" y="6948274"/>
                  <a:pt x="1966732" y="6617907"/>
                  <a:pt x="1966732" y="6262289"/>
                </a:cubicBezTo>
                <a:cubicBezTo>
                  <a:pt x="1966732" y="5669594"/>
                  <a:pt x="1666435" y="5147036"/>
                  <a:pt x="1209691" y="4838466"/>
                </a:cubicBezTo>
                <a:lnTo>
                  <a:pt x="976050" y="4658354"/>
                </a:lnTo>
                <a:cubicBezTo>
                  <a:pt x="482895" y="4244819"/>
                  <a:pt x="-22406" y="3762577"/>
                  <a:pt x="768" y="2441327"/>
                </a:cubicBezTo>
                <a:lnTo>
                  <a:pt x="7022" y="2307638"/>
                </a:lnTo>
                <a:lnTo>
                  <a:pt x="275" y="2307638"/>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39383990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E1ACA7F1-E57A-4AE4-A238-A670C1165F5A}"/>
              </a:ext>
            </a:extLst>
          </p:cNvPr>
          <p:cNvSpPr>
            <a:spLocks noGrp="1"/>
          </p:cNvSpPr>
          <p:nvPr>
            <p:ph type="pic" sz="quarter" idx="11"/>
          </p:nvPr>
        </p:nvSpPr>
        <p:spPr>
          <a:xfrm>
            <a:off x="-1" y="0"/>
            <a:ext cx="18287999" cy="4717473"/>
          </a:xfrm>
          <a:custGeom>
            <a:avLst/>
            <a:gdLst>
              <a:gd name="connsiteX0" fmla="*/ 0 w 7252855"/>
              <a:gd name="connsiteY0" fmla="*/ 0 h 8520545"/>
              <a:gd name="connsiteX1" fmla="*/ 7252855 w 7252855"/>
              <a:gd name="connsiteY1" fmla="*/ 0 h 8520545"/>
              <a:gd name="connsiteX2" fmla="*/ 7252855 w 7252855"/>
              <a:gd name="connsiteY2" fmla="*/ 8520545 h 8520545"/>
              <a:gd name="connsiteX3" fmla="*/ 0 w 7252855"/>
              <a:gd name="connsiteY3" fmla="*/ 8520545 h 8520545"/>
            </a:gdLst>
            <a:ahLst/>
            <a:cxnLst>
              <a:cxn ang="0">
                <a:pos x="connsiteX0" y="connsiteY0"/>
              </a:cxn>
              <a:cxn ang="0">
                <a:pos x="connsiteX1" y="connsiteY1"/>
              </a:cxn>
              <a:cxn ang="0">
                <a:pos x="connsiteX2" y="connsiteY2"/>
              </a:cxn>
              <a:cxn ang="0">
                <a:pos x="connsiteX3" y="connsiteY3"/>
              </a:cxn>
            </a:cxnLst>
            <a:rect l="l" t="t" r="r" b="b"/>
            <a:pathLst>
              <a:path w="7252855" h="8520545">
                <a:moveTo>
                  <a:pt x="0" y="0"/>
                </a:moveTo>
                <a:lnTo>
                  <a:pt x="7252855" y="0"/>
                </a:lnTo>
                <a:lnTo>
                  <a:pt x="7252855" y="8520545"/>
                </a:lnTo>
                <a:lnTo>
                  <a:pt x="0" y="8520545"/>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3706891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E1ACA7F1-E57A-4AE4-A238-A670C1165F5A}"/>
              </a:ext>
            </a:extLst>
          </p:cNvPr>
          <p:cNvSpPr>
            <a:spLocks noGrp="1"/>
          </p:cNvSpPr>
          <p:nvPr>
            <p:ph type="pic" sz="quarter" idx="11"/>
          </p:nvPr>
        </p:nvSpPr>
        <p:spPr>
          <a:xfrm>
            <a:off x="5449711" y="4248968"/>
            <a:ext cx="3636000" cy="4068001"/>
          </a:xfrm>
          <a:custGeom>
            <a:avLst/>
            <a:gdLst>
              <a:gd name="connsiteX0" fmla="*/ 0 w 7252855"/>
              <a:gd name="connsiteY0" fmla="*/ 0 h 8520545"/>
              <a:gd name="connsiteX1" fmla="*/ 7252855 w 7252855"/>
              <a:gd name="connsiteY1" fmla="*/ 0 h 8520545"/>
              <a:gd name="connsiteX2" fmla="*/ 7252855 w 7252855"/>
              <a:gd name="connsiteY2" fmla="*/ 8520545 h 8520545"/>
              <a:gd name="connsiteX3" fmla="*/ 0 w 7252855"/>
              <a:gd name="connsiteY3" fmla="*/ 8520545 h 8520545"/>
            </a:gdLst>
            <a:ahLst/>
            <a:cxnLst>
              <a:cxn ang="0">
                <a:pos x="connsiteX0" y="connsiteY0"/>
              </a:cxn>
              <a:cxn ang="0">
                <a:pos x="connsiteX1" y="connsiteY1"/>
              </a:cxn>
              <a:cxn ang="0">
                <a:pos x="connsiteX2" y="connsiteY2"/>
              </a:cxn>
              <a:cxn ang="0">
                <a:pos x="connsiteX3" y="connsiteY3"/>
              </a:cxn>
            </a:cxnLst>
            <a:rect l="l" t="t" r="r" b="b"/>
            <a:pathLst>
              <a:path w="7252855" h="8520545">
                <a:moveTo>
                  <a:pt x="0" y="0"/>
                </a:moveTo>
                <a:lnTo>
                  <a:pt x="7252855" y="0"/>
                </a:lnTo>
                <a:lnTo>
                  <a:pt x="7252855" y="8520545"/>
                </a:lnTo>
                <a:lnTo>
                  <a:pt x="0" y="8520545"/>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7" name="Picture Placeholder 3">
            <a:extLst>
              <a:ext uri="{FF2B5EF4-FFF2-40B4-BE49-F238E27FC236}">
                <a16:creationId xmlns:a16="http://schemas.microsoft.com/office/drawing/2014/main" id="{3B3C4DEF-B097-4097-877E-94318356BA28}"/>
              </a:ext>
            </a:extLst>
          </p:cNvPr>
          <p:cNvSpPr>
            <a:spLocks noGrp="1"/>
          </p:cNvSpPr>
          <p:nvPr>
            <p:ph type="pic" sz="quarter" idx="12"/>
          </p:nvPr>
        </p:nvSpPr>
        <p:spPr>
          <a:xfrm>
            <a:off x="9305147" y="4248968"/>
            <a:ext cx="3636000" cy="4068001"/>
          </a:xfrm>
          <a:custGeom>
            <a:avLst/>
            <a:gdLst>
              <a:gd name="connsiteX0" fmla="*/ 0 w 7252855"/>
              <a:gd name="connsiteY0" fmla="*/ 0 h 8520545"/>
              <a:gd name="connsiteX1" fmla="*/ 7252855 w 7252855"/>
              <a:gd name="connsiteY1" fmla="*/ 0 h 8520545"/>
              <a:gd name="connsiteX2" fmla="*/ 7252855 w 7252855"/>
              <a:gd name="connsiteY2" fmla="*/ 8520545 h 8520545"/>
              <a:gd name="connsiteX3" fmla="*/ 0 w 7252855"/>
              <a:gd name="connsiteY3" fmla="*/ 8520545 h 8520545"/>
            </a:gdLst>
            <a:ahLst/>
            <a:cxnLst>
              <a:cxn ang="0">
                <a:pos x="connsiteX0" y="connsiteY0"/>
              </a:cxn>
              <a:cxn ang="0">
                <a:pos x="connsiteX1" y="connsiteY1"/>
              </a:cxn>
              <a:cxn ang="0">
                <a:pos x="connsiteX2" y="connsiteY2"/>
              </a:cxn>
              <a:cxn ang="0">
                <a:pos x="connsiteX3" y="connsiteY3"/>
              </a:cxn>
            </a:cxnLst>
            <a:rect l="l" t="t" r="r" b="b"/>
            <a:pathLst>
              <a:path w="7252855" h="8520545">
                <a:moveTo>
                  <a:pt x="0" y="0"/>
                </a:moveTo>
                <a:lnTo>
                  <a:pt x="7252855" y="0"/>
                </a:lnTo>
                <a:lnTo>
                  <a:pt x="7252855" y="8520545"/>
                </a:lnTo>
                <a:lnTo>
                  <a:pt x="0" y="8520545"/>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8" name="Picture Placeholder 3">
            <a:extLst>
              <a:ext uri="{FF2B5EF4-FFF2-40B4-BE49-F238E27FC236}">
                <a16:creationId xmlns:a16="http://schemas.microsoft.com/office/drawing/2014/main" id="{60CE403B-BE5B-4242-B548-2B9F147682CA}"/>
              </a:ext>
            </a:extLst>
          </p:cNvPr>
          <p:cNvSpPr>
            <a:spLocks noGrp="1"/>
          </p:cNvSpPr>
          <p:nvPr>
            <p:ph type="pic" sz="quarter" idx="13"/>
          </p:nvPr>
        </p:nvSpPr>
        <p:spPr>
          <a:xfrm>
            <a:off x="13160583" y="4248968"/>
            <a:ext cx="3636000" cy="4068001"/>
          </a:xfrm>
          <a:custGeom>
            <a:avLst/>
            <a:gdLst>
              <a:gd name="connsiteX0" fmla="*/ 0 w 7252855"/>
              <a:gd name="connsiteY0" fmla="*/ 0 h 8520545"/>
              <a:gd name="connsiteX1" fmla="*/ 7252855 w 7252855"/>
              <a:gd name="connsiteY1" fmla="*/ 0 h 8520545"/>
              <a:gd name="connsiteX2" fmla="*/ 7252855 w 7252855"/>
              <a:gd name="connsiteY2" fmla="*/ 8520545 h 8520545"/>
              <a:gd name="connsiteX3" fmla="*/ 0 w 7252855"/>
              <a:gd name="connsiteY3" fmla="*/ 8520545 h 8520545"/>
            </a:gdLst>
            <a:ahLst/>
            <a:cxnLst>
              <a:cxn ang="0">
                <a:pos x="connsiteX0" y="connsiteY0"/>
              </a:cxn>
              <a:cxn ang="0">
                <a:pos x="connsiteX1" y="connsiteY1"/>
              </a:cxn>
              <a:cxn ang="0">
                <a:pos x="connsiteX2" y="connsiteY2"/>
              </a:cxn>
              <a:cxn ang="0">
                <a:pos x="connsiteX3" y="connsiteY3"/>
              </a:cxn>
            </a:cxnLst>
            <a:rect l="l" t="t" r="r" b="b"/>
            <a:pathLst>
              <a:path w="7252855" h="8520545">
                <a:moveTo>
                  <a:pt x="0" y="0"/>
                </a:moveTo>
                <a:lnTo>
                  <a:pt x="7252855" y="0"/>
                </a:lnTo>
                <a:lnTo>
                  <a:pt x="7252855" y="8520545"/>
                </a:lnTo>
                <a:lnTo>
                  <a:pt x="0" y="8520545"/>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9" name="Picture Placeholder 3">
            <a:extLst>
              <a:ext uri="{FF2B5EF4-FFF2-40B4-BE49-F238E27FC236}">
                <a16:creationId xmlns:a16="http://schemas.microsoft.com/office/drawing/2014/main" id="{79E97D71-6A44-4DEA-AA04-004D8DA3D071}"/>
              </a:ext>
            </a:extLst>
          </p:cNvPr>
          <p:cNvSpPr>
            <a:spLocks noGrp="1"/>
          </p:cNvSpPr>
          <p:nvPr>
            <p:ph type="pic" sz="quarter" idx="14"/>
          </p:nvPr>
        </p:nvSpPr>
        <p:spPr>
          <a:xfrm>
            <a:off x="1594275" y="4248967"/>
            <a:ext cx="3636000" cy="4068001"/>
          </a:xfrm>
          <a:custGeom>
            <a:avLst/>
            <a:gdLst>
              <a:gd name="connsiteX0" fmla="*/ 0 w 7252855"/>
              <a:gd name="connsiteY0" fmla="*/ 0 h 8520545"/>
              <a:gd name="connsiteX1" fmla="*/ 7252855 w 7252855"/>
              <a:gd name="connsiteY1" fmla="*/ 0 h 8520545"/>
              <a:gd name="connsiteX2" fmla="*/ 7252855 w 7252855"/>
              <a:gd name="connsiteY2" fmla="*/ 8520545 h 8520545"/>
              <a:gd name="connsiteX3" fmla="*/ 0 w 7252855"/>
              <a:gd name="connsiteY3" fmla="*/ 8520545 h 8520545"/>
            </a:gdLst>
            <a:ahLst/>
            <a:cxnLst>
              <a:cxn ang="0">
                <a:pos x="connsiteX0" y="connsiteY0"/>
              </a:cxn>
              <a:cxn ang="0">
                <a:pos x="connsiteX1" y="connsiteY1"/>
              </a:cxn>
              <a:cxn ang="0">
                <a:pos x="connsiteX2" y="connsiteY2"/>
              </a:cxn>
              <a:cxn ang="0">
                <a:pos x="connsiteX3" y="connsiteY3"/>
              </a:cxn>
            </a:cxnLst>
            <a:rect l="l" t="t" r="r" b="b"/>
            <a:pathLst>
              <a:path w="7252855" h="8520545">
                <a:moveTo>
                  <a:pt x="0" y="0"/>
                </a:moveTo>
                <a:lnTo>
                  <a:pt x="7252855" y="0"/>
                </a:lnTo>
                <a:lnTo>
                  <a:pt x="7252855" y="8520545"/>
                </a:lnTo>
                <a:lnTo>
                  <a:pt x="0" y="8520545"/>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477020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0864DA90-F6CB-45D1-B29C-20F2DBCB4DB1}"/>
              </a:ext>
            </a:extLst>
          </p:cNvPr>
          <p:cNvSpPr>
            <a:spLocks noGrp="1"/>
          </p:cNvSpPr>
          <p:nvPr>
            <p:ph type="pic" sz="quarter" idx="13"/>
          </p:nvPr>
        </p:nvSpPr>
        <p:spPr>
          <a:xfrm>
            <a:off x="9919138" y="0"/>
            <a:ext cx="8368862" cy="10287000"/>
          </a:xfrm>
          <a:custGeom>
            <a:avLst/>
            <a:gdLst>
              <a:gd name="connsiteX0" fmla="*/ 2585813 w 8368862"/>
              <a:gd name="connsiteY0" fmla="*/ 0 h 10287000"/>
              <a:gd name="connsiteX1" fmla="*/ 8368862 w 8368862"/>
              <a:gd name="connsiteY1" fmla="*/ 0 h 10287000"/>
              <a:gd name="connsiteX2" fmla="*/ 8368862 w 8368862"/>
              <a:gd name="connsiteY2" fmla="*/ 10287000 h 10287000"/>
              <a:gd name="connsiteX3" fmla="*/ 5417477 w 8368862"/>
              <a:gd name="connsiteY3" fmla="*/ 10287000 h 10287000"/>
              <a:gd name="connsiteX4" fmla="*/ 273428 w 8368862"/>
              <a:gd name="connsiteY4" fmla="*/ 3442503 h 10287000"/>
              <a:gd name="connsiteX5" fmla="*/ 544058 w 8368862"/>
              <a:gd name="connsiteY5" fmla="*/ 1534501 h 1028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68862" h="10287000">
                <a:moveTo>
                  <a:pt x="2585813" y="0"/>
                </a:moveTo>
                <a:lnTo>
                  <a:pt x="8368862" y="0"/>
                </a:lnTo>
                <a:lnTo>
                  <a:pt x="8368862" y="10287000"/>
                </a:lnTo>
                <a:lnTo>
                  <a:pt x="5417477" y="10287000"/>
                </a:lnTo>
                <a:lnTo>
                  <a:pt x="273428" y="3442503"/>
                </a:lnTo>
                <a:cubicBezTo>
                  <a:pt x="-178719" y="2840890"/>
                  <a:pt x="-57554" y="1986648"/>
                  <a:pt x="544058" y="1534501"/>
                </a:cubicBez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12" name="Freeform: Shape 11">
            <a:extLst>
              <a:ext uri="{FF2B5EF4-FFF2-40B4-BE49-F238E27FC236}">
                <a16:creationId xmlns:a16="http://schemas.microsoft.com/office/drawing/2014/main" id="{6CAEC353-382F-4178-938C-7D386213013E}"/>
              </a:ext>
            </a:extLst>
          </p:cNvPr>
          <p:cNvSpPr/>
          <p:nvPr userDrawn="1"/>
        </p:nvSpPr>
        <p:spPr>
          <a:xfrm>
            <a:off x="0" y="8838396"/>
            <a:ext cx="3602991" cy="1448604"/>
          </a:xfrm>
          <a:custGeom>
            <a:avLst/>
            <a:gdLst>
              <a:gd name="connsiteX0" fmla="*/ 1856089 w 3602991"/>
              <a:gd name="connsiteY0" fmla="*/ 121 h 1448604"/>
              <a:gd name="connsiteX1" fmla="*/ 2452802 w 3602991"/>
              <a:gd name="connsiteY1" fmla="*/ 259113 h 1448604"/>
              <a:gd name="connsiteX2" fmla="*/ 3602991 w 3602991"/>
              <a:gd name="connsiteY2" fmla="*/ 1448604 h 1448604"/>
              <a:gd name="connsiteX3" fmla="*/ 0 w 3602991"/>
              <a:gd name="connsiteY3" fmla="*/ 1448604 h 1448604"/>
              <a:gd name="connsiteX4" fmla="*/ 1251013 w 3602991"/>
              <a:gd name="connsiteY4" fmla="*/ 238925 h 1448604"/>
              <a:gd name="connsiteX5" fmla="*/ 1856089 w 3602991"/>
              <a:gd name="connsiteY5" fmla="*/ 121 h 1448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02991" h="1448604">
                <a:moveTo>
                  <a:pt x="1856089" y="121"/>
                </a:moveTo>
                <a:cubicBezTo>
                  <a:pt x="2073570" y="3774"/>
                  <a:pt x="2289657" y="90394"/>
                  <a:pt x="2452802" y="259113"/>
                </a:cubicBezTo>
                <a:lnTo>
                  <a:pt x="3602991" y="1448604"/>
                </a:lnTo>
                <a:lnTo>
                  <a:pt x="0" y="1448604"/>
                </a:lnTo>
                <a:lnTo>
                  <a:pt x="1251013" y="238925"/>
                </a:lnTo>
                <a:cubicBezTo>
                  <a:pt x="1419733" y="75780"/>
                  <a:pt x="1638608" y="-3533"/>
                  <a:pt x="1856089" y="121"/>
                </a:cubicBezTo>
                <a:close/>
              </a:path>
            </a:pathLst>
          </a:cu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13293034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428CF6C-0777-4493-A6D3-19551124F12E}"/>
              </a:ext>
            </a:extLst>
          </p:cNvPr>
          <p:cNvSpPr/>
          <p:nvPr userDrawn="1"/>
        </p:nvSpPr>
        <p:spPr>
          <a:xfrm>
            <a:off x="1226128" y="1808017"/>
            <a:ext cx="4384964" cy="4759036"/>
          </a:xfrm>
          <a:prstGeom prst="rect">
            <a:avLst/>
          </a:prstGeom>
          <a:solidFill>
            <a:srgbClr val="F7FAFF"/>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Rectangle 14">
            <a:extLst>
              <a:ext uri="{FF2B5EF4-FFF2-40B4-BE49-F238E27FC236}">
                <a16:creationId xmlns:a16="http://schemas.microsoft.com/office/drawing/2014/main" id="{93953983-D849-433E-95CF-A6E4ACB6D92C}"/>
              </a:ext>
            </a:extLst>
          </p:cNvPr>
          <p:cNvSpPr/>
          <p:nvPr userDrawn="1"/>
        </p:nvSpPr>
        <p:spPr>
          <a:xfrm>
            <a:off x="5784272" y="1808017"/>
            <a:ext cx="4384964" cy="4759036"/>
          </a:xfrm>
          <a:prstGeom prst="rect">
            <a:avLst/>
          </a:prstGeom>
          <a:solidFill>
            <a:srgbClr val="F7FAFF"/>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Picture Placeholder 11">
            <a:extLst>
              <a:ext uri="{FF2B5EF4-FFF2-40B4-BE49-F238E27FC236}">
                <a16:creationId xmlns:a16="http://schemas.microsoft.com/office/drawing/2014/main" id="{355F2393-787E-4C65-8C73-29D697481849}"/>
              </a:ext>
            </a:extLst>
          </p:cNvPr>
          <p:cNvSpPr>
            <a:spLocks noGrp="1"/>
          </p:cNvSpPr>
          <p:nvPr>
            <p:ph type="pic" sz="quarter" idx="14"/>
          </p:nvPr>
        </p:nvSpPr>
        <p:spPr>
          <a:xfrm>
            <a:off x="1432214" y="2031684"/>
            <a:ext cx="3972792" cy="4311702"/>
          </a:xfrm>
          <a:custGeom>
            <a:avLst/>
            <a:gdLst>
              <a:gd name="connsiteX0" fmla="*/ 0 w 3972792"/>
              <a:gd name="connsiteY0" fmla="*/ 0 h 4311702"/>
              <a:gd name="connsiteX1" fmla="*/ 3972792 w 3972792"/>
              <a:gd name="connsiteY1" fmla="*/ 0 h 4311702"/>
              <a:gd name="connsiteX2" fmla="*/ 3972792 w 3972792"/>
              <a:gd name="connsiteY2" fmla="*/ 4311702 h 4311702"/>
              <a:gd name="connsiteX3" fmla="*/ 0 w 3972792"/>
              <a:gd name="connsiteY3" fmla="*/ 4311702 h 4311702"/>
            </a:gdLst>
            <a:ahLst/>
            <a:cxnLst>
              <a:cxn ang="0">
                <a:pos x="connsiteX0" y="connsiteY0"/>
              </a:cxn>
              <a:cxn ang="0">
                <a:pos x="connsiteX1" y="connsiteY1"/>
              </a:cxn>
              <a:cxn ang="0">
                <a:pos x="connsiteX2" y="connsiteY2"/>
              </a:cxn>
              <a:cxn ang="0">
                <a:pos x="connsiteX3" y="connsiteY3"/>
              </a:cxn>
            </a:cxnLst>
            <a:rect l="l" t="t" r="r" b="b"/>
            <a:pathLst>
              <a:path w="3972792" h="4311702">
                <a:moveTo>
                  <a:pt x="0" y="0"/>
                </a:moveTo>
                <a:lnTo>
                  <a:pt x="3972792" y="0"/>
                </a:lnTo>
                <a:lnTo>
                  <a:pt x="3972792" y="4311702"/>
                </a:lnTo>
                <a:lnTo>
                  <a:pt x="0" y="4311702"/>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13" name="Picture Placeholder 12">
            <a:extLst>
              <a:ext uri="{FF2B5EF4-FFF2-40B4-BE49-F238E27FC236}">
                <a16:creationId xmlns:a16="http://schemas.microsoft.com/office/drawing/2014/main" id="{6FC1AA84-AE37-4099-B6A1-280E4E25F568}"/>
              </a:ext>
            </a:extLst>
          </p:cNvPr>
          <p:cNvSpPr>
            <a:spLocks noGrp="1"/>
          </p:cNvSpPr>
          <p:nvPr>
            <p:ph type="pic" sz="quarter" idx="13"/>
          </p:nvPr>
        </p:nvSpPr>
        <p:spPr>
          <a:xfrm>
            <a:off x="5990358" y="2031684"/>
            <a:ext cx="3972792" cy="4311702"/>
          </a:xfrm>
          <a:custGeom>
            <a:avLst/>
            <a:gdLst>
              <a:gd name="connsiteX0" fmla="*/ 0 w 3972792"/>
              <a:gd name="connsiteY0" fmla="*/ 0 h 4311702"/>
              <a:gd name="connsiteX1" fmla="*/ 3972792 w 3972792"/>
              <a:gd name="connsiteY1" fmla="*/ 0 h 4311702"/>
              <a:gd name="connsiteX2" fmla="*/ 3972792 w 3972792"/>
              <a:gd name="connsiteY2" fmla="*/ 4311702 h 4311702"/>
              <a:gd name="connsiteX3" fmla="*/ 0 w 3972792"/>
              <a:gd name="connsiteY3" fmla="*/ 4311702 h 4311702"/>
            </a:gdLst>
            <a:ahLst/>
            <a:cxnLst>
              <a:cxn ang="0">
                <a:pos x="connsiteX0" y="connsiteY0"/>
              </a:cxn>
              <a:cxn ang="0">
                <a:pos x="connsiteX1" y="connsiteY1"/>
              </a:cxn>
              <a:cxn ang="0">
                <a:pos x="connsiteX2" y="connsiteY2"/>
              </a:cxn>
              <a:cxn ang="0">
                <a:pos x="connsiteX3" y="connsiteY3"/>
              </a:cxn>
            </a:cxnLst>
            <a:rect l="l" t="t" r="r" b="b"/>
            <a:pathLst>
              <a:path w="3972792" h="4311702">
                <a:moveTo>
                  <a:pt x="0" y="0"/>
                </a:moveTo>
                <a:lnTo>
                  <a:pt x="3972792" y="0"/>
                </a:lnTo>
                <a:lnTo>
                  <a:pt x="3972792" y="4311702"/>
                </a:lnTo>
                <a:lnTo>
                  <a:pt x="0" y="4311702"/>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13129479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4B37E9EA-6359-4084-B405-789EF385263A}"/>
              </a:ext>
            </a:extLst>
          </p:cNvPr>
          <p:cNvSpPr>
            <a:spLocks noGrp="1"/>
          </p:cNvSpPr>
          <p:nvPr>
            <p:ph type="pic" sz="quarter" idx="16"/>
          </p:nvPr>
        </p:nvSpPr>
        <p:spPr>
          <a:xfrm>
            <a:off x="12926287" y="3405960"/>
            <a:ext cx="5361710" cy="3445560"/>
          </a:xfrm>
          <a:custGeom>
            <a:avLst/>
            <a:gdLst>
              <a:gd name="connsiteX0" fmla="*/ 0 w 5361710"/>
              <a:gd name="connsiteY0" fmla="*/ 0 h 3430800"/>
              <a:gd name="connsiteX1" fmla="*/ 5361710 w 5361710"/>
              <a:gd name="connsiteY1" fmla="*/ 0 h 3430800"/>
              <a:gd name="connsiteX2" fmla="*/ 5361710 w 5361710"/>
              <a:gd name="connsiteY2" fmla="*/ 3430800 h 3430800"/>
              <a:gd name="connsiteX3" fmla="*/ 0 w 5361710"/>
              <a:gd name="connsiteY3" fmla="*/ 3430800 h 3430800"/>
            </a:gdLst>
            <a:ahLst/>
            <a:cxnLst>
              <a:cxn ang="0">
                <a:pos x="connsiteX0" y="connsiteY0"/>
              </a:cxn>
              <a:cxn ang="0">
                <a:pos x="connsiteX1" y="connsiteY1"/>
              </a:cxn>
              <a:cxn ang="0">
                <a:pos x="connsiteX2" y="connsiteY2"/>
              </a:cxn>
              <a:cxn ang="0">
                <a:pos x="connsiteX3" y="connsiteY3"/>
              </a:cxn>
            </a:cxnLst>
            <a:rect l="l" t="t" r="r" b="b"/>
            <a:pathLst>
              <a:path w="5361710" h="3430800">
                <a:moveTo>
                  <a:pt x="0" y="0"/>
                </a:moveTo>
                <a:lnTo>
                  <a:pt x="5361710" y="0"/>
                </a:lnTo>
                <a:lnTo>
                  <a:pt x="5361710" y="3430800"/>
                </a:lnTo>
                <a:lnTo>
                  <a:pt x="0" y="3430800"/>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18" name="Picture Placeholder 17">
            <a:extLst>
              <a:ext uri="{FF2B5EF4-FFF2-40B4-BE49-F238E27FC236}">
                <a16:creationId xmlns:a16="http://schemas.microsoft.com/office/drawing/2014/main" id="{B848A878-4503-48A8-8532-625445015DE4}"/>
              </a:ext>
            </a:extLst>
          </p:cNvPr>
          <p:cNvSpPr>
            <a:spLocks noGrp="1"/>
          </p:cNvSpPr>
          <p:nvPr>
            <p:ph type="pic" sz="quarter" idx="17"/>
          </p:nvPr>
        </p:nvSpPr>
        <p:spPr>
          <a:xfrm>
            <a:off x="12926290" y="6851520"/>
            <a:ext cx="5361710" cy="3445560"/>
          </a:xfrm>
          <a:custGeom>
            <a:avLst/>
            <a:gdLst>
              <a:gd name="connsiteX0" fmla="*/ 0 w 5361710"/>
              <a:gd name="connsiteY0" fmla="*/ 0 h 3430800"/>
              <a:gd name="connsiteX1" fmla="*/ 5361710 w 5361710"/>
              <a:gd name="connsiteY1" fmla="*/ 0 h 3430800"/>
              <a:gd name="connsiteX2" fmla="*/ 5361710 w 5361710"/>
              <a:gd name="connsiteY2" fmla="*/ 3430800 h 3430800"/>
              <a:gd name="connsiteX3" fmla="*/ 0 w 5361710"/>
              <a:gd name="connsiteY3" fmla="*/ 3430800 h 3430800"/>
            </a:gdLst>
            <a:ahLst/>
            <a:cxnLst>
              <a:cxn ang="0">
                <a:pos x="connsiteX0" y="connsiteY0"/>
              </a:cxn>
              <a:cxn ang="0">
                <a:pos x="connsiteX1" y="connsiteY1"/>
              </a:cxn>
              <a:cxn ang="0">
                <a:pos x="connsiteX2" y="connsiteY2"/>
              </a:cxn>
              <a:cxn ang="0">
                <a:pos x="connsiteX3" y="connsiteY3"/>
              </a:cxn>
            </a:cxnLst>
            <a:rect l="l" t="t" r="r" b="b"/>
            <a:pathLst>
              <a:path w="5361710" h="3430800">
                <a:moveTo>
                  <a:pt x="0" y="0"/>
                </a:moveTo>
                <a:lnTo>
                  <a:pt x="5361710" y="0"/>
                </a:lnTo>
                <a:lnTo>
                  <a:pt x="5361710" y="3430800"/>
                </a:lnTo>
                <a:lnTo>
                  <a:pt x="0" y="3430800"/>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10" name="Picture Placeholder 11">
            <a:extLst>
              <a:ext uri="{FF2B5EF4-FFF2-40B4-BE49-F238E27FC236}">
                <a16:creationId xmlns:a16="http://schemas.microsoft.com/office/drawing/2014/main" id="{279C39B8-970D-4279-8AA9-10AE6F76C4CD}"/>
              </a:ext>
            </a:extLst>
          </p:cNvPr>
          <p:cNvSpPr>
            <a:spLocks noGrp="1"/>
          </p:cNvSpPr>
          <p:nvPr>
            <p:ph type="pic" sz="quarter" idx="14"/>
          </p:nvPr>
        </p:nvSpPr>
        <p:spPr>
          <a:xfrm>
            <a:off x="7356763" y="0"/>
            <a:ext cx="5569524" cy="10297080"/>
          </a:xfrm>
          <a:custGeom>
            <a:avLst/>
            <a:gdLst>
              <a:gd name="connsiteX0" fmla="*/ 0 w 3972792"/>
              <a:gd name="connsiteY0" fmla="*/ 0 h 4311702"/>
              <a:gd name="connsiteX1" fmla="*/ 3972792 w 3972792"/>
              <a:gd name="connsiteY1" fmla="*/ 0 h 4311702"/>
              <a:gd name="connsiteX2" fmla="*/ 3972792 w 3972792"/>
              <a:gd name="connsiteY2" fmla="*/ 4311702 h 4311702"/>
              <a:gd name="connsiteX3" fmla="*/ 0 w 3972792"/>
              <a:gd name="connsiteY3" fmla="*/ 4311702 h 4311702"/>
            </a:gdLst>
            <a:ahLst/>
            <a:cxnLst>
              <a:cxn ang="0">
                <a:pos x="connsiteX0" y="connsiteY0"/>
              </a:cxn>
              <a:cxn ang="0">
                <a:pos x="connsiteX1" y="connsiteY1"/>
              </a:cxn>
              <a:cxn ang="0">
                <a:pos x="connsiteX2" y="connsiteY2"/>
              </a:cxn>
              <a:cxn ang="0">
                <a:pos x="connsiteX3" y="connsiteY3"/>
              </a:cxn>
            </a:cxnLst>
            <a:rect l="l" t="t" r="r" b="b"/>
            <a:pathLst>
              <a:path w="3972792" h="4311702">
                <a:moveTo>
                  <a:pt x="0" y="0"/>
                </a:moveTo>
                <a:lnTo>
                  <a:pt x="3972792" y="0"/>
                </a:lnTo>
                <a:lnTo>
                  <a:pt x="3972792" y="4311702"/>
                </a:lnTo>
                <a:lnTo>
                  <a:pt x="0" y="4311702"/>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16" name="Picture Placeholder 15">
            <a:extLst>
              <a:ext uri="{FF2B5EF4-FFF2-40B4-BE49-F238E27FC236}">
                <a16:creationId xmlns:a16="http://schemas.microsoft.com/office/drawing/2014/main" id="{53442AF3-A120-4B91-9B1A-72ACB77D9519}"/>
              </a:ext>
            </a:extLst>
          </p:cNvPr>
          <p:cNvSpPr>
            <a:spLocks noGrp="1"/>
          </p:cNvSpPr>
          <p:nvPr>
            <p:ph type="pic" sz="quarter" idx="15"/>
          </p:nvPr>
        </p:nvSpPr>
        <p:spPr>
          <a:xfrm>
            <a:off x="12926287" y="-24840"/>
            <a:ext cx="5361713" cy="3430800"/>
          </a:xfrm>
          <a:custGeom>
            <a:avLst/>
            <a:gdLst>
              <a:gd name="connsiteX0" fmla="*/ 0 w 5361710"/>
              <a:gd name="connsiteY0" fmla="*/ 0 h 3430800"/>
              <a:gd name="connsiteX1" fmla="*/ 5361710 w 5361710"/>
              <a:gd name="connsiteY1" fmla="*/ 0 h 3430800"/>
              <a:gd name="connsiteX2" fmla="*/ 5361710 w 5361710"/>
              <a:gd name="connsiteY2" fmla="*/ 3430800 h 3430800"/>
              <a:gd name="connsiteX3" fmla="*/ 0 w 5361710"/>
              <a:gd name="connsiteY3" fmla="*/ 3430800 h 3430800"/>
            </a:gdLst>
            <a:ahLst/>
            <a:cxnLst>
              <a:cxn ang="0">
                <a:pos x="connsiteX0" y="connsiteY0"/>
              </a:cxn>
              <a:cxn ang="0">
                <a:pos x="connsiteX1" y="connsiteY1"/>
              </a:cxn>
              <a:cxn ang="0">
                <a:pos x="connsiteX2" y="connsiteY2"/>
              </a:cxn>
              <a:cxn ang="0">
                <a:pos x="connsiteX3" y="connsiteY3"/>
              </a:cxn>
            </a:cxnLst>
            <a:rect l="l" t="t" r="r" b="b"/>
            <a:pathLst>
              <a:path w="5361710" h="3430800">
                <a:moveTo>
                  <a:pt x="0" y="0"/>
                </a:moveTo>
                <a:lnTo>
                  <a:pt x="5361710" y="0"/>
                </a:lnTo>
                <a:lnTo>
                  <a:pt x="5361710" y="3430800"/>
                </a:lnTo>
                <a:lnTo>
                  <a:pt x="0" y="3430800"/>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1994595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29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CB3C0B99-D504-406F-855B-5B3A640D94E4}"/>
              </a:ext>
            </a:extLst>
          </p:cNvPr>
          <p:cNvSpPr>
            <a:spLocks noGrp="1"/>
          </p:cNvSpPr>
          <p:nvPr>
            <p:ph type="pic" sz="quarter" idx="10"/>
          </p:nvPr>
        </p:nvSpPr>
        <p:spPr>
          <a:xfrm>
            <a:off x="9310256" y="0"/>
            <a:ext cx="8977745" cy="10287000"/>
          </a:xfrm>
          <a:custGeom>
            <a:avLst/>
            <a:gdLst>
              <a:gd name="connsiteX0" fmla="*/ 2278855 w 8977745"/>
              <a:gd name="connsiteY0" fmla="*/ 0 h 10287000"/>
              <a:gd name="connsiteX1" fmla="*/ 8977745 w 8977745"/>
              <a:gd name="connsiteY1" fmla="*/ 0 h 10287000"/>
              <a:gd name="connsiteX2" fmla="*/ 8977745 w 8977745"/>
              <a:gd name="connsiteY2" fmla="*/ 10287000 h 10287000"/>
              <a:gd name="connsiteX3" fmla="*/ 1693717 w 8977745"/>
              <a:gd name="connsiteY3" fmla="*/ 10287000 h 10287000"/>
              <a:gd name="connsiteX4" fmla="*/ 2535381 w 8977745"/>
              <a:gd name="connsiteY4" fmla="*/ 8291946 h 10287000"/>
              <a:gd name="connsiteX5" fmla="*/ 0 w 8977745"/>
              <a:gd name="connsiteY5" fmla="*/ 1454726 h 1028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77745" h="10287000">
                <a:moveTo>
                  <a:pt x="2278855" y="0"/>
                </a:moveTo>
                <a:lnTo>
                  <a:pt x="8977745" y="0"/>
                </a:lnTo>
                <a:lnTo>
                  <a:pt x="8977745" y="10287000"/>
                </a:lnTo>
                <a:lnTo>
                  <a:pt x="1693717" y="10287000"/>
                </a:lnTo>
                <a:lnTo>
                  <a:pt x="2535381" y="8291946"/>
                </a:lnTo>
                <a:lnTo>
                  <a:pt x="0" y="1454726"/>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36042516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9D51576-F5C8-4F45-8196-C4ACB5D60A7D}"/>
              </a:ext>
            </a:extLst>
          </p:cNvPr>
          <p:cNvSpPr>
            <a:spLocks noGrp="1"/>
          </p:cNvSpPr>
          <p:nvPr>
            <p:ph type="pic" sz="quarter" idx="14"/>
          </p:nvPr>
        </p:nvSpPr>
        <p:spPr>
          <a:xfrm>
            <a:off x="8293676" y="983761"/>
            <a:ext cx="4549488" cy="3941530"/>
          </a:xfrm>
          <a:custGeom>
            <a:avLst/>
            <a:gdLst>
              <a:gd name="connsiteX0" fmla="*/ 0 w 4549488"/>
              <a:gd name="connsiteY0" fmla="*/ 0 h 3941530"/>
              <a:gd name="connsiteX1" fmla="*/ 4549488 w 4549488"/>
              <a:gd name="connsiteY1" fmla="*/ 0 h 3941530"/>
              <a:gd name="connsiteX2" fmla="*/ 4549488 w 4549488"/>
              <a:gd name="connsiteY2" fmla="*/ 3941530 h 3941530"/>
              <a:gd name="connsiteX3" fmla="*/ 0 w 4549488"/>
              <a:gd name="connsiteY3" fmla="*/ 3941530 h 3941530"/>
            </a:gdLst>
            <a:ahLst/>
            <a:cxnLst>
              <a:cxn ang="0">
                <a:pos x="connsiteX0" y="connsiteY0"/>
              </a:cxn>
              <a:cxn ang="0">
                <a:pos x="connsiteX1" y="connsiteY1"/>
              </a:cxn>
              <a:cxn ang="0">
                <a:pos x="connsiteX2" y="connsiteY2"/>
              </a:cxn>
              <a:cxn ang="0">
                <a:pos x="connsiteX3" y="connsiteY3"/>
              </a:cxn>
            </a:cxnLst>
            <a:rect l="l" t="t" r="r" b="b"/>
            <a:pathLst>
              <a:path w="4549488" h="3941530">
                <a:moveTo>
                  <a:pt x="0" y="0"/>
                </a:moveTo>
                <a:lnTo>
                  <a:pt x="4549488" y="0"/>
                </a:lnTo>
                <a:lnTo>
                  <a:pt x="4549488" y="3941530"/>
                </a:lnTo>
                <a:lnTo>
                  <a:pt x="0" y="3941530"/>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9" name="Picture Placeholder 8">
            <a:extLst>
              <a:ext uri="{FF2B5EF4-FFF2-40B4-BE49-F238E27FC236}">
                <a16:creationId xmlns:a16="http://schemas.microsoft.com/office/drawing/2014/main" id="{3735AEF1-226F-44DC-9BAF-08E29353D28B}"/>
              </a:ext>
            </a:extLst>
          </p:cNvPr>
          <p:cNvSpPr>
            <a:spLocks noGrp="1"/>
          </p:cNvSpPr>
          <p:nvPr>
            <p:ph type="pic" sz="quarter" idx="15"/>
          </p:nvPr>
        </p:nvSpPr>
        <p:spPr>
          <a:xfrm>
            <a:off x="8293676" y="5361710"/>
            <a:ext cx="4549488" cy="3941530"/>
          </a:xfrm>
          <a:custGeom>
            <a:avLst/>
            <a:gdLst>
              <a:gd name="connsiteX0" fmla="*/ 0 w 4549488"/>
              <a:gd name="connsiteY0" fmla="*/ 0 h 3941530"/>
              <a:gd name="connsiteX1" fmla="*/ 4549488 w 4549488"/>
              <a:gd name="connsiteY1" fmla="*/ 0 h 3941530"/>
              <a:gd name="connsiteX2" fmla="*/ 4549488 w 4549488"/>
              <a:gd name="connsiteY2" fmla="*/ 3941530 h 3941530"/>
              <a:gd name="connsiteX3" fmla="*/ 0 w 4549488"/>
              <a:gd name="connsiteY3" fmla="*/ 3941530 h 3941530"/>
            </a:gdLst>
            <a:ahLst/>
            <a:cxnLst>
              <a:cxn ang="0">
                <a:pos x="connsiteX0" y="connsiteY0"/>
              </a:cxn>
              <a:cxn ang="0">
                <a:pos x="connsiteX1" y="connsiteY1"/>
              </a:cxn>
              <a:cxn ang="0">
                <a:pos x="connsiteX2" y="connsiteY2"/>
              </a:cxn>
              <a:cxn ang="0">
                <a:pos x="connsiteX3" y="connsiteY3"/>
              </a:cxn>
            </a:cxnLst>
            <a:rect l="l" t="t" r="r" b="b"/>
            <a:pathLst>
              <a:path w="4549488" h="3941530">
                <a:moveTo>
                  <a:pt x="0" y="0"/>
                </a:moveTo>
                <a:lnTo>
                  <a:pt x="4549488" y="0"/>
                </a:lnTo>
                <a:lnTo>
                  <a:pt x="4549488" y="3941530"/>
                </a:lnTo>
                <a:lnTo>
                  <a:pt x="0" y="3941530"/>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4" name="Rectangle 3">
            <a:extLst>
              <a:ext uri="{FF2B5EF4-FFF2-40B4-BE49-F238E27FC236}">
                <a16:creationId xmlns:a16="http://schemas.microsoft.com/office/drawing/2014/main" id="{BBA6A894-92FF-4FB5-AD3C-EAE0895BC4CE}"/>
              </a:ext>
            </a:extLst>
          </p:cNvPr>
          <p:cNvSpPr/>
          <p:nvPr userDrawn="1"/>
        </p:nvSpPr>
        <p:spPr>
          <a:xfrm>
            <a:off x="1" y="0"/>
            <a:ext cx="7606144" cy="10287000"/>
          </a:xfrm>
          <a:prstGeom prst="rect">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22335948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57BEEB49-9E76-4497-8E33-5F7100071ED1}"/>
              </a:ext>
            </a:extLst>
          </p:cNvPr>
          <p:cNvSpPr>
            <a:spLocks noGrp="1"/>
          </p:cNvSpPr>
          <p:nvPr>
            <p:ph type="pic" sz="quarter" idx="14"/>
          </p:nvPr>
        </p:nvSpPr>
        <p:spPr>
          <a:xfrm>
            <a:off x="5205847" y="1028700"/>
            <a:ext cx="4114800" cy="4114800"/>
          </a:xfrm>
          <a:custGeom>
            <a:avLst/>
            <a:gdLst>
              <a:gd name="connsiteX0" fmla="*/ 0 w 4114800"/>
              <a:gd name="connsiteY0" fmla="*/ 0 h 4114800"/>
              <a:gd name="connsiteX1" fmla="*/ 4114800 w 4114800"/>
              <a:gd name="connsiteY1" fmla="*/ 0 h 4114800"/>
              <a:gd name="connsiteX2" fmla="*/ 4114800 w 4114800"/>
              <a:gd name="connsiteY2" fmla="*/ 4114800 h 4114800"/>
              <a:gd name="connsiteX3" fmla="*/ 0 w 4114800"/>
              <a:gd name="connsiteY3" fmla="*/ 4114800 h 4114800"/>
            </a:gdLst>
            <a:ahLst/>
            <a:cxnLst>
              <a:cxn ang="0">
                <a:pos x="connsiteX0" y="connsiteY0"/>
              </a:cxn>
              <a:cxn ang="0">
                <a:pos x="connsiteX1" y="connsiteY1"/>
              </a:cxn>
              <a:cxn ang="0">
                <a:pos x="connsiteX2" y="connsiteY2"/>
              </a:cxn>
              <a:cxn ang="0">
                <a:pos x="connsiteX3" y="connsiteY3"/>
              </a:cxn>
            </a:cxnLst>
            <a:rect l="l" t="t" r="r" b="b"/>
            <a:pathLst>
              <a:path w="4114800" h="4114800">
                <a:moveTo>
                  <a:pt x="0" y="0"/>
                </a:moveTo>
                <a:lnTo>
                  <a:pt x="4114800" y="0"/>
                </a:lnTo>
                <a:lnTo>
                  <a:pt x="4114800" y="4114800"/>
                </a:lnTo>
                <a:lnTo>
                  <a:pt x="0" y="4114800"/>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12" name="Picture Placeholder 11">
            <a:extLst>
              <a:ext uri="{FF2B5EF4-FFF2-40B4-BE49-F238E27FC236}">
                <a16:creationId xmlns:a16="http://schemas.microsoft.com/office/drawing/2014/main" id="{8A9B2DF8-7201-4C1F-9D8F-AC22C23EB83C}"/>
              </a:ext>
            </a:extLst>
          </p:cNvPr>
          <p:cNvSpPr>
            <a:spLocks noGrp="1"/>
          </p:cNvSpPr>
          <p:nvPr>
            <p:ph type="pic" sz="quarter" idx="15"/>
          </p:nvPr>
        </p:nvSpPr>
        <p:spPr>
          <a:xfrm>
            <a:off x="1091047" y="5143500"/>
            <a:ext cx="4114800" cy="4114800"/>
          </a:xfrm>
          <a:custGeom>
            <a:avLst/>
            <a:gdLst>
              <a:gd name="connsiteX0" fmla="*/ 0 w 4114800"/>
              <a:gd name="connsiteY0" fmla="*/ 0 h 4114800"/>
              <a:gd name="connsiteX1" fmla="*/ 4114800 w 4114800"/>
              <a:gd name="connsiteY1" fmla="*/ 0 h 4114800"/>
              <a:gd name="connsiteX2" fmla="*/ 4114800 w 4114800"/>
              <a:gd name="connsiteY2" fmla="*/ 4114800 h 4114800"/>
              <a:gd name="connsiteX3" fmla="*/ 0 w 4114800"/>
              <a:gd name="connsiteY3" fmla="*/ 4114800 h 4114800"/>
            </a:gdLst>
            <a:ahLst/>
            <a:cxnLst>
              <a:cxn ang="0">
                <a:pos x="connsiteX0" y="connsiteY0"/>
              </a:cxn>
              <a:cxn ang="0">
                <a:pos x="connsiteX1" y="connsiteY1"/>
              </a:cxn>
              <a:cxn ang="0">
                <a:pos x="connsiteX2" y="connsiteY2"/>
              </a:cxn>
              <a:cxn ang="0">
                <a:pos x="connsiteX3" y="connsiteY3"/>
              </a:cxn>
            </a:cxnLst>
            <a:rect l="l" t="t" r="r" b="b"/>
            <a:pathLst>
              <a:path w="4114800" h="4114800">
                <a:moveTo>
                  <a:pt x="0" y="0"/>
                </a:moveTo>
                <a:lnTo>
                  <a:pt x="4114800" y="0"/>
                </a:lnTo>
                <a:lnTo>
                  <a:pt x="4114800" y="4114800"/>
                </a:lnTo>
                <a:lnTo>
                  <a:pt x="0" y="4114800"/>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14" name="Picture Placeholder 13">
            <a:extLst>
              <a:ext uri="{FF2B5EF4-FFF2-40B4-BE49-F238E27FC236}">
                <a16:creationId xmlns:a16="http://schemas.microsoft.com/office/drawing/2014/main" id="{4B7A720B-AEBB-4A29-B6F2-661B64C96782}"/>
              </a:ext>
            </a:extLst>
          </p:cNvPr>
          <p:cNvSpPr>
            <a:spLocks noGrp="1"/>
          </p:cNvSpPr>
          <p:nvPr>
            <p:ph type="pic" sz="quarter" idx="16"/>
          </p:nvPr>
        </p:nvSpPr>
        <p:spPr>
          <a:xfrm>
            <a:off x="5205847" y="5143500"/>
            <a:ext cx="4114800" cy="4114800"/>
          </a:xfrm>
          <a:custGeom>
            <a:avLst/>
            <a:gdLst>
              <a:gd name="connsiteX0" fmla="*/ 0 w 4114800"/>
              <a:gd name="connsiteY0" fmla="*/ 0 h 4114800"/>
              <a:gd name="connsiteX1" fmla="*/ 4114800 w 4114800"/>
              <a:gd name="connsiteY1" fmla="*/ 0 h 4114800"/>
              <a:gd name="connsiteX2" fmla="*/ 4114800 w 4114800"/>
              <a:gd name="connsiteY2" fmla="*/ 4114800 h 4114800"/>
              <a:gd name="connsiteX3" fmla="*/ 0 w 4114800"/>
              <a:gd name="connsiteY3" fmla="*/ 4114800 h 4114800"/>
            </a:gdLst>
            <a:ahLst/>
            <a:cxnLst>
              <a:cxn ang="0">
                <a:pos x="connsiteX0" y="connsiteY0"/>
              </a:cxn>
              <a:cxn ang="0">
                <a:pos x="connsiteX1" y="connsiteY1"/>
              </a:cxn>
              <a:cxn ang="0">
                <a:pos x="connsiteX2" y="connsiteY2"/>
              </a:cxn>
              <a:cxn ang="0">
                <a:pos x="connsiteX3" y="connsiteY3"/>
              </a:cxn>
            </a:cxnLst>
            <a:rect l="l" t="t" r="r" b="b"/>
            <a:pathLst>
              <a:path w="4114800" h="4114800">
                <a:moveTo>
                  <a:pt x="0" y="0"/>
                </a:moveTo>
                <a:lnTo>
                  <a:pt x="4114800" y="0"/>
                </a:lnTo>
                <a:lnTo>
                  <a:pt x="4114800" y="4114800"/>
                </a:lnTo>
                <a:lnTo>
                  <a:pt x="0" y="4114800"/>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34786740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94CFD125-7902-4F43-995A-7A03CF77877D}"/>
              </a:ext>
            </a:extLst>
          </p:cNvPr>
          <p:cNvSpPr>
            <a:spLocks noGrp="1"/>
          </p:cNvSpPr>
          <p:nvPr>
            <p:ph type="pic" sz="quarter" idx="14"/>
          </p:nvPr>
        </p:nvSpPr>
        <p:spPr>
          <a:xfrm>
            <a:off x="10887497" y="270165"/>
            <a:ext cx="6338563" cy="8105094"/>
          </a:xfrm>
          <a:custGeom>
            <a:avLst/>
            <a:gdLst>
              <a:gd name="connsiteX0" fmla="*/ 0 w 6091670"/>
              <a:gd name="connsiteY0" fmla="*/ 0 h 3330575"/>
              <a:gd name="connsiteX1" fmla="*/ 6091670 w 6091670"/>
              <a:gd name="connsiteY1" fmla="*/ 0 h 3330575"/>
              <a:gd name="connsiteX2" fmla="*/ 6091670 w 6091670"/>
              <a:gd name="connsiteY2" fmla="*/ 3330575 h 3330575"/>
              <a:gd name="connsiteX3" fmla="*/ 0 w 6091670"/>
              <a:gd name="connsiteY3" fmla="*/ 3330575 h 3330575"/>
            </a:gdLst>
            <a:ahLst/>
            <a:cxnLst>
              <a:cxn ang="0">
                <a:pos x="connsiteX0" y="connsiteY0"/>
              </a:cxn>
              <a:cxn ang="0">
                <a:pos x="connsiteX1" y="connsiteY1"/>
              </a:cxn>
              <a:cxn ang="0">
                <a:pos x="connsiteX2" y="connsiteY2"/>
              </a:cxn>
              <a:cxn ang="0">
                <a:pos x="connsiteX3" y="connsiteY3"/>
              </a:cxn>
            </a:cxnLst>
            <a:rect l="l" t="t" r="r" b="b"/>
            <a:pathLst>
              <a:path w="6091670" h="3330575">
                <a:moveTo>
                  <a:pt x="0" y="0"/>
                </a:moveTo>
                <a:lnTo>
                  <a:pt x="6091670" y="0"/>
                </a:lnTo>
                <a:lnTo>
                  <a:pt x="6091670" y="3330575"/>
                </a:lnTo>
                <a:lnTo>
                  <a:pt x="0" y="3330575"/>
                </a:lnTo>
                <a:close/>
              </a:path>
            </a:pathLst>
          </a:custGeom>
          <a:noFill/>
        </p:spPr>
        <p:txBody>
          <a:bodyPr wrap="square">
            <a:noAutofit/>
          </a:bodyPr>
          <a:lstStyle>
            <a:lvl1pPr>
              <a:defRPr sz="2000"/>
            </a:lvl1pPr>
          </a:lstStyle>
          <a:p>
            <a:endParaRPr lang="en-ID"/>
          </a:p>
        </p:txBody>
      </p:sp>
    </p:spTree>
    <p:extLst>
      <p:ext uri="{BB962C8B-B14F-4D97-AF65-F5344CB8AC3E}">
        <p14:creationId xmlns:p14="http://schemas.microsoft.com/office/powerpoint/2010/main" val="35660600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DCF652B-9EF1-4102-A101-6FAC6BA74BFF}"/>
              </a:ext>
            </a:extLst>
          </p:cNvPr>
          <p:cNvSpPr>
            <a:spLocks noGrp="1"/>
          </p:cNvSpPr>
          <p:nvPr>
            <p:ph type="pic" sz="quarter" idx="15"/>
          </p:nvPr>
        </p:nvSpPr>
        <p:spPr>
          <a:xfrm>
            <a:off x="-1" y="-1"/>
            <a:ext cx="10591138" cy="6504711"/>
          </a:xfrm>
          <a:custGeom>
            <a:avLst/>
            <a:gdLst>
              <a:gd name="connsiteX0" fmla="*/ 0 w 10591138"/>
              <a:gd name="connsiteY0" fmla="*/ 0 h 6504711"/>
              <a:gd name="connsiteX1" fmla="*/ 10282827 w 10591138"/>
              <a:gd name="connsiteY1" fmla="*/ 0 h 6504711"/>
              <a:gd name="connsiteX2" fmla="*/ 10282828 w 10591138"/>
              <a:gd name="connsiteY2" fmla="*/ 2 h 6504711"/>
              <a:gd name="connsiteX3" fmla="*/ 10591138 w 10591138"/>
              <a:gd name="connsiteY3" fmla="*/ 2 h 6504711"/>
              <a:gd name="connsiteX4" fmla="*/ 10591138 w 10591138"/>
              <a:gd name="connsiteY4" fmla="*/ 1257302 h 6504711"/>
              <a:gd name="connsiteX5" fmla="*/ 10585490 w 10591138"/>
              <a:gd name="connsiteY5" fmla="*/ 1257302 h 6504711"/>
              <a:gd name="connsiteX6" fmla="*/ 10591000 w 10591138"/>
              <a:gd name="connsiteY6" fmla="*/ 1454582 h 6504711"/>
              <a:gd name="connsiteX7" fmla="*/ 9440137 w 10591138"/>
              <a:gd name="connsiteY7" fmla="*/ 2951015 h 6504711"/>
              <a:gd name="connsiteX8" fmla="*/ 6659259 w 10591138"/>
              <a:gd name="connsiteY8" fmla="*/ 5112324 h 6504711"/>
              <a:gd name="connsiteX9" fmla="*/ 3246357 w 10591138"/>
              <a:gd name="connsiteY9" fmla="*/ 4946071 h 6504711"/>
              <a:gd name="connsiteX10" fmla="*/ 21690 w 10591138"/>
              <a:gd name="connsiteY10" fmla="*/ 6430441 h 6504711"/>
              <a:gd name="connsiteX11" fmla="*/ 0 w 10591138"/>
              <a:gd name="connsiteY11" fmla="*/ 6422955 h 6504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91138" h="6504711">
                <a:moveTo>
                  <a:pt x="0" y="0"/>
                </a:moveTo>
                <a:lnTo>
                  <a:pt x="10282827" y="0"/>
                </a:lnTo>
                <a:lnTo>
                  <a:pt x="10282828" y="2"/>
                </a:lnTo>
                <a:lnTo>
                  <a:pt x="10591138" y="2"/>
                </a:lnTo>
                <a:lnTo>
                  <a:pt x="10591138" y="1257302"/>
                </a:lnTo>
                <a:lnTo>
                  <a:pt x="10585490" y="1257302"/>
                </a:lnTo>
                <a:lnTo>
                  <a:pt x="10591000" y="1454582"/>
                </a:lnTo>
                <a:cubicBezTo>
                  <a:pt x="10583778" y="2168143"/>
                  <a:pt x="10294185" y="2815535"/>
                  <a:pt x="9440137" y="2951015"/>
                </a:cubicBezTo>
                <a:cubicBezTo>
                  <a:pt x="7493173" y="3259867"/>
                  <a:pt x="7703412" y="4818036"/>
                  <a:pt x="6659259" y="5112324"/>
                </a:cubicBezTo>
                <a:cubicBezTo>
                  <a:pt x="5479492" y="5444833"/>
                  <a:pt x="4376967" y="4734789"/>
                  <a:pt x="3246357" y="4946071"/>
                </a:cubicBezTo>
                <a:cubicBezTo>
                  <a:pt x="2151079" y="5150751"/>
                  <a:pt x="1503947" y="6879933"/>
                  <a:pt x="21690" y="6430441"/>
                </a:cubicBezTo>
                <a:lnTo>
                  <a:pt x="0" y="6422955"/>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21130053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86FE9B7-907C-476E-AEB6-4F0DF984D06F}"/>
              </a:ext>
            </a:extLst>
          </p:cNvPr>
          <p:cNvSpPr>
            <a:spLocks noGrp="1"/>
          </p:cNvSpPr>
          <p:nvPr>
            <p:ph type="pic" sz="quarter" idx="14"/>
          </p:nvPr>
        </p:nvSpPr>
        <p:spPr>
          <a:xfrm>
            <a:off x="2223655" y="2679700"/>
            <a:ext cx="6091670" cy="3330575"/>
          </a:xfrm>
          <a:custGeom>
            <a:avLst/>
            <a:gdLst>
              <a:gd name="connsiteX0" fmla="*/ 0 w 6091670"/>
              <a:gd name="connsiteY0" fmla="*/ 0 h 3330575"/>
              <a:gd name="connsiteX1" fmla="*/ 6091670 w 6091670"/>
              <a:gd name="connsiteY1" fmla="*/ 0 h 3330575"/>
              <a:gd name="connsiteX2" fmla="*/ 6091670 w 6091670"/>
              <a:gd name="connsiteY2" fmla="*/ 3330575 h 3330575"/>
              <a:gd name="connsiteX3" fmla="*/ 0 w 6091670"/>
              <a:gd name="connsiteY3" fmla="*/ 3330575 h 3330575"/>
            </a:gdLst>
            <a:ahLst/>
            <a:cxnLst>
              <a:cxn ang="0">
                <a:pos x="connsiteX0" y="connsiteY0"/>
              </a:cxn>
              <a:cxn ang="0">
                <a:pos x="connsiteX1" y="connsiteY1"/>
              </a:cxn>
              <a:cxn ang="0">
                <a:pos x="connsiteX2" y="connsiteY2"/>
              </a:cxn>
              <a:cxn ang="0">
                <a:pos x="connsiteX3" y="connsiteY3"/>
              </a:cxn>
            </a:cxnLst>
            <a:rect l="l" t="t" r="r" b="b"/>
            <a:pathLst>
              <a:path w="6091670" h="3330575">
                <a:moveTo>
                  <a:pt x="0" y="0"/>
                </a:moveTo>
                <a:lnTo>
                  <a:pt x="6091670" y="0"/>
                </a:lnTo>
                <a:lnTo>
                  <a:pt x="6091670" y="3330575"/>
                </a:lnTo>
                <a:lnTo>
                  <a:pt x="0" y="3330575"/>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32491445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B96EFF24-D25C-42E2-8C8A-0D80DA1E25A2}"/>
              </a:ext>
            </a:extLst>
          </p:cNvPr>
          <p:cNvSpPr/>
          <p:nvPr userDrawn="1"/>
        </p:nvSpPr>
        <p:spPr>
          <a:xfrm>
            <a:off x="8826784" y="0"/>
            <a:ext cx="9461216" cy="8061758"/>
          </a:xfrm>
          <a:custGeom>
            <a:avLst/>
            <a:gdLst>
              <a:gd name="connsiteX0" fmla="*/ 0 w 9461216"/>
              <a:gd name="connsiteY0" fmla="*/ 0 h 8061758"/>
              <a:gd name="connsiteX1" fmla="*/ 9461216 w 9461216"/>
              <a:gd name="connsiteY1" fmla="*/ 0 h 8061758"/>
              <a:gd name="connsiteX2" fmla="*/ 9461216 w 9461216"/>
              <a:gd name="connsiteY2" fmla="*/ 8061758 h 8061758"/>
            </a:gdLst>
            <a:ahLst/>
            <a:cxnLst>
              <a:cxn ang="0">
                <a:pos x="connsiteX0" y="connsiteY0"/>
              </a:cxn>
              <a:cxn ang="0">
                <a:pos x="connsiteX1" y="connsiteY1"/>
              </a:cxn>
              <a:cxn ang="0">
                <a:pos x="connsiteX2" y="connsiteY2"/>
              </a:cxn>
            </a:cxnLst>
            <a:rect l="l" t="t" r="r" b="b"/>
            <a:pathLst>
              <a:path w="9461216" h="8061758">
                <a:moveTo>
                  <a:pt x="0" y="0"/>
                </a:moveTo>
                <a:lnTo>
                  <a:pt x="9461216" y="0"/>
                </a:lnTo>
                <a:lnTo>
                  <a:pt x="9461216" y="8061758"/>
                </a:lnTo>
                <a:close/>
              </a:path>
            </a:pathLst>
          </a:cu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Picture Placeholder 3">
            <a:extLst>
              <a:ext uri="{FF2B5EF4-FFF2-40B4-BE49-F238E27FC236}">
                <a16:creationId xmlns:a16="http://schemas.microsoft.com/office/drawing/2014/main" id="{C6EC5CE8-B7C7-4767-9315-9C3405743524}"/>
              </a:ext>
            </a:extLst>
          </p:cNvPr>
          <p:cNvSpPr>
            <a:spLocks noGrp="1"/>
          </p:cNvSpPr>
          <p:nvPr>
            <p:ph type="pic" sz="quarter" idx="14"/>
          </p:nvPr>
        </p:nvSpPr>
        <p:spPr>
          <a:xfrm>
            <a:off x="10050780" y="2887981"/>
            <a:ext cx="5922645" cy="3712845"/>
          </a:xfrm>
          <a:custGeom>
            <a:avLst/>
            <a:gdLst>
              <a:gd name="connsiteX0" fmla="*/ 0 w 5922645"/>
              <a:gd name="connsiteY0" fmla="*/ 0 h 3712845"/>
              <a:gd name="connsiteX1" fmla="*/ 5922645 w 5922645"/>
              <a:gd name="connsiteY1" fmla="*/ 0 h 3712845"/>
              <a:gd name="connsiteX2" fmla="*/ 5922645 w 5922645"/>
              <a:gd name="connsiteY2" fmla="*/ 3712845 h 3712845"/>
              <a:gd name="connsiteX3" fmla="*/ 0 w 5922645"/>
              <a:gd name="connsiteY3" fmla="*/ 3712845 h 3712845"/>
            </a:gdLst>
            <a:ahLst/>
            <a:cxnLst>
              <a:cxn ang="0">
                <a:pos x="connsiteX0" y="connsiteY0"/>
              </a:cxn>
              <a:cxn ang="0">
                <a:pos x="connsiteX1" y="connsiteY1"/>
              </a:cxn>
              <a:cxn ang="0">
                <a:pos x="connsiteX2" y="connsiteY2"/>
              </a:cxn>
              <a:cxn ang="0">
                <a:pos x="connsiteX3" y="connsiteY3"/>
              </a:cxn>
            </a:cxnLst>
            <a:rect l="l" t="t" r="r" b="b"/>
            <a:pathLst>
              <a:path w="5922645" h="3712845">
                <a:moveTo>
                  <a:pt x="0" y="0"/>
                </a:moveTo>
                <a:lnTo>
                  <a:pt x="5922645" y="0"/>
                </a:lnTo>
                <a:lnTo>
                  <a:pt x="5922645" y="3712845"/>
                </a:lnTo>
                <a:lnTo>
                  <a:pt x="0" y="3712845"/>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17702007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F63C5507-9F72-43DB-8E22-E4C6710FA081}"/>
              </a:ext>
            </a:extLst>
          </p:cNvPr>
          <p:cNvSpPr/>
          <p:nvPr userDrawn="1"/>
        </p:nvSpPr>
        <p:spPr>
          <a:xfrm>
            <a:off x="5953991" y="1953491"/>
            <a:ext cx="6380018" cy="6380018"/>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Picture Placeholder 4">
            <a:extLst>
              <a:ext uri="{FF2B5EF4-FFF2-40B4-BE49-F238E27FC236}">
                <a16:creationId xmlns:a16="http://schemas.microsoft.com/office/drawing/2014/main" id="{93F7B555-0E96-43CB-9AF2-31EB7C30FAFE}"/>
              </a:ext>
            </a:extLst>
          </p:cNvPr>
          <p:cNvSpPr>
            <a:spLocks noGrp="1"/>
          </p:cNvSpPr>
          <p:nvPr>
            <p:ph type="pic" sz="quarter" idx="14"/>
          </p:nvPr>
        </p:nvSpPr>
        <p:spPr>
          <a:xfrm>
            <a:off x="7477125" y="1953491"/>
            <a:ext cx="3333750" cy="6285634"/>
          </a:xfrm>
          <a:custGeom>
            <a:avLst/>
            <a:gdLst>
              <a:gd name="connsiteX0" fmla="*/ 0 w 3333750"/>
              <a:gd name="connsiteY0" fmla="*/ 0 h 6285634"/>
              <a:gd name="connsiteX1" fmla="*/ 3333750 w 3333750"/>
              <a:gd name="connsiteY1" fmla="*/ 0 h 6285634"/>
              <a:gd name="connsiteX2" fmla="*/ 3333750 w 3333750"/>
              <a:gd name="connsiteY2" fmla="*/ 6285634 h 6285634"/>
              <a:gd name="connsiteX3" fmla="*/ 0 w 3333750"/>
              <a:gd name="connsiteY3" fmla="*/ 6285634 h 6285634"/>
            </a:gdLst>
            <a:ahLst/>
            <a:cxnLst>
              <a:cxn ang="0">
                <a:pos x="connsiteX0" y="connsiteY0"/>
              </a:cxn>
              <a:cxn ang="0">
                <a:pos x="connsiteX1" y="connsiteY1"/>
              </a:cxn>
              <a:cxn ang="0">
                <a:pos x="connsiteX2" y="connsiteY2"/>
              </a:cxn>
              <a:cxn ang="0">
                <a:pos x="connsiteX3" y="connsiteY3"/>
              </a:cxn>
            </a:cxnLst>
            <a:rect l="l" t="t" r="r" b="b"/>
            <a:pathLst>
              <a:path w="3333750" h="6285634">
                <a:moveTo>
                  <a:pt x="0" y="0"/>
                </a:moveTo>
                <a:lnTo>
                  <a:pt x="3333750" y="0"/>
                </a:lnTo>
                <a:lnTo>
                  <a:pt x="3333750" y="6285634"/>
                </a:lnTo>
                <a:lnTo>
                  <a:pt x="0" y="6285634"/>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27847376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91AF13D-3AD6-4CBD-B0B5-F766576A0B47}"/>
              </a:ext>
            </a:extLst>
          </p:cNvPr>
          <p:cNvSpPr>
            <a:spLocks noGrp="1"/>
          </p:cNvSpPr>
          <p:nvPr>
            <p:ph type="pic" sz="quarter" idx="14"/>
          </p:nvPr>
        </p:nvSpPr>
        <p:spPr>
          <a:xfrm>
            <a:off x="9507104" y="2065477"/>
            <a:ext cx="1471310" cy="1471310"/>
          </a:xfrm>
          <a:custGeom>
            <a:avLst/>
            <a:gdLst>
              <a:gd name="connsiteX0" fmla="*/ 735655 w 1471310"/>
              <a:gd name="connsiteY0" fmla="*/ 0 h 1471310"/>
              <a:gd name="connsiteX1" fmla="*/ 1471310 w 1471310"/>
              <a:gd name="connsiteY1" fmla="*/ 735655 h 1471310"/>
              <a:gd name="connsiteX2" fmla="*/ 735655 w 1471310"/>
              <a:gd name="connsiteY2" fmla="*/ 1471310 h 1471310"/>
              <a:gd name="connsiteX3" fmla="*/ 0 w 1471310"/>
              <a:gd name="connsiteY3" fmla="*/ 735655 h 1471310"/>
              <a:gd name="connsiteX4" fmla="*/ 735655 w 1471310"/>
              <a:gd name="connsiteY4" fmla="*/ 0 h 1471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1310" h="1471310">
                <a:moveTo>
                  <a:pt x="735655" y="0"/>
                </a:moveTo>
                <a:cubicBezTo>
                  <a:pt x="1141946" y="0"/>
                  <a:pt x="1471310" y="329364"/>
                  <a:pt x="1471310" y="735655"/>
                </a:cubicBezTo>
                <a:cubicBezTo>
                  <a:pt x="1471310" y="1141946"/>
                  <a:pt x="1141946" y="1471310"/>
                  <a:pt x="735655" y="1471310"/>
                </a:cubicBezTo>
                <a:cubicBezTo>
                  <a:pt x="329364" y="1471310"/>
                  <a:pt x="0" y="1141946"/>
                  <a:pt x="0" y="735655"/>
                </a:cubicBezTo>
                <a:cubicBezTo>
                  <a:pt x="0" y="329364"/>
                  <a:pt x="329364" y="0"/>
                  <a:pt x="735655" y="0"/>
                </a:cubicBez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8" name="Picture Placeholder 7">
            <a:extLst>
              <a:ext uri="{FF2B5EF4-FFF2-40B4-BE49-F238E27FC236}">
                <a16:creationId xmlns:a16="http://schemas.microsoft.com/office/drawing/2014/main" id="{84DBF48E-DADF-40D8-8870-7F4085036EF9}"/>
              </a:ext>
            </a:extLst>
          </p:cNvPr>
          <p:cNvSpPr>
            <a:spLocks noGrp="1"/>
          </p:cNvSpPr>
          <p:nvPr>
            <p:ph type="pic" sz="quarter" idx="15"/>
          </p:nvPr>
        </p:nvSpPr>
        <p:spPr>
          <a:xfrm>
            <a:off x="9507104" y="6327278"/>
            <a:ext cx="1471310" cy="1471310"/>
          </a:xfrm>
          <a:custGeom>
            <a:avLst/>
            <a:gdLst>
              <a:gd name="connsiteX0" fmla="*/ 735655 w 1471310"/>
              <a:gd name="connsiteY0" fmla="*/ 0 h 1471310"/>
              <a:gd name="connsiteX1" fmla="*/ 1471310 w 1471310"/>
              <a:gd name="connsiteY1" fmla="*/ 735655 h 1471310"/>
              <a:gd name="connsiteX2" fmla="*/ 735655 w 1471310"/>
              <a:gd name="connsiteY2" fmla="*/ 1471310 h 1471310"/>
              <a:gd name="connsiteX3" fmla="*/ 0 w 1471310"/>
              <a:gd name="connsiteY3" fmla="*/ 735655 h 1471310"/>
              <a:gd name="connsiteX4" fmla="*/ 735655 w 1471310"/>
              <a:gd name="connsiteY4" fmla="*/ 0 h 1471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1310" h="1471310">
                <a:moveTo>
                  <a:pt x="735655" y="0"/>
                </a:moveTo>
                <a:cubicBezTo>
                  <a:pt x="1141946" y="0"/>
                  <a:pt x="1471310" y="329364"/>
                  <a:pt x="1471310" y="735655"/>
                </a:cubicBezTo>
                <a:cubicBezTo>
                  <a:pt x="1471310" y="1141946"/>
                  <a:pt x="1141946" y="1471310"/>
                  <a:pt x="735655" y="1471310"/>
                </a:cubicBezTo>
                <a:cubicBezTo>
                  <a:pt x="329364" y="1471310"/>
                  <a:pt x="0" y="1141946"/>
                  <a:pt x="0" y="735655"/>
                </a:cubicBezTo>
                <a:cubicBezTo>
                  <a:pt x="0" y="329364"/>
                  <a:pt x="329364" y="0"/>
                  <a:pt x="735655" y="0"/>
                </a:cubicBez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40587836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3">
            <a:extLst>
              <a:ext uri="{FF2B5EF4-FFF2-40B4-BE49-F238E27FC236}">
                <a16:creationId xmlns:a16="http://schemas.microsoft.com/office/drawing/2014/main" id="{50876657-9BD7-42CC-8252-16CE0D886B39}"/>
              </a:ext>
            </a:extLst>
          </p:cNvPr>
          <p:cNvSpPr>
            <a:spLocks noGrp="1"/>
          </p:cNvSpPr>
          <p:nvPr>
            <p:ph type="pic" sz="quarter" idx="14"/>
          </p:nvPr>
        </p:nvSpPr>
        <p:spPr>
          <a:xfrm>
            <a:off x="0" y="0"/>
            <a:ext cx="10661073" cy="10287000"/>
          </a:xfrm>
          <a:custGeom>
            <a:avLst/>
            <a:gdLst>
              <a:gd name="connsiteX0" fmla="*/ 0 w 5922645"/>
              <a:gd name="connsiteY0" fmla="*/ 0 h 3712845"/>
              <a:gd name="connsiteX1" fmla="*/ 5922645 w 5922645"/>
              <a:gd name="connsiteY1" fmla="*/ 0 h 3712845"/>
              <a:gd name="connsiteX2" fmla="*/ 5922645 w 5922645"/>
              <a:gd name="connsiteY2" fmla="*/ 3712845 h 3712845"/>
              <a:gd name="connsiteX3" fmla="*/ 0 w 5922645"/>
              <a:gd name="connsiteY3" fmla="*/ 3712845 h 3712845"/>
            </a:gdLst>
            <a:ahLst/>
            <a:cxnLst>
              <a:cxn ang="0">
                <a:pos x="connsiteX0" y="connsiteY0"/>
              </a:cxn>
              <a:cxn ang="0">
                <a:pos x="connsiteX1" y="connsiteY1"/>
              </a:cxn>
              <a:cxn ang="0">
                <a:pos x="connsiteX2" y="connsiteY2"/>
              </a:cxn>
              <a:cxn ang="0">
                <a:pos x="connsiteX3" y="connsiteY3"/>
              </a:cxn>
            </a:cxnLst>
            <a:rect l="l" t="t" r="r" b="b"/>
            <a:pathLst>
              <a:path w="5922645" h="3712845">
                <a:moveTo>
                  <a:pt x="0" y="0"/>
                </a:moveTo>
                <a:lnTo>
                  <a:pt x="5922645" y="0"/>
                </a:lnTo>
                <a:lnTo>
                  <a:pt x="5922645" y="3712845"/>
                </a:lnTo>
                <a:lnTo>
                  <a:pt x="0" y="3712845"/>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35966956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A3B0F46-9524-4529-A687-50A70E76223C}"/>
              </a:ext>
            </a:extLst>
          </p:cNvPr>
          <p:cNvSpPr>
            <a:spLocks noGrp="1"/>
          </p:cNvSpPr>
          <p:nvPr>
            <p:ph type="pic" sz="quarter" idx="14"/>
          </p:nvPr>
        </p:nvSpPr>
        <p:spPr>
          <a:xfrm>
            <a:off x="10261354" y="0"/>
            <a:ext cx="8026644" cy="10287000"/>
          </a:xfrm>
          <a:custGeom>
            <a:avLst/>
            <a:gdLst>
              <a:gd name="connsiteX0" fmla="*/ 1260765 w 8026644"/>
              <a:gd name="connsiteY0" fmla="*/ 0 h 10287000"/>
              <a:gd name="connsiteX1" fmla="*/ 8026644 w 8026644"/>
              <a:gd name="connsiteY1" fmla="*/ 0 h 10287000"/>
              <a:gd name="connsiteX2" fmla="*/ 8026644 w 8026644"/>
              <a:gd name="connsiteY2" fmla="*/ 10287000 h 10287000"/>
              <a:gd name="connsiteX3" fmla="*/ 83176 w 8026644"/>
              <a:gd name="connsiteY3" fmla="*/ 10287000 h 10287000"/>
              <a:gd name="connsiteX4" fmla="*/ 38046 w 8026644"/>
              <a:gd name="connsiteY4" fmla="*/ 10138968 h 10287000"/>
              <a:gd name="connsiteX5" fmla="*/ 202973 w 8026644"/>
              <a:gd name="connsiteY5" fmla="*/ 8864391 h 10287000"/>
              <a:gd name="connsiteX6" fmla="*/ 1779682 w 8026644"/>
              <a:gd name="connsiteY6" fmla="*/ 5622426 h 10287000"/>
              <a:gd name="connsiteX7" fmla="*/ 1260765 w 8026644"/>
              <a:gd name="connsiteY7" fmla="*/ 0 h 1028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26644" h="10287000">
                <a:moveTo>
                  <a:pt x="1260765" y="0"/>
                </a:moveTo>
                <a:lnTo>
                  <a:pt x="8026644" y="0"/>
                </a:lnTo>
                <a:lnTo>
                  <a:pt x="8026644" y="10287000"/>
                </a:lnTo>
                <a:lnTo>
                  <a:pt x="83176" y="10287000"/>
                </a:lnTo>
                <a:lnTo>
                  <a:pt x="38046" y="10138968"/>
                </a:lnTo>
                <a:cubicBezTo>
                  <a:pt x="-50365" y="9764915"/>
                  <a:pt x="19664" y="9330564"/>
                  <a:pt x="202973" y="8864391"/>
                </a:cubicBezTo>
                <a:cubicBezTo>
                  <a:pt x="539909" y="8007534"/>
                  <a:pt x="1808266" y="7112982"/>
                  <a:pt x="1779682" y="5622426"/>
                </a:cubicBezTo>
                <a:cubicBezTo>
                  <a:pt x="1748163" y="3978774"/>
                  <a:pt x="-510520" y="2189648"/>
                  <a:pt x="1260765" y="0"/>
                </a:cubicBez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6" name="Freeform: Shape 5">
            <a:extLst>
              <a:ext uri="{FF2B5EF4-FFF2-40B4-BE49-F238E27FC236}">
                <a16:creationId xmlns:a16="http://schemas.microsoft.com/office/drawing/2014/main" id="{FFB4DF1B-0344-4213-99F9-97464F122BFD}"/>
              </a:ext>
            </a:extLst>
          </p:cNvPr>
          <p:cNvSpPr/>
          <p:nvPr userDrawn="1"/>
        </p:nvSpPr>
        <p:spPr>
          <a:xfrm rot="5400000">
            <a:off x="-1077194" y="7761202"/>
            <a:ext cx="3602991" cy="1448604"/>
          </a:xfrm>
          <a:custGeom>
            <a:avLst/>
            <a:gdLst>
              <a:gd name="connsiteX0" fmla="*/ 1856089 w 3602991"/>
              <a:gd name="connsiteY0" fmla="*/ 121 h 1448604"/>
              <a:gd name="connsiteX1" fmla="*/ 2452802 w 3602991"/>
              <a:gd name="connsiteY1" fmla="*/ 259113 h 1448604"/>
              <a:gd name="connsiteX2" fmla="*/ 3602991 w 3602991"/>
              <a:gd name="connsiteY2" fmla="*/ 1448604 h 1448604"/>
              <a:gd name="connsiteX3" fmla="*/ 0 w 3602991"/>
              <a:gd name="connsiteY3" fmla="*/ 1448604 h 1448604"/>
              <a:gd name="connsiteX4" fmla="*/ 1251013 w 3602991"/>
              <a:gd name="connsiteY4" fmla="*/ 238925 h 1448604"/>
              <a:gd name="connsiteX5" fmla="*/ 1856089 w 3602991"/>
              <a:gd name="connsiteY5" fmla="*/ 121 h 1448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02991" h="1448604">
                <a:moveTo>
                  <a:pt x="1856089" y="121"/>
                </a:moveTo>
                <a:cubicBezTo>
                  <a:pt x="2073570" y="3774"/>
                  <a:pt x="2289657" y="90394"/>
                  <a:pt x="2452802" y="259113"/>
                </a:cubicBezTo>
                <a:lnTo>
                  <a:pt x="3602991" y="1448604"/>
                </a:lnTo>
                <a:lnTo>
                  <a:pt x="0" y="1448604"/>
                </a:lnTo>
                <a:lnTo>
                  <a:pt x="1251013" y="238925"/>
                </a:lnTo>
                <a:cubicBezTo>
                  <a:pt x="1419733" y="75780"/>
                  <a:pt x="1638608" y="-3533"/>
                  <a:pt x="1856089" y="121"/>
                </a:cubicBezTo>
                <a:close/>
              </a:path>
            </a:pathLst>
          </a:cu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5969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8A3D54A-1485-4587-BC84-C83DBA471638}"/>
              </a:ext>
            </a:extLst>
          </p:cNvPr>
          <p:cNvSpPr>
            <a:spLocks noGrp="1"/>
          </p:cNvSpPr>
          <p:nvPr>
            <p:ph type="pic" sz="quarter" idx="10"/>
          </p:nvPr>
        </p:nvSpPr>
        <p:spPr>
          <a:xfrm>
            <a:off x="0" y="0"/>
            <a:ext cx="7252855" cy="10287001"/>
          </a:xfrm>
          <a:custGeom>
            <a:avLst/>
            <a:gdLst>
              <a:gd name="connsiteX0" fmla="*/ 0 w 7252855"/>
              <a:gd name="connsiteY0" fmla="*/ 0 h 8520545"/>
              <a:gd name="connsiteX1" fmla="*/ 7252855 w 7252855"/>
              <a:gd name="connsiteY1" fmla="*/ 0 h 8520545"/>
              <a:gd name="connsiteX2" fmla="*/ 7252855 w 7252855"/>
              <a:gd name="connsiteY2" fmla="*/ 8520545 h 8520545"/>
              <a:gd name="connsiteX3" fmla="*/ 0 w 7252855"/>
              <a:gd name="connsiteY3" fmla="*/ 8520545 h 8520545"/>
            </a:gdLst>
            <a:ahLst/>
            <a:cxnLst>
              <a:cxn ang="0">
                <a:pos x="connsiteX0" y="connsiteY0"/>
              </a:cxn>
              <a:cxn ang="0">
                <a:pos x="connsiteX1" y="connsiteY1"/>
              </a:cxn>
              <a:cxn ang="0">
                <a:pos x="connsiteX2" y="connsiteY2"/>
              </a:cxn>
              <a:cxn ang="0">
                <a:pos x="connsiteX3" y="connsiteY3"/>
              </a:cxn>
            </a:cxnLst>
            <a:rect l="l" t="t" r="r" b="b"/>
            <a:pathLst>
              <a:path w="7252855" h="8520545">
                <a:moveTo>
                  <a:pt x="0" y="0"/>
                </a:moveTo>
                <a:lnTo>
                  <a:pt x="7252855" y="0"/>
                </a:lnTo>
                <a:lnTo>
                  <a:pt x="7252855" y="8520545"/>
                </a:lnTo>
                <a:lnTo>
                  <a:pt x="0" y="8520545"/>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1180403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2355FD8-E3ED-488F-ABCD-AA6B98EACF0F}"/>
              </a:ext>
            </a:extLst>
          </p:cNvPr>
          <p:cNvSpPr/>
          <p:nvPr userDrawn="1"/>
        </p:nvSpPr>
        <p:spPr>
          <a:xfrm>
            <a:off x="0" y="6650182"/>
            <a:ext cx="18288000" cy="3636818"/>
          </a:xfrm>
          <a:prstGeom prst="rect">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icture Placeholder 3">
            <a:extLst>
              <a:ext uri="{FF2B5EF4-FFF2-40B4-BE49-F238E27FC236}">
                <a16:creationId xmlns:a16="http://schemas.microsoft.com/office/drawing/2014/main" id="{3A9400D3-3566-48CC-BAA5-9E1199BAD68E}"/>
              </a:ext>
            </a:extLst>
          </p:cNvPr>
          <p:cNvSpPr>
            <a:spLocks noGrp="1"/>
          </p:cNvSpPr>
          <p:nvPr>
            <p:ph type="pic" sz="quarter" idx="11"/>
          </p:nvPr>
        </p:nvSpPr>
        <p:spPr>
          <a:xfrm>
            <a:off x="11802341" y="207818"/>
            <a:ext cx="5389846" cy="6442363"/>
          </a:xfrm>
          <a:custGeom>
            <a:avLst/>
            <a:gdLst>
              <a:gd name="connsiteX0" fmla="*/ 0 w 7252855"/>
              <a:gd name="connsiteY0" fmla="*/ 0 h 8520545"/>
              <a:gd name="connsiteX1" fmla="*/ 7252855 w 7252855"/>
              <a:gd name="connsiteY1" fmla="*/ 0 h 8520545"/>
              <a:gd name="connsiteX2" fmla="*/ 7252855 w 7252855"/>
              <a:gd name="connsiteY2" fmla="*/ 8520545 h 8520545"/>
              <a:gd name="connsiteX3" fmla="*/ 0 w 7252855"/>
              <a:gd name="connsiteY3" fmla="*/ 8520545 h 8520545"/>
            </a:gdLst>
            <a:ahLst/>
            <a:cxnLst>
              <a:cxn ang="0">
                <a:pos x="connsiteX0" y="connsiteY0"/>
              </a:cxn>
              <a:cxn ang="0">
                <a:pos x="connsiteX1" y="connsiteY1"/>
              </a:cxn>
              <a:cxn ang="0">
                <a:pos x="connsiteX2" y="connsiteY2"/>
              </a:cxn>
              <a:cxn ang="0">
                <a:pos x="connsiteX3" y="connsiteY3"/>
              </a:cxn>
            </a:cxnLst>
            <a:rect l="l" t="t" r="r" b="b"/>
            <a:pathLst>
              <a:path w="7252855" h="8520545">
                <a:moveTo>
                  <a:pt x="0" y="0"/>
                </a:moveTo>
                <a:lnTo>
                  <a:pt x="7252855" y="0"/>
                </a:lnTo>
                <a:lnTo>
                  <a:pt x="7252855" y="8520545"/>
                </a:lnTo>
                <a:lnTo>
                  <a:pt x="0" y="8520545"/>
                </a:lnTo>
                <a:close/>
              </a:path>
            </a:pathLst>
          </a:custGeom>
          <a:noFill/>
        </p:spPr>
        <p:txBody>
          <a:bodyPr wrap="square">
            <a:noAutofit/>
          </a:bodyPr>
          <a:lstStyle>
            <a:lvl1pPr>
              <a:defRPr sz="2000"/>
            </a:lvl1pPr>
          </a:lstStyle>
          <a:p>
            <a:endParaRPr lang="en-ID"/>
          </a:p>
        </p:txBody>
      </p:sp>
    </p:spTree>
    <p:extLst>
      <p:ext uri="{BB962C8B-B14F-4D97-AF65-F5344CB8AC3E}">
        <p14:creationId xmlns:p14="http://schemas.microsoft.com/office/powerpoint/2010/main" val="4153504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B1ED93C-DE18-41E5-BEFF-E40F9B95EF2C}"/>
              </a:ext>
            </a:extLst>
          </p:cNvPr>
          <p:cNvSpPr>
            <a:spLocks noGrp="1"/>
          </p:cNvSpPr>
          <p:nvPr>
            <p:ph type="pic" sz="quarter" idx="10"/>
          </p:nvPr>
        </p:nvSpPr>
        <p:spPr>
          <a:xfrm>
            <a:off x="10407082" y="1015408"/>
            <a:ext cx="7880918" cy="9271592"/>
          </a:xfrm>
          <a:custGeom>
            <a:avLst/>
            <a:gdLst>
              <a:gd name="connsiteX0" fmla="*/ 3915406 w 7880918"/>
              <a:gd name="connsiteY0" fmla="*/ 907 h 9271592"/>
              <a:gd name="connsiteX1" fmla="*/ 6843874 w 7880918"/>
              <a:gd name="connsiteY1" fmla="*/ 1458582 h 9271592"/>
              <a:gd name="connsiteX2" fmla="*/ 7880918 w 7880918"/>
              <a:gd name="connsiteY2" fmla="*/ 2772213 h 9271592"/>
              <a:gd name="connsiteX3" fmla="*/ 7880918 w 7880918"/>
              <a:gd name="connsiteY3" fmla="*/ 9271592 h 9271592"/>
              <a:gd name="connsiteX4" fmla="*/ 3241726 w 7880918"/>
              <a:gd name="connsiteY4" fmla="*/ 9271592 h 9271592"/>
              <a:gd name="connsiteX5" fmla="*/ 824934 w 7880918"/>
              <a:gd name="connsiteY5" fmla="*/ 6210226 h 9271592"/>
              <a:gd name="connsiteX6" fmla="*/ 1458581 w 7880918"/>
              <a:gd name="connsiteY6" fmla="*/ 824934 h 9271592"/>
              <a:gd name="connsiteX7" fmla="*/ 3915406 w 7880918"/>
              <a:gd name="connsiteY7" fmla="*/ 907 h 9271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80918" h="9271592">
                <a:moveTo>
                  <a:pt x="3915406" y="907"/>
                </a:moveTo>
                <a:cubicBezTo>
                  <a:pt x="5020013" y="24868"/>
                  <a:pt x="6105800" y="523659"/>
                  <a:pt x="6843874" y="1458582"/>
                </a:cubicBezTo>
                <a:lnTo>
                  <a:pt x="7880918" y="2772213"/>
                </a:lnTo>
                <a:lnTo>
                  <a:pt x="7880918" y="9271592"/>
                </a:lnTo>
                <a:lnTo>
                  <a:pt x="3241726" y="9271592"/>
                </a:lnTo>
                <a:lnTo>
                  <a:pt x="824934" y="6210226"/>
                </a:lnTo>
                <a:cubicBezTo>
                  <a:pt x="-487197" y="4548142"/>
                  <a:pt x="-203503" y="2137064"/>
                  <a:pt x="1458581" y="824934"/>
                </a:cubicBezTo>
                <a:cubicBezTo>
                  <a:pt x="2185743" y="250877"/>
                  <a:pt x="3056267" y="-17730"/>
                  <a:pt x="3915406" y="907"/>
                </a:cubicBez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3162667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C5E9420-E337-4F79-B8D5-B41DC8EBE754}"/>
              </a:ext>
            </a:extLst>
          </p:cNvPr>
          <p:cNvSpPr>
            <a:spLocks noGrp="1"/>
          </p:cNvSpPr>
          <p:nvPr>
            <p:ph type="pic" sz="quarter" idx="10"/>
          </p:nvPr>
        </p:nvSpPr>
        <p:spPr>
          <a:xfrm>
            <a:off x="2" y="1393472"/>
            <a:ext cx="7938655" cy="4903422"/>
          </a:xfrm>
          <a:custGeom>
            <a:avLst/>
            <a:gdLst>
              <a:gd name="connsiteX0" fmla="*/ 0 w 7938655"/>
              <a:gd name="connsiteY0" fmla="*/ 0 h 4903422"/>
              <a:gd name="connsiteX1" fmla="*/ 7121402 w 7938655"/>
              <a:gd name="connsiteY1" fmla="*/ 0 h 4903422"/>
              <a:gd name="connsiteX2" fmla="*/ 7938655 w 7938655"/>
              <a:gd name="connsiteY2" fmla="*/ 817253 h 4903422"/>
              <a:gd name="connsiteX3" fmla="*/ 7938655 w 7938655"/>
              <a:gd name="connsiteY3" fmla="*/ 4086169 h 4903422"/>
              <a:gd name="connsiteX4" fmla="*/ 7121402 w 7938655"/>
              <a:gd name="connsiteY4" fmla="*/ 4903422 h 4903422"/>
              <a:gd name="connsiteX5" fmla="*/ 0 w 7938655"/>
              <a:gd name="connsiteY5" fmla="*/ 4903422 h 4903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38655" h="4903422">
                <a:moveTo>
                  <a:pt x="0" y="0"/>
                </a:moveTo>
                <a:lnTo>
                  <a:pt x="7121402" y="0"/>
                </a:lnTo>
                <a:cubicBezTo>
                  <a:pt x="7572758" y="0"/>
                  <a:pt x="7938655" y="365897"/>
                  <a:pt x="7938655" y="817253"/>
                </a:cubicBezTo>
                <a:lnTo>
                  <a:pt x="7938655" y="4086169"/>
                </a:lnTo>
                <a:cubicBezTo>
                  <a:pt x="7938655" y="4537525"/>
                  <a:pt x="7572758" y="4903422"/>
                  <a:pt x="7121402" y="4903422"/>
                </a:cubicBezTo>
                <a:lnTo>
                  <a:pt x="0" y="4903422"/>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141793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EA7C8A7-FF47-4DA2-B0FC-F1A1FE976A80}"/>
              </a:ext>
            </a:extLst>
          </p:cNvPr>
          <p:cNvSpPr>
            <a:spLocks noGrp="1"/>
          </p:cNvSpPr>
          <p:nvPr>
            <p:ph type="pic" sz="quarter" idx="10"/>
          </p:nvPr>
        </p:nvSpPr>
        <p:spPr>
          <a:xfrm>
            <a:off x="10744200" y="1"/>
            <a:ext cx="7543800" cy="10287000"/>
          </a:xfrm>
          <a:custGeom>
            <a:avLst/>
            <a:gdLst>
              <a:gd name="connsiteX0" fmla="*/ 0 w 7543800"/>
              <a:gd name="connsiteY0" fmla="*/ 0 h 10287000"/>
              <a:gd name="connsiteX1" fmla="*/ 7543800 w 7543800"/>
              <a:gd name="connsiteY1" fmla="*/ 0 h 10287000"/>
              <a:gd name="connsiteX2" fmla="*/ 7543800 w 7543800"/>
              <a:gd name="connsiteY2" fmla="*/ 5591683 h 10287000"/>
              <a:gd name="connsiteX3" fmla="*/ 7543800 w 7543800"/>
              <a:gd name="connsiteY3" fmla="*/ 6237833 h 10287000"/>
              <a:gd name="connsiteX4" fmla="*/ 7543800 w 7543800"/>
              <a:gd name="connsiteY4" fmla="*/ 6364350 h 10287000"/>
              <a:gd name="connsiteX5" fmla="*/ 7543800 w 7543800"/>
              <a:gd name="connsiteY5" fmla="*/ 7279354 h 10287000"/>
              <a:gd name="connsiteX6" fmla="*/ 7543800 w 7543800"/>
              <a:gd name="connsiteY6" fmla="*/ 10287000 h 10287000"/>
              <a:gd name="connsiteX7" fmla="*/ 0 w 7543800"/>
              <a:gd name="connsiteY7" fmla="*/ 10287000 h 10287000"/>
              <a:gd name="connsiteX8" fmla="*/ 0 w 7543800"/>
              <a:gd name="connsiteY8" fmla="*/ 7098474 h 10287000"/>
              <a:gd name="connsiteX9" fmla="*/ 750314 w 7543800"/>
              <a:gd name="connsiteY9" fmla="*/ 6364350 h 10287000"/>
              <a:gd name="connsiteX10" fmla="*/ 2491740 w 7543800"/>
              <a:gd name="connsiteY10" fmla="*/ 6364350 h 10287000"/>
              <a:gd name="connsiteX11" fmla="*/ 2491740 w 7543800"/>
              <a:gd name="connsiteY11" fmla="*/ 6466200 h 10287000"/>
              <a:gd name="connsiteX12" fmla="*/ 2782684 w 7543800"/>
              <a:gd name="connsiteY12" fmla="*/ 6301093 h 10287000"/>
              <a:gd name="connsiteX13" fmla="*/ 2491740 w 7543800"/>
              <a:gd name="connsiteY13" fmla="*/ 6135987 h 10287000"/>
              <a:gd name="connsiteX14" fmla="*/ 2491740 w 7543800"/>
              <a:gd name="connsiteY14" fmla="*/ 6237833 h 10287000"/>
              <a:gd name="connsiteX15" fmla="*/ 1193156 w 7543800"/>
              <a:gd name="connsiteY15" fmla="*/ 6237833 h 10287000"/>
              <a:gd name="connsiteX16" fmla="*/ 0 w 7543800"/>
              <a:gd name="connsiteY16" fmla="*/ 5070422 h 1028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543800" h="10287000">
                <a:moveTo>
                  <a:pt x="0" y="0"/>
                </a:moveTo>
                <a:lnTo>
                  <a:pt x="7543800" y="0"/>
                </a:lnTo>
                <a:lnTo>
                  <a:pt x="7543800" y="5591683"/>
                </a:lnTo>
                <a:lnTo>
                  <a:pt x="7543800" y="6237833"/>
                </a:lnTo>
                <a:lnTo>
                  <a:pt x="7543800" y="6364350"/>
                </a:lnTo>
                <a:lnTo>
                  <a:pt x="7543800" y="7279354"/>
                </a:lnTo>
                <a:lnTo>
                  <a:pt x="7543800" y="10287000"/>
                </a:lnTo>
                <a:lnTo>
                  <a:pt x="0" y="10287000"/>
                </a:lnTo>
                <a:lnTo>
                  <a:pt x="0" y="7098474"/>
                </a:lnTo>
                <a:cubicBezTo>
                  <a:pt x="0" y="6693029"/>
                  <a:pt x="335927" y="6364350"/>
                  <a:pt x="750314" y="6364350"/>
                </a:cubicBezTo>
                <a:lnTo>
                  <a:pt x="2491740" y="6364350"/>
                </a:lnTo>
                <a:lnTo>
                  <a:pt x="2491740" y="6466200"/>
                </a:lnTo>
                <a:lnTo>
                  <a:pt x="2782684" y="6301093"/>
                </a:lnTo>
                <a:lnTo>
                  <a:pt x="2491740" y="6135987"/>
                </a:lnTo>
                <a:lnTo>
                  <a:pt x="2491740" y="6237833"/>
                </a:lnTo>
                <a:lnTo>
                  <a:pt x="1193156" y="6237833"/>
                </a:lnTo>
                <a:cubicBezTo>
                  <a:pt x="534194" y="6237833"/>
                  <a:pt x="0" y="5715165"/>
                  <a:pt x="0" y="5070422"/>
                </a:cubicBez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222359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EA17387-BE34-4BAF-ADD6-5B5B01049D2A}"/>
              </a:ext>
            </a:extLst>
          </p:cNvPr>
          <p:cNvSpPr>
            <a:spLocks noGrp="1"/>
          </p:cNvSpPr>
          <p:nvPr>
            <p:ph type="pic" sz="quarter" idx="10"/>
          </p:nvPr>
        </p:nvSpPr>
        <p:spPr>
          <a:xfrm>
            <a:off x="0" y="0"/>
            <a:ext cx="8478982" cy="10287000"/>
          </a:xfrm>
          <a:custGeom>
            <a:avLst/>
            <a:gdLst>
              <a:gd name="connsiteX0" fmla="*/ 0 w 8478982"/>
              <a:gd name="connsiteY0" fmla="*/ 0 h 10287000"/>
              <a:gd name="connsiteX1" fmla="*/ 8319444 w 8478982"/>
              <a:gd name="connsiteY1" fmla="*/ 0 h 10287000"/>
              <a:gd name="connsiteX2" fmla="*/ 5782569 w 8478982"/>
              <a:gd name="connsiteY2" fmla="*/ 5964381 h 10287000"/>
              <a:gd name="connsiteX3" fmla="*/ 8319444 w 8478982"/>
              <a:gd name="connsiteY3" fmla="*/ 10287000 h 10287000"/>
              <a:gd name="connsiteX4" fmla="*/ 0 w 8478982"/>
              <a:gd name="connsiteY4" fmla="*/ 10287000 h 10287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78982" h="10287000">
                <a:moveTo>
                  <a:pt x="0" y="0"/>
                </a:moveTo>
                <a:lnTo>
                  <a:pt x="8319444" y="0"/>
                </a:lnTo>
                <a:cubicBezTo>
                  <a:pt x="9253296" y="4104410"/>
                  <a:pt x="5782569" y="3813463"/>
                  <a:pt x="5782569" y="5964381"/>
                </a:cubicBezTo>
                <a:cubicBezTo>
                  <a:pt x="5782569" y="7678881"/>
                  <a:pt x="8734858" y="6920345"/>
                  <a:pt x="8319444" y="10287000"/>
                </a:cubicBezTo>
                <a:lnTo>
                  <a:pt x="0" y="10287000"/>
                </a:ln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1724906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3BD8268-92C1-44FC-B8DC-DB841738F6C0}"/>
              </a:ext>
            </a:extLst>
          </p:cNvPr>
          <p:cNvSpPr>
            <a:spLocks noGrp="1"/>
          </p:cNvSpPr>
          <p:nvPr>
            <p:ph type="pic" sz="quarter" idx="10"/>
          </p:nvPr>
        </p:nvSpPr>
        <p:spPr>
          <a:xfrm>
            <a:off x="10681851" y="1333771"/>
            <a:ext cx="1870364" cy="1870364"/>
          </a:xfrm>
          <a:custGeom>
            <a:avLst/>
            <a:gdLst>
              <a:gd name="connsiteX0" fmla="*/ 935182 w 1870364"/>
              <a:gd name="connsiteY0" fmla="*/ 0 h 1870364"/>
              <a:gd name="connsiteX1" fmla="*/ 1870364 w 1870364"/>
              <a:gd name="connsiteY1" fmla="*/ 935182 h 1870364"/>
              <a:gd name="connsiteX2" fmla="*/ 935182 w 1870364"/>
              <a:gd name="connsiteY2" fmla="*/ 1870364 h 1870364"/>
              <a:gd name="connsiteX3" fmla="*/ 0 w 1870364"/>
              <a:gd name="connsiteY3" fmla="*/ 935182 h 1870364"/>
              <a:gd name="connsiteX4" fmla="*/ 935182 w 1870364"/>
              <a:gd name="connsiteY4" fmla="*/ 0 h 18703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0364" h="1870364">
                <a:moveTo>
                  <a:pt x="935182" y="0"/>
                </a:moveTo>
                <a:cubicBezTo>
                  <a:pt x="1451669" y="0"/>
                  <a:pt x="1870364" y="418695"/>
                  <a:pt x="1870364" y="935182"/>
                </a:cubicBezTo>
                <a:cubicBezTo>
                  <a:pt x="1870364" y="1451669"/>
                  <a:pt x="1451669" y="1870364"/>
                  <a:pt x="935182" y="1870364"/>
                </a:cubicBezTo>
                <a:cubicBezTo>
                  <a:pt x="418695" y="1870364"/>
                  <a:pt x="0" y="1451669"/>
                  <a:pt x="0" y="935182"/>
                </a:cubicBezTo>
                <a:cubicBezTo>
                  <a:pt x="0" y="418695"/>
                  <a:pt x="418695" y="0"/>
                  <a:pt x="935182" y="0"/>
                </a:cubicBez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8" name="Picture Placeholder 7">
            <a:extLst>
              <a:ext uri="{FF2B5EF4-FFF2-40B4-BE49-F238E27FC236}">
                <a16:creationId xmlns:a16="http://schemas.microsoft.com/office/drawing/2014/main" id="{656AD556-F74E-4341-8BF3-3CF9A04FB209}"/>
              </a:ext>
            </a:extLst>
          </p:cNvPr>
          <p:cNvSpPr>
            <a:spLocks noGrp="1"/>
          </p:cNvSpPr>
          <p:nvPr>
            <p:ph type="pic" sz="quarter" idx="11"/>
          </p:nvPr>
        </p:nvSpPr>
        <p:spPr>
          <a:xfrm>
            <a:off x="10681850" y="4208318"/>
            <a:ext cx="1870364" cy="1870364"/>
          </a:xfrm>
          <a:custGeom>
            <a:avLst/>
            <a:gdLst>
              <a:gd name="connsiteX0" fmla="*/ 935182 w 1870364"/>
              <a:gd name="connsiteY0" fmla="*/ 0 h 1870364"/>
              <a:gd name="connsiteX1" fmla="*/ 1870364 w 1870364"/>
              <a:gd name="connsiteY1" fmla="*/ 935182 h 1870364"/>
              <a:gd name="connsiteX2" fmla="*/ 935182 w 1870364"/>
              <a:gd name="connsiteY2" fmla="*/ 1870364 h 1870364"/>
              <a:gd name="connsiteX3" fmla="*/ 0 w 1870364"/>
              <a:gd name="connsiteY3" fmla="*/ 935182 h 1870364"/>
              <a:gd name="connsiteX4" fmla="*/ 935182 w 1870364"/>
              <a:gd name="connsiteY4" fmla="*/ 0 h 18703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0364" h="1870364">
                <a:moveTo>
                  <a:pt x="935182" y="0"/>
                </a:moveTo>
                <a:cubicBezTo>
                  <a:pt x="1451669" y="0"/>
                  <a:pt x="1870364" y="418695"/>
                  <a:pt x="1870364" y="935182"/>
                </a:cubicBezTo>
                <a:cubicBezTo>
                  <a:pt x="1870364" y="1451669"/>
                  <a:pt x="1451669" y="1870364"/>
                  <a:pt x="935182" y="1870364"/>
                </a:cubicBezTo>
                <a:cubicBezTo>
                  <a:pt x="418695" y="1870364"/>
                  <a:pt x="0" y="1451669"/>
                  <a:pt x="0" y="935182"/>
                </a:cubicBezTo>
                <a:cubicBezTo>
                  <a:pt x="0" y="418695"/>
                  <a:pt x="418695" y="0"/>
                  <a:pt x="935182" y="0"/>
                </a:cubicBez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
        <p:nvSpPr>
          <p:cNvPr id="9" name="Picture Placeholder 8">
            <a:extLst>
              <a:ext uri="{FF2B5EF4-FFF2-40B4-BE49-F238E27FC236}">
                <a16:creationId xmlns:a16="http://schemas.microsoft.com/office/drawing/2014/main" id="{493E322C-A3F2-407F-8532-6F1571CDDB2C}"/>
              </a:ext>
            </a:extLst>
          </p:cNvPr>
          <p:cNvSpPr>
            <a:spLocks noGrp="1"/>
          </p:cNvSpPr>
          <p:nvPr>
            <p:ph type="pic" sz="quarter" idx="12"/>
          </p:nvPr>
        </p:nvSpPr>
        <p:spPr>
          <a:xfrm>
            <a:off x="10681849" y="7082865"/>
            <a:ext cx="1870364" cy="1870364"/>
          </a:xfrm>
          <a:custGeom>
            <a:avLst/>
            <a:gdLst>
              <a:gd name="connsiteX0" fmla="*/ 935182 w 1870364"/>
              <a:gd name="connsiteY0" fmla="*/ 0 h 1870364"/>
              <a:gd name="connsiteX1" fmla="*/ 1870364 w 1870364"/>
              <a:gd name="connsiteY1" fmla="*/ 935182 h 1870364"/>
              <a:gd name="connsiteX2" fmla="*/ 935182 w 1870364"/>
              <a:gd name="connsiteY2" fmla="*/ 1870364 h 1870364"/>
              <a:gd name="connsiteX3" fmla="*/ 0 w 1870364"/>
              <a:gd name="connsiteY3" fmla="*/ 935182 h 1870364"/>
              <a:gd name="connsiteX4" fmla="*/ 935182 w 1870364"/>
              <a:gd name="connsiteY4" fmla="*/ 0 h 18703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0364" h="1870364">
                <a:moveTo>
                  <a:pt x="935182" y="0"/>
                </a:moveTo>
                <a:cubicBezTo>
                  <a:pt x="1451669" y="0"/>
                  <a:pt x="1870364" y="418695"/>
                  <a:pt x="1870364" y="935182"/>
                </a:cubicBezTo>
                <a:cubicBezTo>
                  <a:pt x="1870364" y="1451669"/>
                  <a:pt x="1451669" y="1870364"/>
                  <a:pt x="935182" y="1870364"/>
                </a:cubicBezTo>
                <a:cubicBezTo>
                  <a:pt x="418695" y="1870364"/>
                  <a:pt x="0" y="1451669"/>
                  <a:pt x="0" y="935182"/>
                </a:cubicBezTo>
                <a:cubicBezTo>
                  <a:pt x="0" y="418695"/>
                  <a:pt x="418695" y="0"/>
                  <a:pt x="935182" y="0"/>
                </a:cubicBezTo>
                <a:close/>
              </a:path>
            </a:pathLst>
          </a:custGeom>
          <a:pattFill prst="pct20">
            <a:fgClr>
              <a:schemeClr val="accent1"/>
            </a:fgClr>
            <a:bgClr>
              <a:schemeClr val="bg1"/>
            </a:bgClr>
          </a:pattFill>
        </p:spPr>
        <p:txBody>
          <a:bodyPr wrap="square">
            <a:noAutofit/>
          </a:bodyPr>
          <a:lstStyle>
            <a:lvl1pPr>
              <a:defRPr sz="2000"/>
            </a:lvl1pPr>
          </a:lstStyle>
          <a:p>
            <a:endParaRPr lang="en-ID"/>
          </a:p>
        </p:txBody>
      </p:sp>
    </p:spTree>
    <p:extLst>
      <p:ext uri="{BB962C8B-B14F-4D97-AF65-F5344CB8AC3E}">
        <p14:creationId xmlns:p14="http://schemas.microsoft.com/office/powerpoint/2010/main" val="2467045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3932037"/>
      </p:ext>
    </p:extLst>
  </p:cSld>
  <p:clrMap bg1="lt1" tx1="dk1" bg2="lt2" tx2="dk2" accent1="accent1" accent2="accent2" accent3="accent3" accent4="accent4" accent5="accent5" accent6="accent6" hlink="hlink" folHlink="folHlink"/>
  <p:sldLayoutIdLst>
    <p:sldLayoutId id="2147483661" r:id="rId1"/>
    <p:sldLayoutId id="2147483690"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89"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 id="2147483681" r:id="rId22"/>
    <p:sldLayoutId id="2147483682" r:id="rId23"/>
    <p:sldLayoutId id="2147483683" r:id="rId24"/>
    <p:sldLayoutId id="2147483684" r:id="rId25"/>
    <p:sldLayoutId id="2147483685" r:id="rId26"/>
    <p:sldLayoutId id="2147483686" r:id="rId27"/>
    <p:sldLayoutId id="2147483687" r:id="rId28"/>
    <p:sldLayoutId id="2147483688" r:id="rId29"/>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svg"/><Relationship Id="rId3" Type="http://schemas.openxmlformats.org/officeDocument/2006/relationships/image" Target="../media/image14.svg"/><Relationship Id="rId7" Type="http://schemas.openxmlformats.org/officeDocument/2006/relationships/image" Target="../media/image16.svg"/><Relationship Id="rId12" Type="http://schemas.openxmlformats.org/officeDocument/2006/relationships/image" Target="../media/image21.png"/><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image" Target="../media/image20.svg"/><Relationship Id="rId5" Type="http://schemas.openxmlformats.org/officeDocument/2006/relationships/image" Target="../media/image10.svg"/><Relationship Id="rId10" Type="http://schemas.openxmlformats.org/officeDocument/2006/relationships/image" Target="../media/image19.png"/><Relationship Id="rId4" Type="http://schemas.openxmlformats.org/officeDocument/2006/relationships/image" Target="../media/image9.png"/><Relationship Id="rId9" Type="http://schemas.openxmlformats.org/officeDocument/2006/relationships/image" Target="../media/image18.svg"/></Relationships>
</file>

<file path=ppt/slides/_rels/slide14.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18.svg"/><Relationship Id="rId7" Type="http://schemas.openxmlformats.org/officeDocument/2006/relationships/image" Target="../media/image28.svg"/><Relationship Id="rId2" Type="http://schemas.openxmlformats.org/officeDocument/2006/relationships/image" Target="../media/image17.png"/><Relationship Id="rId1" Type="http://schemas.openxmlformats.org/officeDocument/2006/relationships/slideLayout" Target="../slideLayouts/slideLayout15.xml"/><Relationship Id="rId6" Type="http://schemas.openxmlformats.org/officeDocument/2006/relationships/image" Target="../media/image27.png"/><Relationship Id="rId5" Type="http://schemas.openxmlformats.org/officeDocument/2006/relationships/image" Target="../media/image26.svg"/><Relationship Id="rId4" Type="http://schemas.openxmlformats.org/officeDocument/2006/relationships/image" Target="../media/image25.png"/><Relationship Id="rId9" Type="http://schemas.openxmlformats.org/officeDocument/2006/relationships/image" Target="../media/image30.svg"/></Relationships>
</file>

<file path=ppt/slides/_rels/slide16.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33.svg"/><Relationship Id="rId2" Type="http://schemas.openxmlformats.org/officeDocument/2006/relationships/image" Target="../media/image32.pn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34.pn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6.png"/><Relationship Id="rId1" Type="http://schemas.openxmlformats.org/officeDocument/2006/relationships/slideLayout" Target="../slideLayouts/slideLayout24.xml"/><Relationship Id="rId4" Type="http://schemas.openxmlformats.org/officeDocument/2006/relationships/image" Target="../media/image4.svg"/></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8" Type="http://schemas.openxmlformats.org/officeDocument/2006/relationships/image" Target="../media/image20.svg"/><Relationship Id="rId13" Type="http://schemas.openxmlformats.org/officeDocument/2006/relationships/image" Target="../media/image21.png"/><Relationship Id="rId3" Type="http://schemas.openxmlformats.org/officeDocument/2006/relationships/image" Target="../media/image5.png"/><Relationship Id="rId7" Type="http://schemas.openxmlformats.org/officeDocument/2006/relationships/image" Target="../media/image19.png"/><Relationship Id="rId12" Type="http://schemas.openxmlformats.org/officeDocument/2006/relationships/image" Target="../media/image18.svg"/><Relationship Id="rId2" Type="http://schemas.openxmlformats.org/officeDocument/2006/relationships/image" Target="../media/image38.png"/><Relationship Id="rId1" Type="http://schemas.openxmlformats.org/officeDocument/2006/relationships/slideLayout" Target="../slideLayouts/slideLayout26.xml"/><Relationship Id="rId6" Type="http://schemas.openxmlformats.org/officeDocument/2006/relationships/image" Target="../media/image16.svg"/><Relationship Id="rId11" Type="http://schemas.openxmlformats.org/officeDocument/2006/relationships/image" Target="../media/image17.png"/><Relationship Id="rId5" Type="http://schemas.openxmlformats.org/officeDocument/2006/relationships/image" Target="../media/image15.png"/><Relationship Id="rId10" Type="http://schemas.openxmlformats.org/officeDocument/2006/relationships/image" Target="../media/image10.svg"/><Relationship Id="rId4" Type="http://schemas.openxmlformats.org/officeDocument/2006/relationships/image" Target="../media/image39.svg"/><Relationship Id="rId9" Type="http://schemas.openxmlformats.org/officeDocument/2006/relationships/image" Target="../media/image9.png"/><Relationship Id="rId14" Type="http://schemas.openxmlformats.org/officeDocument/2006/relationships/image" Target="../media/image22.sv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3" Type="http://schemas.openxmlformats.org/officeDocument/2006/relationships/image" Target="../media/image41.svg"/><Relationship Id="rId7" Type="http://schemas.openxmlformats.org/officeDocument/2006/relationships/image" Target="../media/image45.svg"/><Relationship Id="rId2" Type="http://schemas.openxmlformats.org/officeDocument/2006/relationships/image" Target="../media/image40.png"/><Relationship Id="rId1" Type="http://schemas.openxmlformats.org/officeDocument/2006/relationships/slideLayout" Target="../slideLayouts/slideLayout28.xml"/><Relationship Id="rId6" Type="http://schemas.openxmlformats.org/officeDocument/2006/relationships/image" Target="../media/image44.png"/><Relationship Id="rId5" Type="http://schemas.openxmlformats.org/officeDocument/2006/relationships/image" Target="../media/image43.svg"/><Relationship Id="rId4" Type="http://schemas.openxmlformats.org/officeDocument/2006/relationships/image" Target="../media/image42.png"/></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8.xm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 Id="rId9" Type="http://schemas.openxmlformats.org/officeDocument/2006/relationships/image" Target="../media/image12.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A9F360ED-E933-47F8-BD32-131464AE82DF}"/>
              </a:ext>
            </a:extLst>
          </p:cNvPr>
          <p:cNvSpPr/>
          <p:nvPr/>
        </p:nvSpPr>
        <p:spPr>
          <a:xfrm>
            <a:off x="9596869" y="0"/>
            <a:ext cx="8701671" cy="10287000"/>
          </a:xfrm>
          <a:custGeom>
            <a:avLst/>
            <a:gdLst>
              <a:gd name="connsiteX0" fmla="*/ 2278855 w 8977745"/>
              <a:gd name="connsiteY0" fmla="*/ 0 h 10287000"/>
              <a:gd name="connsiteX1" fmla="*/ 8977745 w 8977745"/>
              <a:gd name="connsiteY1" fmla="*/ 0 h 10287000"/>
              <a:gd name="connsiteX2" fmla="*/ 8977745 w 8977745"/>
              <a:gd name="connsiteY2" fmla="*/ 10287000 h 10287000"/>
              <a:gd name="connsiteX3" fmla="*/ 1693717 w 8977745"/>
              <a:gd name="connsiteY3" fmla="*/ 10287000 h 10287000"/>
              <a:gd name="connsiteX4" fmla="*/ 2535381 w 8977745"/>
              <a:gd name="connsiteY4" fmla="*/ 8291946 h 10287000"/>
              <a:gd name="connsiteX5" fmla="*/ 0 w 8977745"/>
              <a:gd name="connsiteY5" fmla="*/ 1454726 h 10287000"/>
              <a:gd name="connsiteX0" fmla="*/ 2348177 w 9047067"/>
              <a:gd name="connsiteY0" fmla="*/ 0 h 10287000"/>
              <a:gd name="connsiteX1" fmla="*/ 9047067 w 9047067"/>
              <a:gd name="connsiteY1" fmla="*/ 0 h 10287000"/>
              <a:gd name="connsiteX2" fmla="*/ 9047067 w 9047067"/>
              <a:gd name="connsiteY2" fmla="*/ 10287000 h 10287000"/>
              <a:gd name="connsiteX3" fmla="*/ 1763039 w 9047067"/>
              <a:gd name="connsiteY3" fmla="*/ 10287000 h 10287000"/>
              <a:gd name="connsiteX4" fmla="*/ 2604703 w 9047067"/>
              <a:gd name="connsiteY4" fmla="*/ 8291946 h 10287000"/>
              <a:gd name="connsiteX5" fmla="*/ 0 w 9047067"/>
              <a:gd name="connsiteY5" fmla="*/ 1483301 h 10287000"/>
              <a:gd name="connsiteX6" fmla="*/ 2348177 w 9047067"/>
              <a:gd name="connsiteY6" fmla="*/ 0 h 10287000"/>
              <a:gd name="connsiteX0" fmla="*/ 2348177 w 9047067"/>
              <a:gd name="connsiteY0" fmla="*/ 0 h 10287000"/>
              <a:gd name="connsiteX1" fmla="*/ 9047067 w 9047067"/>
              <a:gd name="connsiteY1" fmla="*/ 0 h 10287000"/>
              <a:gd name="connsiteX2" fmla="*/ 9047067 w 9047067"/>
              <a:gd name="connsiteY2" fmla="*/ 10287000 h 10287000"/>
              <a:gd name="connsiteX3" fmla="*/ 1763039 w 9047067"/>
              <a:gd name="connsiteY3" fmla="*/ 10287000 h 10287000"/>
              <a:gd name="connsiteX4" fmla="*/ 2604703 w 9047067"/>
              <a:gd name="connsiteY4" fmla="*/ 8291946 h 10287000"/>
              <a:gd name="connsiteX5" fmla="*/ 0 w 9047067"/>
              <a:gd name="connsiteY5" fmla="*/ 1502351 h 10287000"/>
              <a:gd name="connsiteX6" fmla="*/ 2348177 w 9047067"/>
              <a:gd name="connsiteY6" fmla="*/ 0 h 10287000"/>
              <a:gd name="connsiteX0" fmla="*/ 2607458 w 9047067"/>
              <a:gd name="connsiteY0" fmla="*/ 0 h 10328563"/>
              <a:gd name="connsiteX1" fmla="*/ 9047067 w 9047067"/>
              <a:gd name="connsiteY1" fmla="*/ 41563 h 10328563"/>
              <a:gd name="connsiteX2" fmla="*/ 9047067 w 9047067"/>
              <a:gd name="connsiteY2" fmla="*/ 10328563 h 10328563"/>
              <a:gd name="connsiteX3" fmla="*/ 1763039 w 9047067"/>
              <a:gd name="connsiteY3" fmla="*/ 10328563 h 10328563"/>
              <a:gd name="connsiteX4" fmla="*/ 2604703 w 9047067"/>
              <a:gd name="connsiteY4" fmla="*/ 8333509 h 10328563"/>
              <a:gd name="connsiteX5" fmla="*/ 0 w 9047067"/>
              <a:gd name="connsiteY5" fmla="*/ 1543914 h 10328563"/>
              <a:gd name="connsiteX6" fmla="*/ 2607458 w 9047067"/>
              <a:gd name="connsiteY6" fmla="*/ 0 h 10328563"/>
              <a:gd name="connsiteX0" fmla="*/ 2508427 w 9047067"/>
              <a:gd name="connsiteY0" fmla="*/ 6062 h 10287000"/>
              <a:gd name="connsiteX1" fmla="*/ 9047067 w 9047067"/>
              <a:gd name="connsiteY1" fmla="*/ 0 h 10287000"/>
              <a:gd name="connsiteX2" fmla="*/ 9047067 w 9047067"/>
              <a:gd name="connsiteY2" fmla="*/ 10287000 h 10287000"/>
              <a:gd name="connsiteX3" fmla="*/ 1763039 w 9047067"/>
              <a:gd name="connsiteY3" fmla="*/ 10287000 h 10287000"/>
              <a:gd name="connsiteX4" fmla="*/ 2604703 w 9047067"/>
              <a:gd name="connsiteY4" fmla="*/ 8291946 h 10287000"/>
              <a:gd name="connsiteX5" fmla="*/ 0 w 9047067"/>
              <a:gd name="connsiteY5" fmla="*/ 1502351 h 10287000"/>
              <a:gd name="connsiteX6" fmla="*/ 2508427 w 9047067"/>
              <a:gd name="connsiteY6" fmla="*/ 6062 h 1028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47067" h="10287000">
                <a:moveTo>
                  <a:pt x="2508427" y="6062"/>
                </a:moveTo>
                <a:lnTo>
                  <a:pt x="9047067" y="0"/>
                </a:lnTo>
                <a:lnTo>
                  <a:pt x="9047067" y="10287000"/>
                </a:lnTo>
                <a:lnTo>
                  <a:pt x="1763039" y="10287000"/>
                </a:lnTo>
                <a:lnTo>
                  <a:pt x="2604703" y="8291946"/>
                </a:lnTo>
                <a:lnTo>
                  <a:pt x="0" y="1502351"/>
                </a:lnTo>
                <a:lnTo>
                  <a:pt x="2508427" y="6062"/>
                </a:lnTo>
                <a:close/>
              </a:path>
            </a:pathLst>
          </a:custGeom>
          <a:gradFill flip="none" rotWithShape="1">
            <a:gsLst>
              <a:gs pos="0">
                <a:srgbClr val="025CDE"/>
              </a:gs>
              <a:gs pos="55000">
                <a:srgbClr val="025CDE">
                  <a:alpha val="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icture Placeholder 5">
            <a:extLst>
              <a:ext uri="{FF2B5EF4-FFF2-40B4-BE49-F238E27FC236}">
                <a16:creationId xmlns:a16="http://schemas.microsoft.com/office/drawing/2014/main" id="{6FC99893-44DA-41EE-86ED-220090768CEF}"/>
              </a:ext>
            </a:extLst>
          </p:cNvPr>
          <p:cNvSpPr>
            <a:spLocks noGrp="1"/>
          </p:cNvSpPr>
          <p:nvPr>
            <p:ph type="pic" sz="quarter" idx="10"/>
          </p:nvPr>
        </p:nvSpPr>
        <p:spPr/>
      </p:sp>
      <p:sp>
        <p:nvSpPr>
          <p:cNvPr id="23" name="Rectangle: Rounded Corners 22">
            <a:extLst>
              <a:ext uri="{FF2B5EF4-FFF2-40B4-BE49-F238E27FC236}">
                <a16:creationId xmlns:a16="http://schemas.microsoft.com/office/drawing/2014/main" id="{5A714268-1FEE-4F2F-8872-BA5EBC73BC1F}"/>
              </a:ext>
            </a:extLst>
          </p:cNvPr>
          <p:cNvSpPr/>
          <p:nvPr/>
        </p:nvSpPr>
        <p:spPr>
          <a:xfrm>
            <a:off x="1552863" y="6746871"/>
            <a:ext cx="1153395" cy="601059"/>
          </a:xfrm>
          <a:prstGeom prst="roundRect">
            <a:avLst>
              <a:gd name="adj" fmla="val 50000"/>
            </a:avLst>
          </a:prstGeom>
          <a:solidFill>
            <a:srgbClr val="025CDE"/>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TextBox 1">
            <a:extLst>
              <a:ext uri="{FF2B5EF4-FFF2-40B4-BE49-F238E27FC236}">
                <a16:creationId xmlns:a16="http://schemas.microsoft.com/office/drawing/2014/main" id="{7C074EB5-B4BD-4461-ABB0-590022A88F35}"/>
              </a:ext>
            </a:extLst>
          </p:cNvPr>
          <p:cNvSpPr txBox="1"/>
          <p:nvPr/>
        </p:nvSpPr>
        <p:spPr>
          <a:xfrm>
            <a:off x="1472042" y="3728781"/>
            <a:ext cx="8572503" cy="1862048"/>
          </a:xfrm>
          <a:prstGeom prst="rect">
            <a:avLst/>
          </a:prstGeom>
          <a:noFill/>
        </p:spPr>
        <p:txBody>
          <a:bodyPr wrap="square" rtlCol="0">
            <a:spAutoFit/>
          </a:bodyPr>
          <a:lstStyle/>
          <a:p>
            <a:r>
              <a:rPr lang="en-US" sz="11500">
                <a:solidFill>
                  <a:srgbClr val="1B1E28"/>
                </a:solidFill>
                <a:latin typeface="Manrope ExtraBold" pitchFamily="2" charset="0"/>
              </a:rPr>
              <a:t>Libsawork</a:t>
            </a:r>
            <a:endParaRPr lang="en-ID" sz="11500">
              <a:solidFill>
                <a:srgbClr val="1B1E28"/>
              </a:solidFill>
              <a:latin typeface="Manrope ExtraBold" pitchFamily="2" charset="0"/>
            </a:endParaRPr>
          </a:p>
        </p:txBody>
      </p:sp>
      <p:sp>
        <p:nvSpPr>
          <p:cNvPr id="4" name="TextBox 3">
            <a:extLst>
              <a:ext uri="{FF2B5EF4-FFF2-40B4-BE49-F238E27FC236}">
                <a16:creationId xmlns:a16="http://schemas.microsoft.com/office/drawing/2014/main" id="{352E5F49-053F-4A08-9C2A-8B3D9D96C85C}"/>
              </a:ext>
            </a:extLst>
          </p:cNvPr>
          <p:cNvSpPr txBox="1"/>
          <p:nvPr/>
        </p:nvSpPr>
        <p:spPr>
          <a:xfrm>
            <a:off x="1472042" y="5507701"/>
            <a:ext cx="8394703" cy="461665"/>
          </a:xfrm>
          <a:prstGeom prst="rect">
            <a:avLst/>
          </a:prstGeom>
          <a:noFill/>
        </p:spPr>
        <p:txBody>
          <a:bodyPr wrap="square" rtlCol="0">
            <a:spAutoFit/>
          </a:bodyPr>
          <a:lstStyle/>
          <a:p>
            <a:r>
              <a:rPr lang="en-US" sz="2400">
                <a:solidFill>
                  <a:srgbClr val="1B1E28"/>
                </a:solidFill>
                <a:latin typeface="Oxygen "/>
              </a:rPr>
              <a:t>Coworking Space &amp; Remote Work Presentation Template</a:t>
            </a:r>
            <a:endParaRPr lang="en-ID" sz="2400">
              <a:solidFill>
                <a:srgbClr val="1B1E28"/>
              </a:solidFill>
              <a:latin typeface="Oxygen "/>
            </a:endParaRPr>
          </a:p>
        </p:txBody>
      </p:sp>
      <p:sp>
        <p:nvSpPr>
          <p:cNvPr id="24" name="TextBox 23">
            <a:extLst>
              <a:ext uri="{FF2B5EF4-FFF2-40B4-BE49-F238E27FC236}">
                <a16:creationId xmlns:a16="http://schemas.microsoft.com/office/drawing/2014/main" id="{5DF2510B-3380-472F-B2A4-9067D551F2B0}"/>
              </a:ext>
            </a:extLst>
          </p:cNvPr>
          <p:cNvSpPr txBox="1"/>
          <p:nvPr/>
        </p:nvSpPr>
        <p:spPr>
          <a:xfrm>
            <a:off x="1656340" y="6847345"/>
            <a:ext cx="946441" cy="400110"/>
          </a:xfrm>
          <a:prstGeom prst="rect">
            <a:avLst/>
          </a:prstGeom>
          <a:noFill/>
        </p:spPr>
        <p:txBody>
          <a:bodyPr wrap="square" rtlCol="0">
            <a:spAutoFit/>
          </a:bodyPr>
          <a:lstStyle/>
          <a:p>
            <a:pPr algn="ctr"/>
            <a:r>
              <a:rPr lang="en-US" sz="2000">
                <a:solidFill>
                  <a:schemeClr val="bg1"/>
                </a:solidFill>
                <a:latin typeface="Manrope SemiBold" pitchFamily="2" charset="0"/>
              </a:rPr>
              <a:t>25+</a:t>
            </a:r>
            <a:endParaRPr lang="en-ID" sz="2000">
              <a:solidFill>
                <a:schemeClr val="bg1"/>
              </a:solidFill>
              <a:latin typeface="Manrope SemiBold" pitchFamily="2" charset="0"/>
            </a:endParaRPr>
          </a:p>
        </p:txBody>
      </p:sp>
      <p:sp>
        <p:nvSpPr>
          <p:cNvPr id="25" name="TextBox 24">
            <a:extLst>
              <a:ext uri="{FF2B5EF4-FFF2-40B4-BE49-F238E27FC236}">
                <a16:creationId xmlns:a16="http://schemas.microsoft.com/office/drawing/2014/main" id="{EE423780-04DE-4422-A628-B69E78423656}"/>
              </a:ext>
            </a:extLst>
          </p:cNvPr>
          <p:cNvSpPr txBox="1"/>
          <p:nvPr/>
        </p:nvSpPr>
        <p:spPr>
          <a:xfrm>
            <a:off x="2924036" y="6878123"/>
            <a:ext cx="2047148" cy="338554"/>
          </a:xfrm>
          <a:prstGeom prst="rect">
            <a:avLst/>
          </a:prstGeom>
          <a:noFill/>
        </p:spPr>
        <p:txBody>
          <a:bodyPr wrap="square" rtlCol="0">
            <a:spAutoFit/>
          </a:bodyPr>
          <a:lstStyle/>
          <a:p>
            <a:r>
              <a:rPr lang="en-US" sz="1600">
                <a:solidFill>
                  <a:srgbClr val="1B1E28"/>
                </a:solidFill>
                <a:latin typeface="Oxygen "/>
              </a:rPr>
              <a:t>Working Space</a:t>
            </a:r>
            <a:endParaRPr lang="en-ID" sz="1600">
              <a:solidFill>
                <a:srgbClr val="1B1E28"/>
              </a:solidFill>
              <a:latin typeface="Oxygen "/>
            </a:endParaRPr>
          </a:p>
        </p:txBody>
      </p:sp>
      <p:sp>
        <p:nvSpPr>
          <p:cNvPr id="31" name="Rectangle: Rounded Corners 30">
            <a:extLst>
              <a:ext uri="{FF2B5EF4-FFF2-40B4-BE49-F238E27FC236}">
                <a16:creationId xmlns:a16="http://schemas.microsoft.com/office/drawing/2014/main" id="{06FD1554-BA01-42A2-9DB3-DDBE763FF6A9}"/>
              </a:ext>
            </a:extLst>
          </p:cNvPr>
          <p:cNvSpPr/>
          <p:nvPr/>
        </p:nvSpPr>
        <p:spPr>
          <a:xfrm>
            <a:off x="5060660" y="6746871"/>
            <a:ext cx="1153395" cy="601059"/>
          </a:xfrm>
          <a:prstGeom prst="roundRect">
            <a:avLst>
              <a:gd name="adj" fmla="val 50000"/>
            </a:avLst>
          </a:prstGeom>
          <a:solidFill>
            <a:srgbClr val="1B1E28"/>
          </a:solidFill>
          <a:ln>
            <a:noFill/>
          </a:ln>
          <a:effectLst>
            <a:outerShdw blurRad="190500" algn="ctr" rotWithShape="0">
              <a:srgbClr val="1B1E28">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TextBox 31">
            <a:extLst>
              <a:ext uri="{FF2B5EF4-FFF2-40B4-BE49-F238E27FC236}">
                <a16:creationId xmlns:a16="http://schemas.microsoft.com/office/drawing/2014/main" id="{4DFA3346-05AF-4A8B-93B0-AEB752FF8974}"/>
              </a:ext>
            </a:extLst>
          </p:cNvPr>
          <p:cNvSpPr txBox="1"/>
          <p:nvPr/>
        </p:nvSpPr>
        <p:spPr>
          <a:xfrm>
            <a:off x="5164137" y="6847345"/>
            <a:ext cx="946441" cy="400110"/>
          </a:xfrm>
          <a:prstGeom prst="rect">
            <a:avLst/>
          </a:prstGeom>
          <a:noFill/>
        </p:spPr>
        <p:txBody>
          <a:bodyPr wrap="square" rtlCol="0">
            <a:spAutoFit/>
          </a:bodyPr>
          <a:lstStyle/>
          <a:p>
            <a:pPr algn="ctr"/>
            <a:r>
              <a:rPr lang="en-US" sz="2000">
                <a:solidFill>
                  <a:schemeClr val="bg1"/>
                </a:solidFill>
                <a:latin typeface="Manrope SemiBold" pitchFamily="2" charset="0"/>
              </a:rPr>
              <a:t>10+</a:t>
            </a:r>
            <a:endParaRPr lang="en-ID" sz="2000">
              <a:solidFill>
                <a:schemeClr val="bg1"/>
              </a:solidFill>
              <a:latin typeface="Manrope SemiBold" pitchFamily="2" charset="0"/>
            </a:endParaRPr>
          </a:p>
        </p:txBody>
      </p:sp>
      <p:sp>
        <p:nvSpPr>
          <p:cNvPr id="33" name="TextBox 32">
            <a:extLst>
              <a:ext uri="{FF2B5EF4-FFF2-40B4-BE49-F238E27FC236}">
                <a16:creationId xmlns:a16="http://schemas.microsoft.com/office/drawing/2014/main" id="{F3000535-C7CB-4004-8515-B67A0E475DA2}"/>
              </a:ext>
            </a:extLst>
          </p:cNvPr>
          <p:cNvSpPr txBox="1"/>
          <p:nvPr/>
        </p:nvSpPr>
        <p:spPr>
          <a:xfrm>
            <a:off x="6431833" y="6878123"/>
            <a:ext cx="2047148" cy="338554"/>
          </a:xfrm>
          <a:prstGeom prst="rect">
            <a:avLst/>
          </a:prstGeom>
          <a:noFill/>
        </p:spPr>
        <p:txBody>
          <a:bodyPr wrap="square" rtlCol="0">
            <a:spAutoFit/>
          </a:bodyPr>
          <a:lstStyle/>
          <a:p>
            <a:r>
              <a:rPr lang="en-US" sz="1600">
                <a:solidFill>
                  <a:srgbClr val="1B1E28"/>
                </a:solidFill>
                <a:latin typeface="Oxygen "/>
              </a:rPr>
              <a:t>Location Point</a:t>
            </a:r>
            <a:endParaRPr lang="en-ID" sz="1600">
              <a:solidFill>
                <a:srgbClr val="1B1E28"/>
              </a:solidFill>
              <a:latin typeface="Oxygen "/>
            </a:endParaRPr>
          </a:p>
        </p:txBody>
      </p:sp>
    </p:spTree>
    <p:extLst>
      <p:ext uri="{BB962C8B-B14F-4D97-AF65-F5344CB8AC3E}">
        <p14:creationId xmlns:p14="http://schemas.microsoft.com/office/powerpoint/2010/main" val="7411756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975596-97D7-4B03-8777-5090D343C13A}"/>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3" name="TextBox 2">
            <a:extLst>
              <a:ext uri="{FF2B5EF4-FFF2-40B4-BE49-F238E27FC236}">
                <a16:creationId xmlns:a16="http://schemas.microsoft.com/office/drawing/2014/main" id="{79D8740A-6283-4489-BE45-1EACA9DE94B9}"/>
              </a:ext>
            </a:extLst>
          </p:cNvPr>
          <p:cNvSpPr txBox="1"/>
          <p:nvPr/>
        </p:nvSpPr>
        <p:spPr>
          <a:xfrm>
            <a:off x="8097941" y="1012827"/>
            <a:ext cx="2092119" cy="338554"/>
          </a:xfrm>
          <a:prstGeom prst="rect">
            <a:avLst/>
          </a:prstGeom>
          <a:noFill/>
        </p:spPr>
        <p:txBody>
          <a:bodyPr wrap="square" rtlCol="0">
            <a:spAutoFit/>
          </a:bodyPr>
          <a:lstStyle/>
          <a:p>
            <a:pPr algn="ctr"/>
            <a:r>
              <a:rPr lang="en-US" sz="1600">
                <a:solidFill>
                  <a:srgbClr val="025CDE"/>
                </a:solidFill>
                <a:latin typeface="Manrope ExtraBold" pitchFamily="2" charset="0"/>
              </a:rPr>
              <a:t>OUR TEAM</a:t>
            </a:r>
            <a:endParaRPr lang="en-ID" sz="1600">
              <a:solidFill>
                <a:srgbClr val="025CDE"/>
              </a:solidFill>
              <a:latin typeface="Manrope ExtraBold" pitchFamily="2" charset="0"/>
            </a:endParaRPr>
          </a:p>
        </p:txBody>
      </p:sp>
      <p:sp>
        <p:nvSpPr>
          <p:cNvPr id="4" name="TextBox 3">
            <a:extLst>
              <a:ext uri="{FF2B5EF4-FFF2-40B4-BE49-F238E27FC236}">
                <a16:creationId xmlns:a16="http://schemas.microsoft.com/office/drawing/2014/main" id="{79CC19A1-B999-456B-A8B1-27963FB02FCE}"/>
              </a:ext>
            </a:extLst>
          </p:cNvPr>
          <p:cNvSpPr txBox="1"/>
          <p:nvPr/>
        </p:nvSpPr>
        <p:spPr>
          <a:xfrm>
            <a:off x="4726688" y="1577053"/>
            <a:ext cx="8834624" cy="830997"/>
          </a:xfrm>
          <a:prstGeom prst="rect">
            <a:avLst/>
          </a:prstGeom>
          <a:noFill/>
        </p:spPr>
        <p:txBody>
          <a:bodyPr wrap="square" rtlCol="0">
            <a:spAutoFit/>
          </a:bodyPr>
          <a:lstStyle/>
          <a:p>
            <a:pPr algn="ctr"/>
            <a:r>
              <a:rPr lang="en-US" sz="4800">
                <a:solidFill>
                  <a:srgbClr val="1B1E28"/>
                </a:solidFill>
                <a:latin typeface="Manrope ExtraBold" pitchFamily="2" charset="0"/>
              </a:rPr>
              <a:t>Meet Our Best Team</a:t>
            </a:r>
          </a:p>
        </p:txBody>
      </p:sp>
      <p:sp>
        <p:nvSpPr>
          <p:cNvPr id="11" name="TextBox 10">
            <a:extLst>
              <a:ext uri="{FF2B5EF4-FFF2-40B4-BE49-F238E27FC236}">
                <a16:creationId xmlns:a16="http://schemas.microsoft.com/office/drawing/2014/main" id="{A8B11BDB-9530-44F2-B70D-6D135FBCBBD7}"/>
              </a:ext>
            </a:extLst>
          </p:cNvPr>
          <p:cNvSpPr txBox="1"/>
          <p:nvPr/>
        </p:nvSpPr>
        <p:spPr>
          <a:xfrm>
            <a:off x="1569405" y="7687674"/>
            <a:ext cx="3795655" cy="400110"/>
          </a:xfrm>
          <a:prstGeom prst="rect">
            <a:avLst/>
          </a:prstGeom>
          <a:noFill/>
        </p:spPr>
        <p:txBody>
          <a:bodyPr wrap="square" rtlCol="0">
            <a:spAutoFit/>
          </a:bodyPr>
          <a:lstStyle/>
          <a:p>
            <a:pPr algn="ctr"/>
            <a:r>
              <a:rPr lang="en-US" sz="2000">
                <a:solidFill>
                  <a:srgbClr val="1B1E28"/>
                </a:solidFill>
                <a:latin typeface="Manrope SemiBold" pitchFamily="2" charset="0"/>
              </a:rPr>
              <a:t>Your Name Here</a:t>
            </a:r>
            <a:endParaRPr lang="en-ID" sz="2000">
              <a:solidFill>
                <a:srgbClr val="1B1E28"/>
              </a:solidFill>
              <a:latin typeface="Manrope SemiBold" pitchFamily="2" charset="0"/>
            </a:endParaRPr>
          </a:p>
        </p:txBody>
      </p:sp>
      <p:sp>
        <p:nvSpPr>
          <p:cNvPr id="12" name="TextBox 11">
            <a:extLst>
              <a:ext uri="{FF2B5EF4-FFF2-40B4-BE49-F238E27FC236}">
                <a16:creationId xmlns:a16="http://schemas.microsoft.com/office/drawing/2014/main" id="{9CDA9124-FBF8-496D-8AD1-C1B4E8326DCF}"/>
              </a:ext>
            </a:extLst>
          </p:cNvPr>
          <p:cNvSpPr txBox="1"/>
          <p:nvPr/>
        </p:nvSpPr>
        <p:spPr>
          <a:xfrm>
            <a:off x="2387935" y="8110812"/>
            <a:ext cx="2158593" cy="453394"/>
          </a:xfrm>
          <a:prstGeom prst="rect">
            <a:avLst/>
          </a:prstGeom>
          <a:noFill/>
        </p:spPr>
        <p:txBody>
          <a:bodyPr wrap="square" rtlCol="0">
            <a:spAutoFit/>
          </a:bodyPr>
          <a:lstStyle/>
          <a:p>
            <a:pPr algn="ct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Job Position</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13" name="Oval 12">
            <a:extLst>
              <a:ext uri="{FF2B5EF4-FFF2-40B4-BE49-F238E27FC236}">
                <a16:creationId xmlns:a16="http://schemas.microsoft.com/office/drawing/2014/main" id="{E5AC3B9B-68F3-418A-9E2B-AC07854D07A8}"/>
              </a:ext>
            </a:extLst>
          </p:cNvPr>
          <p:cNvSpPr/>
          <p:nvPr/>
        </p:nvSpPr>
        <p:spPr>
          <a:xfrm>
            <a:off x="2529086" y="8828335"/>
            <a:ext cx="550410" cy="550410"/>
          </a:xfrm>
          <a:prstGeom prst="ellipse">
            <a:avLst/>
          </a:prstGeom>
          <a:solidFill>
            <a:srgbClr val="025CD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Oval 13">
            <a:extLst>
              <a:ext uri="{FF2B5EF4-FFF2-40B4-BE49-F238E27FC236}">
                <a16:creationId xmlns:a16="http://schemas.microsoft.com/office/drawing/2014/main" id="{D6808359-8F44-4AB4-AA6F-555EBB442E78}"/>
              </a:ext>
            </a:extLst>
          </p:cNvPr>
          <p:cNvSpPr/>
          <p:nvPr/>
        </p:nvSpPr>
        <p:spPr>
          <a:xfrm>
            <a:off x="3192026" y="8828335"/>
            <a:ext cx="550410" cy="550410"/>
          </a:xfrm>
          <a:prstGeom prst="ellipse">
            <a:avLst/>
          </a:prstGeom>
          <a:solidFill>
            <a:srgbClr val="025CD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Oval 14">
            <a:extLst>
              <a:ext uri="{FF2B5EF4-FFF2-40B4-BE49-F238E27FC236}">
                <a16:creationId xmlns:a16="http://schemas.microsoft.com/office/drawing/2014/main" id="{6FD4A1EA-0582-4859-9DE8-BF0FEC0F0B77}"/>
              </a:ext>
            </a:extLst>
          </p:cNvPr>
          <p:cNvSpPr/>
          <p:nvPr/>
        </p:nvSpPr>
        <p:spPr>
          <a:xfrm>
            <a:off x="3854966" y="8828335"/>
            <a:ext cx="550410" cy="550410"/>
          </a:xfrm>
          <a:prstGeom prst="ellipse">
            <a:avLst/>
          </a:prstGeom>
          <a:solidFill>
            <a:srgbClr val="025CD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Graphic 42">
            <a:extLst>
              <a:ext uri="{FF2B5EF4-FFF2-40B4-BE49-F238E27FC236}">
                <a16:creationId xmlns:a16="http://schemas.microsoft.com/office/drawing/2014/main" id="{69A230F1-C057-43C6-A69E-77C9A5A96204}"/>
              </a:ext>
            </a:extLst>
          </p:cNvPr>
          <p:cNvSpPr/>
          <p:nvPr/>
        </p:nvSpPr>
        <p:spPr>
          <a:xfrm>
            <a:off x="3364567" y="9020109"/>
            <a:ext cx="205329" cy="166862"/>
          </a:xfrm>
          <a:custGeom>
            <a:avLst/>
            <a:gdLst>
              <a:gd name="connsiteX0" fmla="*/ 205329 w 205329"/>
              <a:gd name="connsiteY0" fmla="*/ 19752 h 166862"/>
              <a:gd name="connsiteX1" fmla="*/ 181134 w 205329"/>
              <a:gd name="connsiteY1" fmla="*/ 26384 h 166862"/>
              <a:gd name="connsiteX2" fmla="*/ 199656 w 205329"/>
              <a:gd name="connsiteY2" fmla="*/ 3076 h 166862"/>
              <a:gd name="connsiteX3" fmla="*/ 172906 w 205329"/>
              <a:gd name="connsiteY3" fmla="*/ 13304 h 166862"/>
              <a:gd name="connsiteX4" fmla="*/ 142159 w 205329"/>
              <a:gd name="connsiteY4" fmla="*/ 0 h 166862"/>
              <a:gd name="connsiteX5" fmla="*/ 100037 w 205329"/>
              <a:gd name="connsiteY5" fmla="*/ 42126 h 166862"/>
              <a:gd name="connsiteX6" fmla="*/ 101129 w 205329"/>
              <a:gd name="connsiteY6" fmla="*/ 51725 h 166862"/>
              <a:gd name="connsiteX7" fmla="*/ 14296 w 205329"/>
              <a:gd name="connsiteY7" fmla="*/ 7711 h 166862"/>
              <a:gd name="connsiteX8" fmla="*/ 8594 w 205329"/>
              <a:gd name="connsiteY8" fmla="*/ 28893 h 166862"/>
              <a:gd name="connsiteX9" fmla="*/ 27334 w 205329"/>
              <a:gd name="connsiteY9" fmla="*/ 63954 h 166862"/>
              <a:gd name="connsiteX10" fmla="*/ 8253 w 205329"/>
              <a:gd name="connsiteY10" fmla="*/ 58682 h 166862"/>
              <a:gd name="connsiteX11" fmla="*/ 8249 w 205329"/>
              <a:gd name="connsiteY11" fmla="*/ 59215 h 166862"/>
              <a:gd name="connsiteX12" fmla="*/ 42043 w 205329"/>
              <a:gd name="connsiteY12" fmla="*/ 100520 h 166862"/>
              <a:gd name="connsiteX13" fmla="*/ 30943 w 205329"/>
              <a:gd name="connsiteY13" fmla="*/ 101996 h 166862"/>
              <a:gd name="connsiteX14" fmla="*/ 23016 w 205329"/>
              <a:gd name="connsiteY14" fmla="*/ 101237 h 166862"/>
              <a:gd name="connsiteX15" fmla="*/ 62366 w 205329"/>
              <a:gd name="connsiteY15" fmla="*/ 130492 h 166862"/>
              <a:gd name="connsiteX16" fmla="*/ 10049 w 205329"/>
              <a:gd name="connsiteY16" fmla="*/ 148527 h 166862"/>
              <a:gd name="connsiteX17" fmla="*/ 0 w 205329"/>
              <a:gd name="connsiteY17" fmla="*/ 147935 h 166862"/>
              <a:gd name="connsiteX18" fmla="*/ 64575 w 205329"/>
              <a:gd name="connsiteY18" fmla="*/ 166862 h 166862"/>
              <a:gd name="connsiteX19" fmla="*/ 184431 w 205329"/>
              <a:gd name="connsiteY19" fmla="*/ 47007 h 166862"/>
              <a:gd name="connsiteX20" fmla="*/ 184314 w 205329"/>
              <a:gd name="connsiteY20" fmla="*/ 41551 h 166862"/>
              <a:gd name="connsiteX21" fmla="*/ 205329 w 205329"/>
              <a:gd name="connsiteY21" fmla="*/ 19752 h 16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329" h="166862">
                <a:moveTo>
                  <a:pt x="205329" y="19752"/>
                </a:moveTo>
                <a:cubicBezTo>
                  <a:pt x="197781" y="23107"/>
                  <a:pt x="189657" y="25371"/>
                  <a:pt x="181134" y="26384"/>
                </a:cubicBezTo>
                <a:cubicBezTo>
                  <a:pt x="189837" y="21174"/>
                  <a:pt x="196510" y="12921"/>
                  <a:pt x="199656" y="3076"/>
                </a:cubicBezTo>
                <a:cubicBezTo>
                  <a:pt x="191516" y="7907"/>
                  <a:pt x="182505" y="11412"/>
                  <a:pt x="172906" y="13304"/>
                </a:cubicBezTo>
                <a:cubicBezTo>
                  <a:pt x="165224" y="5118"/>
                  <a:pt x="154275" y="0"/>
                  <a:pt x="142159" y="0"/>
                </a:cubicBezTo>
                <a:cubicBezTo>
                  <a:pt x="118897" y="0"/>
                  <a:pt x="100037" y="18860"/>
                  <a:pt x="100037" y="42126"/>
                </a:cubicBezTo>
                <a:cubicBezTo>
                  <a:pt x="100037" y="45423"/>
                  <a:pt x="100408" y="48637"/>
                  <a:pt x="101129" y="51725"/>
                </a:cubicBezTo>
                <a:cubicBezTo>
                  <a:pt x="66117" y="49966"/>
                  <a:pt x="35074" y="33198"/>
                  <a:pt x="14296" y="7711"/>
                </a:cubicBezTo>
                <a:cubicBezTo>
                  <a:pt x="10670" y="13930"/>
                  <a:pt x="8594" y="21165"/>
                  <a:pt x="8594" y="28893"/>
                </a:cubicBezTo>
                <a:cubicBezTo>
                  <a:pt x="8594" y="43506"/>
                  <a:pt x="16030" y="56402"/>
                  <a:pt x="27334" y="63954"/>
                </a:cubicBezTo>
                <a:cubicBezTo>
                  <a:pt x="20432" y="63733"/>
                  <a:pt x="13934" y="61837"/>
                  <a:pt x="8253" y="58682"/>
                </a:cubicBezTo>
                <a:cubicBezTo>
                  <a:pt x="8249" y="58857"/>
                  <a:pt x="8249" y="59036"/>
                  <a:pt x="8249" y="59215"/>
                </a:cubicBezTo>
                <a:cubicBezTo>
                  <a:pt x="8249" y="79622"/>
                  <a:pt x="22770" y="96644"/>
                  <a:pt x="42043" y="100520"/>
                </a:cubicBezTo>
                <a:cubicBezTo>
                  <a:pt x="38508" y="101479"/>
                  <a:pt x="34786" y="101996"/>
                  <a:pt x="30943" y="101996"/>
                </a:cubicBezTo>
                <a:cubicBezTo>
                  <a:pt x="28226" y="101996"/>
                  <a:pt x="25587" y="101733"/>
                  <a:pt x="23016" y="101237"/>
                </a:cubicBezTo>
                <a:cubicBezTo>
                  <a:pt x="28380" y="117972"/>
                  <a:pt x="43935" y="130155"/>
                  <a:pt x="62366" y="130492"/>
                </a:cubicBezTo>
                <a:cubicBezTo>
                  <a:pt x="47949" y="141792"/>
                  <a:pt x="29789" y="148527"/>
                  <a:pt x="10049" y="148527"/>
                </a:cubicBezTo>
                <a:cubicBezTo>
                  <a:pt x="6652" y="148527"/>
                  <a:pt x="3297" y="148327"/>
                  <a:pt x="0" y="147935"/>
                </a:cubicBezTo>
                <a:cubicBezTo>
                  <a:pt x="18648" y="159893"/>
                  <a:pt x="40788" y="166862"/>
                  <a:pt x="64575" y="166862"/>
                </a:cubicBezTo>
                <a:cubicBezTo>
                  <a:pt x="142063" y="166862"/>
                  <a:pt x="184431" y="102675"/>
                  <a:pt x="184431" y="47007"/>
                </a:cubicBezTo>
                <a:cubicBezTo>
                  <a:pt x="184431" y="45181"/>
                  <a:pt x="184393" y="43360"/>
                  <a:pt x="184314" y="41551"/>
                </a:cubicBezTo>
                <a:cubicBezTo>
                  <a:pt x="192542" y="35624"/>
                  <a:pt x="199686" y="28201"/>
                  <a:pt x="205329" y="19752"/>
                </a:cubicBezTo>
                <a:close/>
              </a:path>
            </a:pathLst>
          </a:custGeom>
          <a:solidFill>
            <a:schemeClr val="bg1"/>
          </a:solidFill>
          <a:ln w="4011" cap="flat">
            <a:noFill/>
            <a:prstDash val="solid"/>
            <a:miter/>
          </a:ln>
        </p:spPr>
        <p:txBody>
          <a:bodyPr rtlCol="0" anchor="ctr"/>
          <a:lstStyle/>
          <a:p>
            <a:endParaRPr lang="en-ID"/>
          </a:p>
        </p:txBody>
      </p:sp>
      <p:grpSp>
        <p:nvGrpSpPr>
          <p:cNvPr id="17" name="Graphic 38">
            <a:extLst>
              <a:ext uri="{FF2B5EF4-FFF2-40B4-BE49-F238E27FC236}">
                <a16:creationId xmlns:a16="http://schemas.microsoft.com/office/drawing/2014/main" id="{A157AB3B-1E64-4FCF-A246-88C1943DF03E}"/>
              </a:ext>
            </a:extLst>
          </p:cNvPr>
          <p:cNvGrpSpPr/>
          <p:nvPr/>
        </p:nvGrpSpPr>
        <p:grpSpPr>
          <a:xfrm>
            <a:off x="4026805" y="9000174"/>
            <a:ext cx="206733" cy="206733"/>
            <a:chOff x="3166563" y="8542333"/>
            <a:chExt cx="206733" cy="206733"/>
          </a:xfrm>
          <a:solidFill>
            <a:schemeClr val="bg1"/>
          </a:solidFill>
        </p:grpSpPr>
        <p:sp>
          <p:nvSpPr>
            <p:cNvPr id="18" name="Freeform: Shape 17">
              <a:extLst>
                <a:ext uri="{FF2B5EF4-FFF2-40B4-BE49-F238E27FC236}">
                  <a16:creationId xmlns:a16="http://schemas.microsoft.com/office/drawing/2014/main" id="{FA79CE85-45E4-437C-8C58-3A4DADE82FAC}"/>
                </a:ext>
              </a:extLst>
            </p:cNvPr>
            <p:cNvSpPr/>
            <p:nvPr/>
          </p:nvSpPr>
          <p:spPr>
            <a:xfrm>
              <a:off x="3216579" y="8591932"/>
              <a:ext cx="106701" cy="106701"/>
            </a:xfrm>
            <a:custGeom>
              <a:avLst/>
              <a:gdLst>
                <a:gd name="connsiteX0" fmla="*/ 53351 w 106701"/>
                <a:gd name="connsiteY0" fmla="*/ 0 h 106701"/>
                <a:gd name="connsiteX1" fmla="*/ 0 w 106701"/>
                <a:gd name="connsiteY1" fmla="*/ 53351 h 106701"/>
                <a:gd name="connsiteX2" fmla="*/ 53351 w 106701"/>
                <a:gd name="connsiteY2" fmla="*/ 106701 h 106701"/>
                <a:gd name="connsiteX3" fmla="*/ 106701 w 106701"/>
                <a:gd name="connsiteY3" fmla="*/ 53351 h 106701"/>
                <a:gd name="connsiteX4" fmla="*/ 53351 w 106701"/>
                <a:gd name="connsiteY4" fmla="*/ 0 h 106701"/>
                <a:gd name="connsiteX5" fmla="*/ 53351 w 106701"/>
                <a:gd name="connsiteY5" fmla="*/ 87528 h 106701"/>
                <a:gd name="connsiteX6" fmla="*/ 19173 w 106701"/>
                <a:gd name="connsiteY6" fmla="*/ 53351 h 106701"/>
                <a:gd name="connsiteX7" fmla="*/ 53351 w 106701"/>
                <a:gd name="connsiteY7" fmla="*/ 19173 h 106701"/>
                <a:gd name="connsiteX8" fmla="*/ 87528 w 106701"/>
                <a:gd name="connsiteY8" fmla="*/ 53351 h 106701"/>
                <a:gd name="connsiteX9" fmla="*/ 53351 w 106701"/>
                <a:gd name="connsiteY9" fmla="*/ 87528 h 106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701" h="106701">
                  <a:moveTo>
                    <a:pt x="53351" y="0"/>
                  </a:moveTo>
                  <a:cubicBezTo>
                    <a:pt x="24175" y="0"/>
                    <a:pt x="0" y="23758"/>
                    <a:pt x="0" y="53351"/>
                  </a:cubicBezTo>
                  <a:cubicBezTo>
                    <a:pt x="0" y="82944"/>
                    <a:pt x="23758" y="106701"/>
                    <a:pt x="53351" y="106701"/>
                  </a:cubicBezTo>
                  <a:cubicBezTo>
                    <a:pt x="82944" y="106701"/>
                    <a:pt x="106701" y="82527"/>
                    <a:pt x="106701" y="53351"/>
                  </a:cubicBezTo>
                  <a:cubicBezTo>
                    <a:pt x="106701" y="24174"/>
                    <a:pt x="82527" y="0"/>
                    <a:pt x="53351" y="0"/>
                  </a:cubicBezTo>
                  <a:close/>
                  <a:moveTo>
                    <a:pt x="53351" y="87528"/>
                  </a:moveTo>
                  <a:cubicBezTo>
                    <a:pt x="34595" y="87528"/>
                    <a:pt x="19173" y="72107"/>
                    <a:pt x="19173" y="53351"/>
                  </a:cubicBezTo>
                  <a:cubicBezTo>
                    <a:pt x="19173" y="34595"/>
                    <a:pt x="34595" y="19173"/>
                    <a:pt x="53351" y="19173"/>
                  </a:cubicBezTo>
                  <a:cubicBezTo>
                    <a:pt x="72107" y="19173"/>
                    <a:pt x="87528" y="34595"/>
                    <a:pt x="87528" y="53351"/>
                  </a:cubicBezTo>
                  <a:cubicBezTo>
                    <a:pt x="87528" y="72107"/>
                    <a:pt x="72107" y="87528"/>
                    <a:pt x="53351" y="87528"/>
                  </a:cubicBezTo>
                  <a:close/>
                </a:path>
              </a:pathLst>
            </a:custGeom>
            <a:grpFill/>
            <a:ln w="4011"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C709F4CF-530A-45B5-A0E1-60F02C29554B}"/>
                </a:ext>
              </a:extLst>
            </p:cNvPr>
            <p:cNvSpPr/>
            <p:nvPr/>
          </p:nvSpPr>
          <p:spPr>
            <a:xfrm>
              <a:off x="3313277" y="8578595"/>
              <a:ext cx="24174" cy="24174"/>
            </a:xfrm>
            <a:custGeom>
              <a:avLst/>
              <a:gdLst>
                <a:gd name="connsiteX0" fmla="*/ 24175 w 24174"/>
                <a:gd name="connsiteY0" fmla="*/ 12087 h 24174"/>
                <a:gd name="connsiteX1" fmla="*/ 12087 w 24174"/>
                <a:gd name="connsiteY1" fmla="*/ 24174 h 24174"/>
                <a:gd name="connsiteX2" fmla="*/ 0 w 24174"/>
                <a:gd name="connsiteY2" fmla="*/ 12087 h 24174"/>
                <a:gd name="connsiteX3" fmla="*/ 12087 w 24174"/>
                <a:gd name="connsiteY3" fmla="*/ 0 h 24174"/>
                <a:gd name="connsiteX4" fmla="*/ 24175 w 24174"/>
                <a:gd name="connsiteY4" fmla="*/ 12087 h 24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74" h="24174">
                  <a:moveTo>
                    <a:pt x="24175" y="12087"/>
                  </a:moveTo>
                  <a:cubicBezTo>
                    <a:pt x="24175" y="18763"/>
                    <a:pt x="18763" y="24174"/>
                    <a:pt x="12087" y="24174"/>
                  </a:cubicBezTo>
                  <a:cubicBezTo>
                    <a:pt x="5412" y="24174"/>
                    <a:pt x="0" y="18763"/>
                    <a:pt x="0" y="12087"/>
                  </a:cubicBezTo>
                  <a:cubicBezTo>
                    <a:pt x="0" y="5412"/>
                    <a:pt x="5412" y="0"/>
                    <a:pt x="12087" y="0"/>
                  </a:cubicBezTo>
                  <a:cubicBezTo>
                    <a:pt x="18763" y="0"/>
                    <a:pt x="24175" y="5412"/>
                    <a:pt x="24175" y="12087"/>
                  </a:cubicBezTo>
                  <a:close/>
                </a:path>
              </a:pathLst>
            </a:custGeom>
            <a:grpFill/>
            <a:ln w="4011"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FE07C34-1351-444B-ADE8-D608319B652A}"/>
                </a:ext>
              </a:extLst>
            </p:cNvPr>
            <p:cNvSpPr/>
            <p:nvPr/>
          </p:nvSpPr>
          <p:spPr>
            <a:xfrm>
              <a:off x="3166563" y="8542333"/>
              <a:ext cx="206733" cy="206733"/>
            </a:xfrm>
            <a:custGeom>
              <a:avLst/>
              <a:gdLst>
                <a:gd name="connsiteX0" fmla="*/ 190062 w 206733"/>
                <a:gd name="connsiteY0" fmla="*/ 17089 h 206733"/>
                <a:gd name="connsiteX1" fmla="*/ 146297 w 206733"/>
                <a:gd name="connsiteY1" fmla="*/ 0 h 206733"/>
                <a:gd name="connsiteX2" fmla="*/ 60436 w 206733"/>
                <a:gd name="connsiteY2" fmla="*/ 0 h 206733"/>
                <a:gd name="connsiteX3" fmla="*/ 0 w 206733"/>
                <a:gd name="connsiteY3" fmla="*/ 60436 h 206733"/>
                <a:gd name="connsiteX4" fmla="*/ 0 w 206733"/>
                <a:gd name="connsiteY4" fmla="*/ 145881 h 206733"/>
                <a:gd name="connsiteX5" fmla="*/ 17506 w 206733"/>
                <a:gd name="connsiteY5" fmla="*/ 190478 h 206733"/>
                <a:gd name="connsiteX6" fmla="*/ 60853 w 206733"/>
                <a:gd name="connsiteY6" fmla="*/ 206734 h 206733"/>
                <a:gd name="connsiteX7" fmla="*/ 145881 w 206733"/>
                <a:gd name="connsiteY7" fmla="*/ 206734 h 206733"/>
                <a:gd name="connsiteX8" fmla="*/ 189645 w 206733"/>
                <a:gd name="connsiteY8" fmla="*/ 190478 h 206733"/>
                <a:gd name="connsiteX9" fmla="*/ 206734 w 206733"/>
                <a:gd name="connsiteY9" fmla="*/ 146297 h 206733"/>
                <a:gd name="connsiteX10" fmla="*/ 206734 w 206733"/>
                <a:gd name="connsiteY10" fmla="*/ 60436 h 206733"/>
                <a:gd name="connsiteX11" fmla="*/ 190062 w 206733"/>
                <a:gd name="connsiteY11" fmla="*/ 17089 h 206733"/>
                <a:gd name="connsiteX12" fmla="*/ 188394 w 206733"/>
                <a:gd name="connsiteY12" fmla="*/ 146297 h 206733"/>
                <a:gd name="connsiteX13" fmla="*/ 176307 w 206733"/>
                <a:gd name="connsiteY13" fmla="*/ 176724 h 206733"/>
                <a:gd name="connsiteX14" fmla="*/ 145881 w 206733"/>
                <a:gd name="connsiteY14" fmla="*/ 187561 h 206733"/>
                <a:gd name="connsiteX15" fmla="*/ 60853 w 206733"/>
                <a:gd name="connsiteY15" fmla="*/ 187561 h 206733"/>
                <a:gd name="connsiteX16" fmla="*/ 30427 w 206733"/>
                <a:gd name="connsiteY16" fmla="*/ 176724 h 206733"/>
                <a:gd name="connsiteX17" fmla="*/ 19173 w 206733"/>
                <a:gd name="connsiteY17" fmla="*/ 145881 h 206733"/>
                <a:gd name="connsiteX18" fmla="*/ 19173 w 206733"/>
                <a:gd name="connsiteY18" fmla="*/ 60436 h 206733"/>
                <a:gd name="connsiteX19" fmla="*/ 30427 w 206733"/>
                <a:gd name="connsiteY19" fmla="*/ 30010 h 206733"/>
                <a:gd name="connsiteX20" fmla="*/ 60853 w 206733"/>
                <a:gd name="connsiteY20" fmla="*/ 19173 h 206733"/>
                <a:gd name="connsiteX21" fmla="*/ 146714 w 206733"/>
                <a:gd name="connsiteY21" fmla="*/ 19173 h 206733"/>
                <a:gd name="connsiteX22" fmla="*/ 177141 w 206733"/>
                <a:gd name="connsiteY22" fmla="*/ 30427 h 206733"/>
                <a:gd name="connsiteX23" fmla="*/ 188394 w 206733"/>
                <a:gd name="connsiteY23" fmla="*/ 60436 h 206733"/>
                <a:gd name="connsiteX24" fmla="*/ 188394 w 206733"/>
                <a:gd name="connsiteY24" fmla="*/ 146297 h 206733"/>
                <a:gd name="connsiteX25" fmla="*/ 188394 w 206733"/>
                <a:gd name="connsiteY25" fmla="*/ 146297 h 206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6733" h="206733">
                  <a:moveTo>
                    <a:pt x="190062" y="17089"/>
                  </a:moveTo>
                  <a:cubicBezTo>
                    <a:pt x="179225" y="5835"/>
                    <a:pt x="163803" y="0"/>
                    <a:pt x="146297" y="0"/>
                  </a:cubicBezTo>
                  <a:lnTo>
                    <a:pt x="60436" y="0"/>
                  </a:lnTo>
                  <a:cubicBezTo>
                    <a:pt x="24175" y="0"/>
                    <a:pt x="0" y="24175"/>
                    <a:pt x="0" y="60436"/>
                  </a:cubicBezTo>
                  <a:lnTo>
                    <a:pt x="0" y="145881"/>
                  </a:lnTo>
                  <a:cubicBezTo>
                    <a:pt x="0" y="163803"/>
                    <a:pt x="5835" y="179225"/>
                    <a:pt x="17506" y="190478"/>
                  </a:cubicBezTo>
                  <a:cubicBezTo>
                    <a:pt x="28759" y="201315"/>
                    <a:pt x="43764" y="206734"/>
                    <a:pt x="60853" y="206734"/>
                  </a:cubicBezTo>
                  <a:lnTo>
                    <a:pt x="145881" y="206734"/>
                  </a:lnTo>
                  <a:cubicBezTo>
                    <a:pt x="163803" y="206734"/>
                    <a:pt x="178808" y="200898"/>
                    <a:pt x="189645" y="190478"/>
                  </a:cubicBezTo>
                  <a:cubicBezTo>
                    <a:pt x="200898" y="179642"/>
                    <a:pt x="206734" y="164220"/>
                    <a:pt x="206734" y="146297"/>
                  </a:cubicBezTo>
                  <a:lnTo>
                    <a:pt x="206734" y="60436"/>
                  </a:lnTo>
                  <a:cubicBezTo>
                    <a:pt x="206734" y="42931"/>
                    <a:pt x="200898" y="27926"/>
                    <a:pt x="190062" y="17089"/>
                  </a:cubicBezTo>
                  <a:close/>
                  <a:moveTo>
                    <a:pt x="188394" y="146297"/>
                  </a:moveTo>
                  <a:cubicBezTo>
                    <a:pt x="188394" y="159218"/>
                    <a:pt x="183810" y="169638"/>
                    <a:pt x="176307" y="176724"/>
                  </a:cubicBezTo>
                  <a:cubicBezTo>
                    <a:pt x="168805" y="183810"/>
                    <a:pt x="158385" y="187561"/>
                    <a:pt x="145881" y="187561"/>
                  </a:cubicBezTo>
                  <a:lnTo>
                    <a:pt x="60853" y="187561"/>
                  </a:lnTo>
                  <a:cubicBezTo>
                    <a:pt x="48349" y="187561"/>
                    <a:pt x="37929" y="183810"/>
                    <a:pt x="30427" y="176724"/>
                  </a:cubicBezTo>
                  <a:cubicBezTo>
                    <a:pt x="22924" y="169222"/>
                    <a:pt x="19173" y="158801"/>
                    <a:pt x="19173" y="145881"/>
                  </a:cubicBezTo>
                  <a:lnTo>
                    <a:pt x="19173" y="60436"/>
                  </a:lnTo>
                  <a:cubicBezTo>
                    <a:pt x="19173" y="47932"/>
                    <a:pt x="22924" y="37512"/>
                    <a:pt x="30427" y="30010"/>
                  </a:cubicBezTo>
                  <a:cubicBezTo>
                    <a:pt x="37512" y="22924"/>
                    <a:pt x="48349" y="19173"/>
                    <a:pt x="60853" y="19173"/>
                  </a:cubicBezTo>
                  <a:lnTo>
                    <a:pt x="146714" y="19173"/>
                  </a:lnTo>
                  <a:cubicBezTo>
                    <a:pt x="159218" y="19173"/>
                    <a:pt x="169638" y="22924"/>
                    <a:pt x="177141" y="30427"/>
                  </a:cubicBezTo>
                  <a:cubicBezTo>
                    <a:pt x="184226" y="37929"/>
                    <a:pt x="188394" y="48349"/>
                    <a:pt x="188394" y="60436"/>
                  </a:cubicBezTo>
                  <a:lnTo>
                    <a:pt x="188394" y="146297"/>
                  </a:lnTo>
                  <a:lnTo>
                    <a:pt x="188394" y="146297"/>
                  </a:lnTo>
                  <a:close/>
                </a:path>
              </a:pathLst>
            </a:custGeom>
            <a:grpFill/>
            <a:ln w="4011" cap="flat">
              <a:noFill/>
              <a:prstDash val="solid"/>
              <a:miter/>
            </a:ln>
          </p:spPr>
          <p:txBody>
            <a:bodyPr rtlCol="0" anchor="ctr"/>
            <a:lstStyle/>
            <a:p>
              <a:endParaRPr lang="en-ID"/>
            </a:p>
          </p:txBody>
        </p:sp>
      </p:grpSp>
      <p:sp>
        <p:nvSpPr>
          <p:cNvPr id="21" name="Graphic 44">
            <a:extLst>
              <a:ext uri="{FF2B5EF4-FFF2-40B4-BE49-F238E27FC236}">
                <a16:creationId xmlns:a16="http://schemas.microsoft.com/office/drawing/2014/main" id="{E76B30DF-1EAC-478E-8C04-E0F74DD9C5B8}"/>
              </a:ext>
            </a:extLst>
          </p:cNvPr>
          <p:cNvSpPr/>
          <p:nvPr/>
        </p:nvSpPr>
        <p:spPr>
          <a:xfrm>
            <a:off x="2757510" y="9002862"/>
            <a:ext cx="93563" cy="201356"/>
          </a:xfrm>
          <a:custGeom>
            <a:avLst/>
            <a:gdLst>
              <a:gd name="connsiteX0" fmla="*/ 93564 w 93563"/>
              <a:gd name="connsiteY0" fmla="*/ 65200 h 201356"/>
              <a:gd name="connsiteX1" fmla="*/ 61699 w 93563"/>
              <a:gd name="connsiteY1" fmla="*/ 65200 h 201356"/>
              <a:gd name="connsiteX2" fmla="*/ 61699 w 93563"/>
              <a:gd name="connsiteY2" fmla="*/ 44302 h 201356"/>
              <a:gd name="connsiteX3" fmla="*/ 70565 w 93563"/>
              <a:gd name="connsiteY3" fmla="*/ 34624 h 201356"/>
              <a:gd name="connsiteX4" fmla="*/ 93051 w 93563"/>
              <a:gd name="connsiteY4" fmla="*/ 34624 h 201356"/>
              <a:gd name="connsiteX5" fmla="*/ 93051 w 93563"/>
              <a:gd name="connsiteY5" fmla="*/ 121 h 201356"/>
              <a:gd name="connsiteX6" fmla="*/ 62083 w 93563"/>
              <a:gd name="connsiteY6" fmla="*/ 0 h 201356"/>
              <a:gd name="connsiteX7" fmla="*/ 19881 w 93563"/>
              <a:gd name="connsiteY7" fmla="*/ 42201 h 201356"/>
              <a:gd name="connsiteX8" fmla="*/ 19881 w 93563"/>
              <a:gd name="connsiteY8" fmla="*/ 65200 h 201356"/>
              <a:gd name="connsiteX9" fmla="*/ 0 w 93563"/>
              <a:gd name="connsiteY9" fmla="*/ 65200 h 201356"/>
              <a:gd name="connsiteX10" fmla="*/ 0 w 93563"/>
              <a:gd name="connsiteY10" fmla="*/ 100753 h 201356"/>
              <a:gd name="connsiteX11" fmla="*/ 19881 w 93563"/>
              <a:gd name="connsiteY11" fmla="*/ 100753 h 201356"/>
              <a:gd name="connsiteX12" fmla="*/ 19881 w 93563"/>
              <a:gd name="connsiteY12" fmla="*/ 201357 h 201356"/>
              <a:gd name="connsiteX13" fmla="*/ 61699 w 93563"/>
              <a:gd name="connsiteY13" fmla="*/ 201357 h 201356"/>
              <a:gd name="connsiteX14" fmla="*/ 61699 w 93563"/>
              <a:gd name="connsiteY14" fmla="*/ 100753 h 201356"/>
              <a:gd name="connsiteX15" fmla="*/ 89917 w 93563"/>
              <a:gd name="connsiteY15" fmla="*/ 100753 h 201356"/>
              <a:gd name="connsiteX16" fmla="*/ 93564 w 93563"/>
              <a:gd name="connsiteY16" fmla="*/ 65200 h 201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3563" h="201356">
                <a:moveTo>
                  <a:pt x="93564" y="65200"/>
                </a:moveTo>
                <a:lnTo>
                  <a:pt x="61699" y="65200"/>
                </a:lnTo>
                <a:lnTo>
                  <a:pt x="61699" y="44302"/>
                </a:lnTo>
                <a:cubicBezTo>
                  <a:pt x="61699" y="36453"/>
                  <a:pt x="66901" y="34624"/>
                  <a:pt x="70565" y="34624"/>
                </a:cubicBezTo>
                <a:cubicBezTo>
                  <a:pt x="74220" y="34624"/>
                  <a:pt x="93051" y="34624"/>
                  <a:pt x="93051" y="34624"/>
                </a:cubicBezTo>
                <a:lnTo>
                  <a:pt x="93051" y="121"/>
                </a:lnTo>
                <a:lnTo>
                  <a:pt x="62083" y="0"/>
                </a:lnTo>
                <a:cubicBezTo>
                  <a:pt x="27705" y="0"/>
                  <a:pt x="19881" y="25733"/>
                  <a:pt x="19881" y="42201"/>
                </a:cubicBezTo>
                <a:lnTo>
                  <a:pt x="19881" y="65200"/>
                </a:lnTo>
                <a:lnTo>
                  <a:pt x="0" y="65200"/>
                </a:lnTo>
                <a:lnTo>
                  <a:pt x="0" y="100753"/>
                </a:lnTo>
                <a:lnTo>
                  <a:pt x="19881" y="100753"/>
                </a:lnTo>
                <a:cubicBezTo>
                  <a:pt x="19881" y="146381"/>
                  <a:pt x="19881" y="201357"/>
                  <a:pt x="19881" y="201357"/>
                </a:cubicBezTo>
                <a:lnTo>
                  <a:pt x="61699" y="201357"/>
                </a:lnTo>
                <a:cubicBezTo>
                  <a:pt x="61699" y="201357"/>
                  <a:pt x="61699" y="145839"/>
                  <a:pt x="61699" y="100753"/>
                </a:cubicBezTo>
                <a:lnTo>
                  <a:pt x="89917" y="100753"/>
                </a:lnTo>
                <a:lnTo>
                  <a:pt x="93564" y="65200"/>
                </a:lnTo>
                <a:close/>
              </a:path>
            </a:pathLst>
          </a:custGeom>
          <a:solidFill>
            <a:schemeClr val="bg1"/>
          </a:solidFill>
          <a:ln w="4011" cap="flat">
            <a:noFill/>
            <a:prstDash val="solid"/>
            <a:miter/>
          </a:ln>
        </p:spPr>
        <p:txBody>
          <a:bodyPr rtlCol="0" anchor="ctr"/>
          <a:lstStyle/>
          <a:p>
            <a:endParaRPr lang="en-ID"/>
          </a:p>
        </p:txBody>
      </p:sp>
      <p:sp>
        <p:nvSpPr>
          <p:cNvPr id="29" name="TextBox 28">
            <a:extLst>
              <a:ext uri="{FF2B5EF4-FFF2-40B4-BE49-F238E27FC236}">
                <a16:creationId xmlns:a16="http://schemas.microsoft.com/office/drawing/2014/main" id="{56F5BD49-B9EB-43EA-B806-F3A7C6276F14}"/>
              </a:ext>
            </a:extLst>
          </p:cNvPr>
          <p:cNvSpPr txBox="1"/>
          <p:nvPr/>
        </p:nvSpPr>
        <p:spPr>
          <a:xfrm>
            <a:off x="7246142" y="7642042"/>
            <a:ext cx="3795655" cy="400110"/>
          </a:xfrm>
          <a:prstGeom prst="rect">
            <a:avLst/>
          </a:prstGeom>
          <a:noFill/>
        </p:spPr>
        <p:txBody>
          <a:bodyPr wrap="square" rtlCol="0">
            <a:spAutoFit/>
          </a:bodyPr>
          <a:lstStyle/>
          <a:p>
            <a:pPr algn="ctr"/>
            <a:r>
              <a:rPr lang="en-US" sz="2000">
                <a:solidFill>
                  <a:srgbClr val="1B1E28"/>
                </a:solidFill>
                <a:latin typeface="Manrope SemiBold" pitchFamily="2" charset="0"/>
              </a:rPr>
              <a:t>Your Name Here</a:t>
            </a:r>
            <a:endParaRPr lang="en-ID" sz="2000">
              <a:solidFill>
                <a:srgbClr val="1B1E28"/>
              </a:solidFill>
              <a:latin typeface="Manrope SemiBold" pitchFamily="2" charset="0"/>
            </a:endParaRPr>
          </a:p>
        </p:txBody>
      </p:sp>
      <p:sp>
        <p:nvSpPr>
          <p:cNvPr id="30" name="TextBox 29">
            <a:extLst>
              <a:ext uri="{FF2B5EF4-FFF2-40B4-BE49-F238E27FC236}">
                <a16:creationId xmlns:a16="http://schemas.microsoft.com/office/drawing/2014/main" id="{8449FDD0-2C89-4F7E-B7FF-31A261062D29}"/>
              </a:ext>
            </a:extLst>
          </p:cNvPr>
          <p:cNvSpPr txBox="1"/>
          <p:nvPr/>
        </p:nvSpPr>
        <p:spPr>
          <a:xfrm>
            <a:off x="8064672" y="8065180"/>
            <a:ext cx="2158593" cy="453394"/>
          </a:xfrm>
          <a:prstGeom prst="rect">
            <a:avLst/>
          </a:prstGeom>
          <a:noFill/>
        </p:spPr>
        <p:txBody>
          <a:bodyPr wrap="square" rtlCol="0">
            <a:spAutoFit/>
          </a:bodyPr>
          <a:lstStyle/>
          <a:p>
            <a:pPr algn="ct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Job Position</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31" name="Oval 30">
            <a:extLst>
              <a:ext uri="{FF2B5EF4-FFF2-40B4-BE49-F238E27FC236}">
                <a16:creationId xmlns:a16="http://schemas.microsoft.com/office/drawing/2014/main" id="{74BA44EB-174A-4C89-8110-E9FAAF9EDCA0}"/>
              </a:ext>
            </a:extLst>
          </p:cNvPr>
          <p:cNvSpPr/>
          <p:nvPr/>
        </p:nvSpPr>
        <p:spPr>
          <a:xfrm>
            <a:off x="8205823" y="8782703"/>
            <a:ext cx="550410" cy="550410"/>
          </a:xfrm>
          <a:prstGeom prst="ellipse">
            <a:avLst/>
          </a:prstGeom>
          <a:solidFill>
            <a:srgbClr val="025CD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Oval 31">
            <a:extLst>
              <a:ext uri="{FF2B5EF4-FFF2-40B4-BE49-F238E27FC236}">
                <a16:creationId xmlns:a16="http://schemas.microsoft.com/office/drawing/2014/main" id="{215D865D-C947-4D99-B4E9-255FB47019EA}"/>
              </a:ext>
            </a:extLst>
          </p:cNvPr>
          <p:cNvSpPr/>
          <p:nvPr/>
        </p:nvSpPr>
        <p:spPr>
          <a:xfrm>
            <a:off x="8868763" y="8782703"/>
            <a:ext cx="550410" cy="550410"/>
          </a:xfrm>
          <a:prstGeom prst="ellipse">
            <a:avLst/>
          </a:prstGeom>
          <a:solidFill>
            <a:srgbClr val="025CD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Oval 32">
            <a:extLst>
              <a:ext uri="{FF2B5EF4-FFF2-40B4-BE49-F238E27FC236}">
                <a16:creationId xmlns:a16="http://schemas.microsoft.com/office/drawing/2014/main" id="{173D8881-871C-48CC-A0BF-DAB84767645F}"/>
              </a:ext>
            </a:extLst>
          </p:cNvPr>
          <p:cNvSpPr/>
          <p:nvPr/>
        </p:nvSpPr>
        <p:spPr>
          <a:xfrm>
            <a:off x="9531703" y="8782703"/>
            <a:ext cx="550410" cy="550410"/>
          </a:xfrm>
          <a:prstGeom prst="ellipse">
            <a:avLst/>
          </a:prstGeom>
          <a:solidFill>
            <a:srgbClr val="025CD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Graphic 42">
            <a:extLst>
              <a:ext uri="{FF2B5EF4-FFF2-40B4-BE49-F238E27FC236}">
                <a16:creationId xmlns:a16="http://schemas.microsoft.com/office/drawing/2014/main" id="{8E366584-8871-4B44-87D3-78ECE96956B1}"/>
              </a:ext>
            </a:extLst>
          </p:cNvPr>
          <p:cNvSpPr/>
          <p:nvPr/>
        </p:nvSpPr>
        <p:spPr>
          <a:xfrm>
            <a:off x="9041304" y="8974477"/>
            <a:ext cx="205329" cy="166862"/>
          </a:xfrm>
          <a:custGeom>
            <a:avLst/>
            <a:gdLst>
              <a:gd name="connsiteX0" fmla="*/ 205329 w 205329"/>
              <a:gd name="connsiteY0" fmla="*/ 19752 h 166862"/>
              <a:gd name="connsiteX1" fmla="*/ 181134 w 205329"/>
              <a:gd name="connsiteY1" fmla="*/ 26384 h 166862"/>
              <a:gd name="connsiteX2" fmla="*/ 199656 w 205329"/>
              <a:gd name="connsiteY2" fmla="*/ 3076 h 166862"/>
              <a:gd name="connsiteX3" fmla="*/ 172906 w 205329"/>
              <a:gd name="connsiteY3" fmla="*/ 13304 h 166862"/>
              <a:gd name="connsiteX4" fmla="*/ 142159 w 205329"/>
              <a:gd name="connsiteY4" fmla="*/ 0 h 166862"/>
              <a:gd name="connsiteX5" fmla="*/ 100037 w 205329"/>
              <a:gd name="connsiteY5" fmla="*/ 42126 h 166862"/>
              <a:gd name="connsiteX6" fmla="*/ 101129 w 205329"/>
              <a:gd name="connsiteY6" fmla="*/ 51725 h 166862"/>
              <a:gd name="connsiteX7" fmla="*/ 14296 w 205329"/>
              <a:gd name="connsiteY7" fmla="*/ 7711 h 166862"/>
              <a:gd name="connsiteX8" fmla="*/ 8594 w 205329"/>
              <a:gd name="connsiteY8" fmla="*/ 28893 h 166862"/>
              <a:gd name="connsiteX9" fmla="*/ 27334 w 205329"/>
              <a:gd name="connsiteY9" fmla="*/ 63954 h 166862"/>
              <a:gd name="connsiteX10" fmla="*/ 8253 w 205329"/>
              <a:gd name="connsiteY10" fmla="*/ 58682 h 166862"/>
              <a:gd name="connsiteX11" fmla="*/ 8249 w 205329"/>
              <a:gd name="connsiteY11" fmla="*/ 59215 h 166862"/>
              <a:gd name="connsiteX12" fmla="*/ 42043 w 205329"/>
              <a:gd name="connsiteY12" fmla="*/ 100520 h 166862"/>
              <a:gd name="connsiteX13" fmla="*/ 30943 w 205329"/>
              <a:gd name="connsiteY13" fmla="*/ 101996 h 166862"/>
              <a:gd name="connsiteX14" fmla="*/ 23016 w 205329"/>
              <a:gd name="connsiteY14" fmla="*/ 101237 h 166862"/>
              <a:gd name="connsiteX15" fmla="*/ 62366 w 205329"/>
              <a:gd name="connsiteY15" fmla="*/ 130492 h 166862"/>
              <a:gd name="connsiteX16" fmla="*/ 10049 w 205329"/>
              <a:gd name="connsiteY16" fmla="*/ 148527 h 166862"/>
              <a:gd name="connsiteX17" fmla="*/ 0 w 205329"/>
              <a:gd name="connsiteY17" fmla="*/ 147935 h 166862"/>
              <a:gd name="connsiteX18" fmla="*/ 64575 w 205329"/>
              <a:gd name="connsiteY18" fmla="*/ 166862 h 166862"/>
              <a:gd name="connsiteX19" fmla="*/ 184431 w 205329"/>
              <a:gd name="connsiteY19" fmla="*/ 47007 h 166862"/>
              <a:gd name="connsiteX20" fmla="*/ 184314 w 205329"/>
              <a:gd name="connsiteY20" fmla="*/ 41551 h 166862"/>
              <a:gd name="connsiteX21" fmla="*/ 205329 w 205329"/>
              <a:gd name="connsiteY21" fmla="*/ 19752 h 16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329" h="166862">
                <a:moveTo>
                  <a:pt x="205329" y="19752"/>
                </a:moveTo>
                <a:cubicBezTo>
                  <a:pt x="197781" y="23107"/>
                  <a:pt x="189657" y="25371"/>
                  <a:pt x="181134" y="26384"/>
                </a:cubicBezTo>
                <a:cubicBezTo>
                  <a:pt x="189837" y="21174"/>
                  <a:pt x="196510" y="12921"/>
                  <a:pt x="199656" y="3076"/>
                </a:cubicBezTo>
                <a:cubicBezTo>
                  <a:pt x="191516" y="7907"/>
                  <a:pt x="182505" y="11412"/>
                  <a:pt x="172906" y="13304"/>
                </a:cubicBezTo>
                <a:cubicBezTo>
                  <a:pt x="165224" y="5118"/>
                  <a:pt x="154275" y="0"/>
                  <a:pt x="142159" y="0"/>
                </a:cubicBezTo>
                <a:cubicBezTo>
                  <a:pt x="118897" y="0"/>
                  <a:pt x="100037" y="18860"/>
                  <a:pt x="100037" y="42126"/>
                </a:cubicBezTo>
                <a:cubicBezTo>
                  <a:pt x="100037" y="45423"/>
                  <a:pt x="100408" y="48637"/>
                  <a:pt x="101129" y="51725"/>
                </a:cubicBezTo>
                <a:cubicBezTo>
                  <a:pt x="66117" y="49966"/>
                  <a:pt x="35074" y="33198"/>
                  <a:pt x="14296" y="7711"/>
                </a:cubicBezTo>
                <a:cubicBezTo>
                  <a:pt x="10670" y="13930"/>
                  <a:pt x="8594" y="21165"/>
                  <a:pt x="8594" y="28893"/>
                </a:cubicBezTo>
                <a:cubicBezTo>
                  <a:pt x="8594" y="43506"/>
                  <a:pt x="16030" y="56402"/>
                  <a:pt x="27334" y="63954"/>
                </a:cubicBezTo>
                <a:cubicBezTo>
                  <a:pt x="20432" y="63733"/>
                  <a:pt x="13934" y="61837"/>
                  <a:pt x="8253" y="58682"/>
                </a:cubicBezTo>
                <a:cubicBezTo>
                  <a:pt x="8249" y="58857"/>
                  <a:pt x="8249" y="59036"/>
                  <a:pt x="8249" y="59215"/>
                </a:cubicBezTo>
                <a:cubicBezTo>
                  <a:pt x="8249" y="79622"/>
                  <a:pt x="22770" y="96644"/>
                  <a:pt x="42043" y="100520"/>
                </a:cubicBezTo>
                <a:cubicBezTo>
                  <a:pt x="38508" y="101479"/>
                  <a:pt x="34786" y="101996"/>
                  <a:pt x="30943" y="101996"/>
                </a:cubicBezTo>
                <a:cubicBezTo>
                  <a:pt x="28226" y="101996"/>
                  <a:pt x="25587" y="101733"/>
                  <a:pt x="23016" y="101237"/>
                </a:cubicBezTo>
                <a:cubicBezTo>
                  <a:pt x="28380" y="117972"/>
                  <a:pt x="43935" y="130155"/>
                  <a:pt x="62366" y="130492"/>
                </a:cubicBezTo>
                <a:cubicBezTo>
                  <a:pt x="47949" y="141792"/>
                  <a:pt x="29789" y="148527"/>
                  <a:pt x="10049" y="148527"/>
                </a:cubicBezTo>
                <a:cubicBezTo>
                  <a:pt x="6652" y="148527"/>
                  <a:pt x="3297" y="148327"/>
                  <a:pt x="0" y="147935"/>
                </a:cubicBezTo>
                <a:cubicBezTo>
                  <a:pt x="18648" y="159893"/>
                  <a:pt x="40788" y="166862"/>
                  <a:pt x="64575" y="166862"/>
                </a:cubicBezTo>
                <a:cubicBezTo>
                  <a:pt x="142063" y="166862"/>
                  <a:pt x="184431" y="102675"/>
                  <a:pt x="184431" y="47007"/>
                </a:cubicBezTo>
                <a:cubicBezTo>
                  <a:pt x="184431" y="45181"/>
                  <a:pt x="184393" y="43360"/>
                  <a:pt x="184314" y="41551"/>
                </a:cubicBezTo>
                <a:cubicBezTo>
                  <a:pt x="192542" y="35624"/>
                  <a:pt x="199686" y="28201"/>
                  <a:pt x="205329" y="19752"/>
                </a:cubicBezTo>
                <a:close/>
              </a:path>
            </a:pathLst>
          </a:custGeom>
          <a:solidFill>
            <a:schemeClr val="bg1"/>
          </a:solidFill>
          <a:ln w="4011" cap="flat">
            <a:noFill/>
            <a:prstDash val="solid"/>
            <a:miter/>
          </a:ln>
        </p:spPr>
        <p:txBody>
          <a:bodyPr rtlCol="0" anchor="ctr"/>
          <a:lstStyle/>
          <a:p>
            <a:endParaRPr lang="en-ID"/>
          </a:p>
        </p:txBody>
      </p:sp>
      <p:grpSp>
        <p:nvGrpSpPr>
          <p:cNvPr id="35" name="Graphic 38">
            <a:extLst>
              <a:ext uri="{FF2B5EF4-FFF2-40B4-BE49-F238E27FC236}">
                <a16:creationId xmlns:a16="http://schemas.microsoft.com/office/drawing/2014/main" id="{50810716-546C-4BAA-814C-4FCFAAB4936C}"/>
              </a:ext>
            </a:extLst>
          </p:cNvPr>
          <p:cNvGrpSpPr/>
          <p:nvPr/>
        </p:nvGrpSpPr>
        <p:grpSpPr>
          <a:xfrm>
            <a:off x="9703542" y="8954542"/>
            <a:ext cx="206733" cy="206733"/>
            <a:chOff x="3166563" y="8542333"/>
            <a:chExt cx="206733" cy="206733"/>
          </a:xfrm>
          <a:solidFill>
            <a:schemeClr val="bg1"/>
          </a:solidFill>
        </p:grpSpPr>
        <p:sp>
          <p:nvSpPr>
            <p:cNvPr id="37" name="Freeform: Shape 36">
              <a:extLst>
                <a:ext uri="{FF2B5EF4-FFF2-40B4-BE49-F238E27FC236}">
                  <a16:creationId xmlns:a16="http://schemas.microsoft.com/office/drawing/2014/main" id="{DB049960-3034-489A-B029-DB6C63B61865}"/>
                </a:ext>
              </a:extLst>
            </p:cNvPr>
            <p:cNvSpPr/>
            <p:nvPr/>
          </p:nvSpPr>
          <p:spPr>
            <a:xfrm>
              <a:off x="3216579" y="8591932"/>
              <a:ext cx="106701" cy="106701"/>
            </a:xfrm>
            <a:custGeom>
              <a:avLst/>
              <a:gdLst>
                <a:gd name="connsiteX0" fmla="*/ 53351 w 106701"/>
                <a:gd name="connsiteY0" fmla="*/ 0 h 106701"/>
                <a:gd name="connsiteX1" fmla="*/ 0 w 106701"/>
                <a:gd name="connsiteY1" fmla="*/ 53351 h 106701"/>
                <a:gd name="connsiteX2" fmla="*/ 53351 w 106701"/>
                <a:gd name="connsiteY2" fmla="*/ 106701 h 106701"/>
                <a:gd name="connsiteX3" fmla="*/ 106701 w 106701"/>
                <a:gd name="connsiteY3" fmla="*/ 53351 h 106701"/>
                <a:gd name="connsiteX4" fmla="*/ 53351 w 106701"/>
                <a:gd name="connsiteY4" fmla="*/ 0 h 106701"/>
                <a:gd name="connsiteX5" fmla="*/ 53351 w 106701"/>
                <a:gd name="connsiteY5" fmla="*/ 87528 h 106701"/>
                <a:gd name="connsiteX6" fmla="*/ 19173 w 106701"/>
                <a:gd name="connsiteY6" fmla="*/ 53351 h 106701"/>
                <a:gd name="connsiteX7" fmla="*/ 53351 w 106701"/>
                <a:gd name="connsiteY7" fmla="*/ 19173 h 106701"/>
                <a:gd name="connsiteX8" fmla="*/ 87528 w 106701"/>
                <a:gd name="connsiteY8" fmla="*/ 53351 h 106701"/>
                <a:gd name="connsiteX9" fmla="*/ 53351 w 106701"/>
                <a:gd name="connsiteY9" fmla="*/ 87528 h 106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701" h="106701">
                  <a:moveTo>
                    <a:pt x="53351" y="0"/>
                  </a:moveTo>
                  <a:cubicBezTo>
                    <a:pt x="24175" y="0"/>
                    <a:pt x="0" y="23758"/>
                    <a:pt x="0" y="53351"/>
                  </a:cubicBezTo>
                  <a:cubicBezTo>
                    <a:pt x="0" y="82944"/>
                    <a:pt x="23758" y="106701"/>
                    <a:pt x="53351" y="106701"/>
                  </a:cubicBezTo>
                  <a:cubicBezTo>
                    <a:pt x="82944" y="106701"/>
                    <a:pt x="106701" y="82527"/>
                    <a:pt x="106701" y="53351"/>
                  </a:cubicBezTo>
                  <a:cubicBezTo>
                    <a:pt x="106701" y="24174"/>
                    <a:pt x="82527" y="0"/>
                    <a:pt x="53351" y="0"/>
                  </a:cubicBezTo>
                  <a:close/>
                  <a:moveTo>
                    <a:pt x="53351" y="87528"/>
                  </a:moveTo>
                  <a:cubicBezTo>
                    <a:pt x="34595" y="87528"/>
                    <a:pt x="19173" y="72107"/>
                    <a:pt x="19173" y="53351"/>
                  </a:cubicBezTo>
                  <a:cubicBezTo>
                    <a:pt x="19173" y="34595"/>
                    <a:pt x="34595" y="19173"/>
                    <a:pt x="53351" y="19173"/>
                  </a:cubicBezTo>
                  <a:cubicBezTo>
                    <a:pt x="72107" y="19173"/>
                    <a:pt x="87528" y="34595"/>
                    <a:pt x="87528" y="53351"/>
                  </a:cubicBezTo>
                  <a:cubicBezTo>
                    <a:pt x="87528" y="72107"/>
                    <a:pt x="72107" y="87528"/>
                    <a:pt x="53351" y="87528"/>
                  </a:cubicBezTo>
                  <a:close/>
                </a:path>
              </a:pathLst>
            </a:custGeom>
            <a:grpFill/>
            <a:ln w="4011"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A30D3F1E-7E7C-4BCE-9B68-A18619BE9787}"/>
                </a:ext>
              </a:extLst>
            </p:cNvPr>
            <p:cNvSpPr/>
            <p:nvPr/>
          </p:nvSpPr>
          <p:spPr>
            <a:xfrm>
              <a:off x="3313277" y="8578595"/>
              <a:ext cx="24174" cy="24174"/>
            </a:xfrm>
            <a:custGeom>
              <a:avLst/>
              <a:gdLst>
                <a:gd name="connsiteX0" fmla="*/ 24175 w 24174"/>
                <a:gd name="connsiteY0" fmla="*/ 12087 h 24174"/>
                <a:gd name="connsiteX1" fmla="*/ 12087 w 24174"/>
                <a:gd name="connsiteY1" fmla="*/ 24174 h 24174"/>
                <a:gd name="connsiteX2" fmla="*/ 0 w 24174"/>
                <a:gd name="connsiteY2" fmla="*/ 12087 h 24174"/>
                <a:gd name="connsiteX3" fmla="*/ 12087 w 24174"/>
                <a:gd name="connsiteY3" fmla="*/ 0 h 24174"/>
                <a:gd name="connsiteX4" fmla="*/ 24175 w 24174"/>
                <a:gd name="connsiteY4" fmla="*/ 12087 h 24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74" h="24174">
                  <a:moveTo>
                    <a:pt x="24175" y="12087"/>
                  </a:moveTo>
                  <a:cubicBezTo>
                    <a:pt x="24175" y="18763"/>
                    <a:pt x="18763" y="24174"/>
                    <a:pt x="12087" y="24174"/>
                  </a:cubicBezTo>
                  <a:cubicBezTo>
                    <a:pt x="5412" y="24174"/>
                    <a:pt x="0" y="18763"/>
                    <a:pt x="0" y="12087"/>
                  </a:cubicBezTo>
                  <a:cubicBezTo>
                    <a:pt x="0" y="5412"/>
                    <a:pt x="5412" y="0"/>
                    <a:pt x="12087" y="0"/>
                  </a:cubicBezTo>
                  <a:cubicBezTo>
                    <a:pt x="18763" y="0"/>
                    <a:pt x="24175" y="5412"/>
                    <a:pt x="24175" y="12087"/>
                  </a:cubicBezTo>
                  <a:close/>
                </a:path>
              </a:pathLst>
            </a:custGeom>
            <a:grpFill/>
            <a:ln w="4011"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09BF20D6-3524-4F20-95E8-7AF70C1FDC74}"/>
                </a:ext>
              </a:extLst>
            </p:cNvPr>
            <p:cNvSpPr/>
            <p:nvPr/>
          </p:nvSpPr>
          <p:spPr>
            <a:xfrm>
              <a:off x="3166563" y="8542333"/>
              <a:ext cx="206733" cy="206733"/>
            </a:xfrm>
            <a:custGeom>
              <a:avLst/>
              <a:gdLst>
                <a:gd name="connsiteX0" fmla="*/ 190062 w 206733"/>
                <a:gd name="connsiteY0" fmla="*/ 17089 h 206733"/>
                <a:gd name="connsiteX1" fmla="*/ 146297 w 206733"/>
                <a:gd name="connsiteY1" fmla="*/ 0 h 206733"/>
                <a:gd name="connsiteX2" fmla="*/ 60436 w 206733"/>
                <a:gd name="connsiteY2" fmla="*/ 0 h 206733"/>
                <a:gd name="connsiteX3" fmla="*/ 0 w 206733"/>
                <a:gd name="connsiteY3" fmla="*/ 60436 h 206733"/>
                <a:gd name="connsiteX4" fmla="*/ 0 w 206733"/>
                <a:gd name="connsiteY4" fmla="*/ 145881 h 206733"/>
                <a:gd name="connsiteX5" fmla="*/ 17506 w 206733"/>
                <a:gd name="connsiteY5" fmla="*/ 190478 h 206733"/>
                <a:gd name="connsiteX6" fmla="*/ 60853 w 206733"/>
                <a:gd name="connsiteY6" fmla="*/ 206734 h 206733"/>
                <a:gd name="connsiteX7" fmla="*/ 145881 w 206733"/>
                <a:gd name="connsiteY7" fmla="*/ 206734 h 206733"/>
                <a:gd name="connsiteX8" fmla="*/ 189645 w 206733"/>
                <a:gd name="connsiteY8" fmla="*/ 190478 h 206733"/>
                <a:gd name="connsiteX9" fmla="*/ 206734 w 206733"/>
                <a:gd name="connsiteY9" fmla="*/ 146297 h 206733"/>
                <a:gd name="connsiteX10" fmla="*/ 206734 w 206733"/>
                <a:gd name="connsiteY10" fmla="*/ 60436 h 206733"/>
                <a:gd name="connsiteX11" fmla="*/ 190062 w 206733"/>
                <a:gd name="connsiteY11" fmla="*/ 17089 h 206733"/>
                <a:gd name="connsiteX12" fmla="*/ 188394 w 206733"/>
                <a:gd name="connsiteY12" fmla="*/ 146297 h 206733"/>
                <a:gd name="connsiteX13" fmla="*/ 176307 w 206733"/>
                <a:gd name="connsiteY13" fmla="*/ 176724 h 206733"/>
                <a:gd name="connsiteX14" fmla="*/ 145881 w 206733"/>
                <a:gd name="connsiteY14" fmla="*/ 187561 h 206733"/>
                <a:gd name="connsiteX15" fmla="*/ 60853 w 206733"/>
                <a:gd name="connsiteY15" fmla="*/ 187561 h 206733"/>
                <a:gd name="connsiteX16" fmla="*/ 30427 w 206733"/>
                <a:gd name="connsiteY16" fmla="*/ 176724 h 206733"/>
                <a:gd name="connsiteX17" fmla="*/ 19173 w 206733"/>
                <a:gd name="connsiteY17" fmla="*/ 145881 h 206733"/>
                <a:gd name="connsiteX18" fmla="*/ 19173 w 206733"/>
                <a:gd name="connsiteY18" fmla="*/ 60436 h 206733"/>
                <a:gd name="connsiteX19" fmla="*/ 30427 w 206733"/>
                <a:gd name="connsiteY19" fmla="*/ 30010 h 206733"/>
                <a:gd name="connsiteX20" fmla="*/ 60853 w 206733"/>
                <a:gd name="connsiteY20" fmla="*/ 19173 h 206733"/>
                <a:gd name="connsiteX21" fmla="*/ 146714 w 206733"/>
                <a:gd name="connsiteY21" fmla="*/ 19173 h 206733"/>
                <a:gd name="connsiteX22" fmla="*/ 177141 w 206733"/>
                <a:gd name="connsiteY22" fmla="*/ 30427 h 206733"/>
                <a:gd name="connsiteX23" fmla="*/ 188394 w 206733"/>
                <a:gd name="connsiteY23" fmla="*/ 60436 h 206733"/>
                <a:gd name="connsiteX24" fmla="*/ 188394 w 206733"/>
                <a:gd name="connsiteY24" fmla="*/ 146297 h 206733"/>
                <a:gd name="connsiteX25" fmla="*/ 188394 w 206733"/>
                <a:gd name="connsiteY25" fmla="*/ 146297 h 206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6733" h="206733">
                  <a:moveTo>
                    <a:pt x="190062" y="17089"/>
                  </a:moveTo>
                  <a:cubicBezTo>
                    <a:pt x="179225" y="5835"/>
                    <a:pt x="163803" y="0"/>
                    <a:pt x="146297" y="0"/>
                  </a:cubicBezTo>
                  <a:lnTo>
                    <a:pt x="60436" y="0"/>
                  </a:lnTo>
                  <a:cubicBezTo>
                    <a:pt x="24175" y="0"/>
                    <a:pt x="0" y="24175"/>
                    <a:pt x="0" y="60436"/>
                  </a:cubicBezTo>
                  <a:lnTo>
                    <a:pt x="0" y="145881"/>
                  </a:lnTo>
                  <a:cubicBezTo>
                    <a:pt x="0" y="163803"/>
                    <a:pt x="5835" y="179225"/>
                    <a:pt x="17506" y="190478"/>
                  </a:cubicBezTo>
                  <a:cubicBezTo>
                    <a:pt x="28759" y="201315"/>
                    <a:pt x="43764" y="206734"/>
                    <a:pt x="60853" y="206734"/>
                  </a:cubicBezTo>
                  <a:lnTo>
                    <a:pt x="145881" y="206734"/>
                  </a:lnTo>
                  <a:cubicBezTo>
                    <a:pt x="163803" y="206734"/>
                    <a:pt x="178808" y="200898"/>
                    <a:pt x="189645" y="190478"/>
                  </a:cubicBezTo>
                  <a:cubicBezTo>
                    <a:pt x="200898" y="179642"/>
                    <a:pt x="206734" y="164220"/>
                    <a:pt x="206734" y="146297"/>
                  </a:cubicBezTo>
                  <a:lnTo>
                    <a:pt x="206734" y="60436"/>
                  </a:lnTo>
                  <a:cubicBezTo>
                    <a:pt x="206734" y="42931"/>
                    <a:pt x="200898" y="27926"/>
                    <a:pt x="190062" y="17089"/>
                  </a:cubicBezTo>
                  <a:close/>
                  <a:moveTo>
                    <a:pt x="188394" y="146297"/>
                  </a:moveTo>
                  <a:cubicBezTo>
                    <a:pt x="188394" y="159218"/>
                    <a:pt x="183810" y="169638"/>
                    <a:pt x="176307" y="176724"/>
                  </a:cubicBezTo>
                  <a:cubicBezTo>
                    <a:pt x="168805" y="183810"/>
                    <a:pt x="158385" y="187561"/>
                    <a:pt x="145881" y="187561"/>
                  </a:cubicBezTo>
                  <a:lnTo>
                    <a:pt x="60853" y="187561"/>
                  </a:lnTo>
                  <a:cubicBezTo>
                    <a:pt x="48349" y="187561"/>
                    <a:pt x="37929" y="183810"/>
                    <a:pt x="30427" y="176724"/>
                  </a:cubicBezTo>
                  <a:cubicBezTo>
                    <a:pt x="22924" y="169222"/>
                    <a:pt x="19173" y="158801"/>
                    <a:pt x="19173" y="145881"/>
                  </a:cubicBezTo>
                  <a:lnTo>
                    <a:pt x="19173" y="60436"/>
                  </a:lnTo>
                  <a:cubicBezTo>
                    <a:pt x="19173" y="47932"/>
                    <a:pt x="22924" y="37512"/>
                    <a:pt x="30427" y="30010"/>
                  </a:cubicBezTo>
                  <a:cubicBezTo>
                    <a:pt x="37512" y="22924"/>
                    <a:pt x="48349" y="19173"/>
                    <a:pt x="60853" y="19173"/>
                  </a:cubicBezTo>
                  <a:lnTo>
                    <a:pt x="146714" y="19173"/>
                  </a:lnTo>
                  <a:cubicBezTo>
                    <a:pt x="159218" y="19173"/>
                    <a:pt x="169638" y="22924"/>
                    <a:pt x="177141" y="30427"/>
                  </a:cubicBezTo>
                  <a:cubicBezTo>
                    <a:pt x="184226" y="37929"/>
                    <a:pt x="188394" y="48349"/>
                    <a:pt x="188394" y="60436"/>
                  </a:cubicBezTo>
                  <a:lnTo>
                    <a:pt x="188394" y="146297"/>
                  </a:lnTo>
                  <a:lnTo>
                    <a:pt x="188394" y="146297"/>
                  </a:lnTo>
                  <a:close/>
                </a:path>
              </a:pathLst>
            </a:custGeom>
            <a:grpFill/>
            <a:ln w="4011" cap="flat">
              <a:noFill/>
              <a:prstDash val="solid"/>
              <a:miter/>
            </a:ln>
          </p:spPr>
          <p:txBody>
            <a:bodyPr rtlCol="0" anchor="ctr"/>
            <a:lstStyle/>
            <a:p>
              <a:endParaRPr lang="en-ID"/>
            </a:p>
          </p:txBody>
        </p:sp>
      </p:grpSp>
      <p:sp>
        <p:nvSpPr>
          <p:cNvPr id="36" name="Graphic 44">
            <a:extLst>
              <a:ext uri="{FF2B5EF4-FFF2-40B4-BE49-F238E27FC236}">
                <a16:creationId xmlns:a16="http://schemas.microsoft.com/office/drawing/2014/main" id="{BB43C6D1-8A07-4470-9136-45B872039B20}"/>
              </a:ext>
            </a:extLst>
          </p:cNvPr>
          <p:cNvSpPr/>
          <p:nvPr/>
        </p:nvSpPr>
        <p:spPr>
          <a:xfrm>
            <a:off x="8434247" y="8957230"/>
            <a:ext cx="93563" cy="201356"/>
          </a:xfrm>
          <a:custGeom>
            <a:avLst/>
            <a:gdLst>
              <a:gd name="connsiteX0" fmla="*/ 93564 w 93563"/>
              <a:gd name="connsiteY0" fmla="*/ 65200 h 201356"/>
              <a:gd name="connsiteX1" fmla="*/ 61699 w 93563"/>
              <a:gd name="connsiteY1" fmla="*/ 65200 h 201356"/>
              <a:gd name="connsiteX2" fmla="*/ 61699 w 93563"/>
              <a:gd name="connsiteY2" fmla="*/ 44302 h 201356"/>
              <a:gd name="connsiteX3" fmla="*/ 70565 w 93563"/>
              <a:gd name="connsiteY3" fmla="*/ 34624 h 201356"/>
              <a:gd name="connsiteX4" fmla="*/ 93051 w 93563"/>
              <a:gd name="connsiteY4" fmla="*/ 34624 h 201356"/>
              <a:gd name="connsiteX5" fmla="*/ 93051 w 93563"/>
              <a:gd name="connsiteY5" fmla="*/ 121 h 201356"/>
              <a:gd name="connsiteX6" fmla="*/ 62083 w 93563"/>
              <a:gd name="connsiteY6" fmla="*/ 0 h 201356"/>
              <a:gd name="connsiteX7" fmla="*/ 19881 w 93563"/>
              <a:gd name="connsiteY7" fmla="*/ 42201 h 201356"/>
              <a:gd name="connsiteX8" fmla="*/ 19881 w 93563"/>
              <a:gd name="connsiteY8" fmla="*/ 65200 h 201356"/>
              <a:gd name="connsiteX9" fmla="*/ 0 w 93563"/>
              <a:gd name="connsiteY9" fmla="*/ 65200 h 201356"/>
              <a:gd name="connsiteX10" fmla="*/ 0 w 93563"/>
              <a:gd name="connsiteY10" fmla="*/ 100753 h 201356"/>
              <a:gd name="connsiteX11" fmla="*/ 19881 w 93563"/>
              <a:gd name="connsiteY11" fmla="*/ 100753 h 201356"/>
              <a:gd name="connsiteX12" fmla="*/ 19881 w 93563"/>
              <a:gd name="connsiteY12" fmla="*/ 201357 h 201356"/>
              <a:gd name="connsiteX13" fmla="*/ 61699 w 93563"/>
              <a:gd name="connsiteY13" fmla="*/ 201357 h 201356"/>
              <a:gd name="connsiteX14" fmla="*/ 61699 w 93563"/>
              <a:gd name="connsiteY14" fmla="*/ 100753 h 201356"/>
              <a:gd name="connsiteX15" fmla="*/ 89917 w 93563"/>
              <a:gd name="connsiteY15" fmla="*/ 100753 h 201356"/>
              <a:gd name="connsiteX16" fmla="*/ 93564 w 93563"/>
              <a:gd name="connsiteY16" fmla="*/ 65200 h 201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3563" h="201356">
                <a:moveTo>
                  <a:pt x="93564" y="65200"/>
                </a:moveTo>
                <a:lnTo>
                  <a:pt x="61699" y="65200"/>
                </a:lnTo>
                <a:lnTo>
                  <a:pt x="61699" y="44302"/>
                </a:lnTo>
                <a:cubicBezTo>
                  <a:pt x="61699" y="36453"/>
                  <a:pt x="66901" y="34624"/>
                  <a:pt x="70565" y="34624"/>
                </a:cubicBezTo>
                <a:cubicBezTo>
                  <a:pt x="74220" y="34624"/>
                  <a:pt x="93051" y="34624"/>
                  <a:pt x="93051" y="34624"/>
                </a:cubicBezTo>
                <a:lnTo>
                  <a:pt x="93051" y="121"/>
                </a:lnTo>
                <a:lnTo>
                  <a:pt x="62083" y="0"/>
                </a:lnTo>
                <a:cubicBezTo>
                  <a:pt x="27705" y="0"/>
                  <a:pt x="19881" y="25733"/>
                  <a:pt x="19881" y="42201"/>
                </a:cubicBezTo>
                <a:lnTo>
                  <a:pt x="19881" y="65200"/>
                </a:lnTo>
                <a:lnTo>
                  <a:pt x="0" y="65200"/>
                </a:lnTo>
                <a:lnTo>
                  <a:pt x="0" y="100753"/>
                </a:lnTo>
                <a:lnTo>
                  <a:pt x="19881" y="100753"/>
                </a:lnTo>
                <a:cubicBezTo>
                  <a:pt x="19881" y="146381"/>
                  <a:pt x="19881" y="201357"/>
                  <a:pt x="19881" y="201357"/>
                </a:cubicBezTo>
                <a:lnTo>
                  <a:pt x="61699" y="201357"/>
                </a:lnTo>
                <a:cubicBezTo>
                  <a:pt x="61699" y="201357"/>
                  <a:pt x="61699" y="145839"/>
                  <a:pt x="61699" y="100753"/>
                </a:cubicBezTo>
                <a:lnTo>
                  <a:pt x="89917" y="100753"/>
                </a:lnTo>
                <a:lnTo>
                  <a:pt x="93564" y="65200"/>
                </a:lnTo>
                <a:close/>
              </a:path>
            </a:pathLst>
          </a:custGeom>
          <a:solidFill>
            <a:schemeClr val="bg1"/>
          </a:solidFill>
          <a:ln w="4011" cap="flat">
            <a:noFill/>
            <a:prstDash val="solid"/>
            <a:miter/>
          </a:ln>
        </p:spPr>
        <p:txBody>
          <a:bodyPr rtlCol="0" anchor="ctr"/>
          <a:lstStyle/>
          <a:p>
            <a:endParaRPr lang="en-ID"/>
          </a:p>
        </p:txBody>
      </p:sp>
      <p:sp>
        <p:nvSpPr>
          <p:cNvPr id="45" name="TextBox 44">
            <a:extLst>
              <a:ext uri="{FF2B5EF4-FFF2-40B4-BE49-F238E27FC236}">
                <a16:creationId xmlns:a16="http://schemas.microsoft.com/office/drawing/2014/main" id="{354365C2-EA73-451E-A15F-6E4C27627ED8}"/>
              </a:ext>
            </a:extLst>
          </p:cNvPr>
          <p:cNvSpPr txBox="1"/>
          <p:nvPr/>
        </p:nvSpPr>
        <p:spPr>
          <a:xfrm>
            <a:off x="12922879" y="7596410"/>
            <a:ext cx="3795655" cy="400110"/>
          </a:xfrm>
          <a:prstGeom prst="rect">
            <a:avLst/>
          </a:prstGeom>
          <a:noFill/>
        </p:spPr>
        <p:txBody>
          <a:bodyPr wrap="square" rtlCol="0">
            <a:spAutoFit/>
          </a:bodyPr>
          <a:lstStyle/>
          <a:p>
            <a:pPr algn="ctr"/>
            <a:r>
              <a:rPr lang="en-US" sz="2000">
                <a:solidFill>
                  <a:srgbClr val="1B1E28"/>
                </a:solidFill>
                <a:latin typeface="Manrope SemiBold" pitchFamily="2" charset="0"/>
              </a:rPr>
              <a:t>Your Name Here</a:t>
            </a:r>
            <a:endParaRPr lang="en-ID" sz="2000">
              <a:solidFill>
                <a:srgbClr val="1B1E28"/>
              </a:solidFill>
              <a:latin typeface="Manrope SemiBold" pitchFamily="2" charset="0"/>
            </a:endParaRPr>
          </a:p>
        </p:txBody>
      </p:sp>
      <p:sp>
        <p:nvSpPr>
          <p:cNvPr id="46" name="TextBox 45">
            <a:extLst>
              <a:ext uri="{FF2B5EF4-FFF2-40B4-BE49-F238E27FC236}">
                <a16:creationId xmlns:a16="http://schemas.microsoft.com/office/drawing/2014/main" id="{C65335F1-CA4B-4F3A-B41C-73BC0E451BF7}"/>
              </a:ext>
            </a:extLst>
          </p:cNvPr>
          <p:cNvSpPr txBox="1"/>
          <p:nvPr/>
        </p:nvSpPr>
        <p:spPr>
          <a:xfrm>
            <a:off x="13741409" y="8019548"/>
            <a:ext cx="2158593" cy="453394"/>
          </a:xfrm>
          <a:prstGeom prst="rect">
            <a:avLst/>
          </a:prstGeom>
          <a:noFill/>
        </p:spPr>
        <p:txBody>
          <a:bodyPr wrap="square" rtlCol="0">
            <a:spAutoFit/>
          </a:bodyPr>
          <a:lstStyle/>
          <a:p>
            <a:pPr algn="ct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Job Position</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47" name="Oval 46">
            <a:extLst>
              <a:ext uri="{FF2B5EF4-FFF2-40B4-BE49-F238E27FC236}">
                <a16:creationId xmlns:a16="http://schemas.microsoft.com/office/drawing/2014/main" id="{08E0A803-EE8B-4FDF-8208-A0664771CD45}"/>
              </a:ext>
            </a:extLst>
          </p:cNvPr>
          <p:cNvSpPr/>
          <p:nvPr/>
        </p:nvSpPr>
        <p:spPr>
          <a:xfrm>
            <a:off x="13882560" y="8737071"/>
            <a:ext cx="550410" cy="550410"/>
          </a:xfrm>
          <a:prstGeom prst="ellipse">
            <a:avLst/>
          </a:prstGeom>
          <a:solidFill>
            <a:srgbClr val="025CD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Oval 47">
            <a:extLst>
              <a:ext uri="{FF2B5EF4-FFF2-40B4-BE49-F238E27FC236}">
                <a16:creationId xmlns:a16="http://schemas.microsoft.com/office/drawing/2014/main" id="{8848DFCF-297E-4E14-ADC2-9C83B6D60B18}"/>
              </a:ext>
            </a:extLst>
          </p:cNvPr>
          <p:cNvSpPr/>
          <p:nvPr/>
        </p:nvSpPr>
        <p:spPr>
          <a:xfrm>
            <a:off x="14545500" y="8737071"/>
            <a:ext cx="550410" cy="550410"/>
          </a:xfrm>
          <a:prstGeom prst="ellipse">
            <a:avLst/>
          </a:prstGeom>
          <a:solidFill>
            <a:srgbClr val="025CD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Oval 48">
            <a:extLst>
              <a:ext uri="{FF2B5EF4-FFF2-40B4-BE49-F238E27FC236}">
                <a16:creationId xmlns:a16="http://schemas.microsoft.com/office/drawing/2014/main" id="{AF518363-6132-4EA9-9A07-C487E027F15F}"/>
              </a:ext>
            </a:extLst>
          </p:cNvPr>
          <p:cNvSpPr/>
          <p:nvPr/>
        </p:nvSpPr>
        <p:spPr>
          <a:xfrm>
            <a:off x="15208440" y="8737071"/>
            <a:ext cx="550410" cy="550410"/>
          </a:xfrm>
          <a:prstGeom prst="ellipse">
            <a:avLst/>
          </a:prstGeom>
          <a:solidFill>
            <a:srgbClr val="025CD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Graphic 42">
            <a:extLst>
              <a:ext uri="{FF2B5EF4-FFF2-40B4-BE49-F238E27FC236}">
                <a16:creationId xmlns:a16="http://schemas.microsoft.com/office/drawing/2014/main" id="{7C482EFC-0F69-4AE8-BD5B-9D4EF6697609}"/>
              </a:ext>
            </a:extLst>
          </p:cNvPr>
          <p:cNvSpPr/>
          <p:nvPr/>
        </p:nvSpPr>
        <p:spPr>
          <a:xfrm>
            <a:off x="14718041" y="8928845"/>
            <a:ext cx="205329" cy="166862"/>
          </a:xfrm>
          <a:custGeom>
            <a:avLst/>
            <a:gdLst>
              <a:gd name="connsiteX0" fmla="*/ 205329 w 205329"/>
              <a:gd name="connsiteY0" fmla="*/ 19752 h 166862"/>
              <a:gd name="connsiteX1" fmla="*/ 181134 w 205329"/>
              <a:gd name="connsiteY1" fmla="*/ 26384 h 166862"/>
              <a:gd name="connsiteX2" fmla="*/ 199656 w 205329"/>
              <a:gd name="connsiteY2" fmla="*/ 3076 h 166862"/>
              <a:gd name="connsiteX3" fmla="*/ 172906 w 205329"/>
              <a:gd name="connsiteY3" fmla="*/ 13304 h 166862"/>
              <a:gd name="connsiteX4" fmla="*/ 142159 w 205329"/>
              <a:gd name="connsiteY4" fmla="*/ 0 h 166862"/>
              <a:gd name="connsiteX5" fmla="*/ 100037 w 205329"/>
              <a:gd name="connsiteY5" fmla="*/ 42126 h 166862"/>
              <a:gd name="connsiteX6" fmla="*/ 101129 w 205329"/>
              <a:gd name="connsiteY6" fmla="*/ 51725 h 166862"/>
              <a:gd name="connsiteX7" fmla="*/ 14296 w 205329"/>
              <a:gd name="connsiteY7" fmla="*/ 7711 h 166862"/>
              <a:gd name="connsiteX8" fmla="*/ 8594 w 205329"/>
              <a:gd name="connsiteY8" fmla="*/ 28893 h 166862"/>
              <a:gd name="connsiteX9" fmla="*/ 27334 w 205329"/>
              <a:gd name="connsiteY9" fmla="*/ 63954 h 166862"/>
              <a:gd name="connsiteX10" fmla="*/ 8253 w 205329"/>
              <a:gd name="connsiteY10" fmla="*/ 58682 h 166862"/>
              <a:gd name="connsiteX11" fmla="*/ 8249 w 205329"/>
              <a:gd name="connsiteY11" fmla="*/ 59215 h 166862"/>
              <a:gd name="connsiteX12" fmla="*/ 42043 w 205329"/>
              <a:gd name="connsiteY12" fmla="*/ 100520 h 166862"/>
              <a:gd name="connsiteX13" fmla="*/ 30943 w 205329"/>
              <a:gd name="connsiteY13" fmla="*/ 101996 h 166862"/>
              <a:gd name="connsiteX14" fmla="*/ 23016 w 205329"/>
              <a:gd name="connsiteY14" fmla="*/ 101237 h 166862"/>
              <a:gd name="connsiteX15" fmla="*/ 62366 w 205329"/>
              <a:gd name="connsiteY15" fmla="*/ 130492 h 166862"/>
              <a:gd name="connsiteX16" fmla="*/ 10049 w 205329"/>
              <a:gd name="connsiteY16" fmla="*/ 148527 h 166862"/>
              <a:gd name="connsiteX17" fmla="*/ 0 w 205329"/>
              <a:gd name="connsiteY17" fmla="*/ 147935 h 166862"/>
              <a:gd name="connsiteX18" fmla="*/ 64575 w 205329"/>
              <a:gd name="connsiteY18" fmla="*/ 166862 h 166862"/>
              <a:gd name="connsiteX19" fmla="*/ 184431 w 205329"/>
              <a:gd name="connsiteY19" fmla="*/ 47007 h 166862"/>
              <a:gd name="connsiteX20" fmla="*/ 184314 w 205329"/>
              <a:gd name="connsiteY20" fmla="*/ 41551 h 166862"/>
              <a:gd name="connsiteX21" fmla="*/ 205329 w 205329"/>
              <a:gd name="connsiteY21" fmla="*/ 19752 h 16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329" h="166862">
                <a:moveTo>
                  <a:pt x="205329" y="19752"/>
                </a:moveTo>
                <a:cubicBezTo>
                  <a:pt x="197781" y="23107"/>
                  <a:pt x="189657" y="25371"/>
                  <a:pt x="181134" y="26384"/>
                </a:cubicBezTo>
                <a:cubicBezTo>
                  <a:pt x="189837" y="21174"/>
                  <a:pt x="196510" y="12921"/>
                  <a:pt x="199656" y="3076"/>
                </a:cubicBezTo>
                <a:cubicBezTo>
                  <a:pt x="191516" y="7907"/>
                  <a:pt x="182505" y="11412"/>
                  <a:pt x="172906" y="13304"/>
                </a:cubicBezTo>
                <a:cubicBezTo>
                  <a:pt x="165224" y="5118"/>
                  <a:pt x="154275" y="0"/>
                  <a:pt x="142159" y="0"/>
                </a:cubicBezTo>
                <a:cubicBezTo>
                  <a:pt x="118897" y="0"/>
                  <a:pt x="100037" y="18860"/>
                  <a:pt x="100037" y="42126"/>
                </a:cubicBezTo>
                <a:cubicBezTo>
                  <a:pt x="100037" y="45423"/>
                  <a:pt x="100408" y="48637"/>
                  <a:pt x="101129" y="51725"/>
                </a:cubicBezTo>
                <a:cubicBezTo>
                  <a:pt x="66117" y="49966"/>
                  <a:pt x="35074" y="33198"/>
                  <a:pt x="14296" y="7711"/>
                </a:cubicBezTo>
                <a:cubicBezTo>
                  <a:pt x="10670" y="13930"/>
                  <a:pt x="8594" y="21165"/>
                  <a:pt x="8594" y="28893"/>
                </a:cubicBezTo>
                <a:cubicBezTo>
                  <a:pt x="8594" y="43506"/>
                  <a:pt x="16030" y="56402"/>
                  <a:pt x="27334" y="63954"/>
                </a:cubicBezTo>
                <a:cubicBezTo>
                  <a:pt x="20432" y="63733"/>
                  <a:pt x="13934" y="61837"/>
                  <a:pt x="8253" y="58682"/>
                </a:cubicBezTo>
                <a:cubicBezTo>
                  <a:pt x="8249" y="58857"/>
                  <a:pt x="8249" y="59036"/>
                  <a:pt x="8249" y="59215"/>
                </a:cubicBezTo>
                <a:cubicBezTo>
                  <a:pt x="8249" y="79622"/>
                  <a:pt x="22770" y="96644"/>
                  <a:pt x="42043" y="100520"/>
                </a:cubicBezTo>
                <a:cubicBezTo>
                  <a:pt x="38508" y="101479"/>
                  <a:pt x="34786" y="101996"/>
                  <a:pt x="30943" y="101996"/>
                </a:cubicBezTo>
                <a:cubicBezTo>
                  <a:pt x="28226" y="101996"/>
                  <a:pt x="25587" y="101733"/>
                  <a:pt x="23016" y="101237"/>
                </a:cubicBezTo>
                <a:cubicBezTo>
                  <a:pt x="28380" y="117972"/>
                  <a:pt x="43935" y="130155"/>
                  <a:pt x="62366" y="130492"/>
                </a:cubicBezTo>
                <a:cubicBezTo>
                  <a:pt x="47949" y="141792"/>
                  <a:pt x="29789" y="148527"/>
                  <a:pt x="10049" y="148527"/>
                </a:cubicBezTo>
                <a:cubicBezTo>
                  <a:pt x="6652" y="148527"/>
                  <a:pt x="3297" y="148327"/>
                  <a:pt x="0" y="147935"/>
                </a:cubicBezTo>
                <a:cubicBezTo>
                  <a:pt x="18648" y="159893"/>
                  <a:pt x="40788" y="166862"/>
                  <a:pt x="64575" y="166862"/>
                </a:cubicBezTo>
                <a:cubicBezTo>
                  <a:pt x="142063" y="166862"/>
                  <a:pt x="184431" y="102675"/>
                  <a:pt x="184431" y="47007"/>
                </a:cubicBezTo>
                <a:cubicBezTo>
                  <a:pt x="184431" y="45181"/>
                  <a:pt x="184393" y="43360"/>
                  <a:pt x="184314" y="41551"/>
                </a:cubicBezTo>
                <a:cubicBezTo>
                  <a:pt x="192542" y="35624"/>
                  <a:pt x="199686" y="28201"/>
                  <a:pt x="205329" y="19752"/>
                </a:cubicBezTo>
                <a:close/>
              </a:path>
            </a:pathLst>
          </a:custGeom>
          <a:solidFill>
            <a:schemeClr val="bg1"/>
          </a:solidFill>
          <a:ln w="4011" cap="flat">
            <a:noFill/>
            <a:prstDash val="solid"/>
            <a:miter/>
          </a:ln>
        </p:spPr>
        <p:txBody>
          <a:bodyPr rtlCol="0" anchor="ctr"/>
          <a:lstStyle/>
          <a:p>
            <a:endParaRPr lang="en-ID"/>
          </a:p>
        </p:txBody>
      </p:sp>
      <p:grpSp>
        <p:nvGrpSpPr>
          <p:cNvPr id="51" name="Graphic 38">
            <a:extLst>
              <a:ext uri="{FF2B5EF4-FFF2-40B4-BE49-F238E27FC236}">
                <a16:creationId xmlns:a16="http://schemas.microsoft.com/office/drawing/2014/main" id="{0FB827AB-9652-4AC9-A071-8D106C46A176}"/>
              </a:ext>
            </a:extLst>
          </p:cNvPr>
          <p:cNvGrpSpPr/>
          <p:nvPr/>
        </p:nvGrpSpPr>
        <p:grpSpPr>
          <a:xfrm>
            <a:off x="15380279" y="8908910"/>
            <a:ext cx="206733" cy="206733"/>
            <a:chOff x="3166563" y="8542333"/>
            <a:chExt cx="206733" cy="206733"/>
          </a:xfrm>
          <a:solidFill>
            <a:schemeClr val="bg1"/>
          </a:solidFill>
        </p:grpSpPr>
        <p:sp>
          <p:nvSpPr>
            <p:cNvPr id="53" name="Freeform: Shape 52">
              <a:extLst>
                <a:ext uri="{FF2B5EF4-FFF2-40B4-BE49-F238E27FC236}">
                  <a16:creationId xmlns:a16="http://schemas.microsoft.com/office/drawing/2014/main" id="{33BD8148-CEF1-4E7A-85CC-28A1C6F5EB18}"/>
                </a:ext>
              </a:extLst>
            </p:cNvPr>
            <p:cNvSpPr/>
            <p:nvPr/>
          </p:nvSpPr>
          <p:spPr>
            <a:xfrm>
              <a:off x="3216579" y="8591932"/>
              <a:ext cx="106701" cy="106701"/>
            </a:xfrm>
            <a:custGeom>
              <a:avLst/>
              <a:gdLst>
                <a:gd name="connsiteX0" fmla="*/ 53351 w 106701"/>
                <a:gd name="connsiteY0" fmla="*/ 0 h 106701"/>
                <a:gd name="connsiteX1" fmla="*/ 0 w 106701"/>
                <a:gd name="connsiteY1" fmla="*/ 53351 h 106701"/>
                <a:gd name="connsiteX2" fmla="*/ 53351 w 106701"/>
                <a:gd name="connsiteY2" fmla="*/ 106701 h 106701"/>
                <a:gd name="connsiteX3" fmla="*/ 106701 w 106701"/>
                <a:gd name="connsiteY3" fmla="*/ 53351 h 106701"/>
                <a:gd name="connsiteX4" fmla="*/ 53351 w 106701"/>
                <a:gd name="connsiteY4" fmla="*/ 0 h 106701"/>
                <a:gd name="connsiteX5" fmla="*/ 53351 w 106701"/>
                <a:gd name="connsiteY5" fmla="*/ 87528 h 106701"/>
                <a:gd name="connsiteX6" fmla="*/ 19173 w 106701"/>
                <a:gd name="connsiteY6" fmla="*/ 53351 h 106701"/>
                <a:gd name="connsiteX7" fmla="*/ 53351 w 106701"/>
                <a:gd name="connsiteY7" fmla="*/ 19173 h 106701"/>
                <a:gd name="connsiteX8" fmla="*/ 87528 w 106701"/>
                <a:gd name="connsiteY8" fmla="*/ 53351 h 106701"/>
                <a:gd name="connsiteX9" fmla="*/ 53351 w 106701"/>
                <a:gd name="connsiteY9" fmla="*/ 87528 h 106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701" h="106701">
                  <a:moveTo>
                    <a:pt x="53351" y="0"/>
                  </a:moveTo>
                  <a:cubicBezTo>
                    <a:pt x="24175" y="0"/>
                    <a:pt x="0" y="23758"/>
                    <a:pt x="0" y="53351"/>
                  </a:cubicBezTo>
                  <a:cubicBezTo>
                    <a:pt x="0" y="82944"/>
                    <a:pt x="23758" y="106701"/>
                    <a:pt x="53351" y="106701"/>
                  </a:cubicBezTo>
                  <a:cubicBezTo>
                    <a:pt x="82944" y="106701"/>
                    <a:pt x="106701" y="82527"/>
                    <a:pt x="106701" y="53351"/>
                  </a:cubicBezTo>
                  <a:cubicBezTo>
                    <a:pt x="106701" y="24174"/>
                    <a:pt x="82527" y="0"/>
                    <a:pt x="53351" y="0"/>
                  </a:cubicBezTo>
                  <a:close/>
                  <a:moveTo>
                    <a:pt x="53351" y="87528"/>
                  </a:moveTo>
                  <a:cubicBezTo>
                    <a:pt x="34595" y="87528"/>
                    <a:pt x="19173" y="72107"/>
                    <a:pt x="19173" y="53351"/>
                  </a:cubicBezTo>
                  <a:cubicBezTo>
                    <a:pt x="19173" y="34595"/>
                    <a:pt x="34595" y="19173"/>
                    <a:pt x="53351" y="19173"/>
                  </a:cubicBezTo>
                  <a:cubicBezTo>
                    <a:pt x="72107" y="19173"/>
                    <a:pt x="87528" y="34595"/>
                    <a:pt x="87528" y="53351"/>
                  </a:cubicBezTo>
                  <a:cubicBezTo>
                    <a:pt x="87528" y="72107"/>
                    <a:pt x="72107" y="87528"/>
                    <a:pt x="53351" y="87528"/>
                  </a:cubicBezTo>
                  <a:close/>
                </a:path>
              </a:pathLst>
            </a:custGeom>
            <a:grpFill/>
            <a:ln w="4011"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7FB848E8-A71D-49FE-9013-46A05C801327}"/>
                </a:ext>
              </a:extLst>
            </p:cNvPr>
            <p:cNvSpPr/>
            <p:nvPr/>
          </p:nvSpPr>
          <p:spPr>
            <a:xfrm>
              <a:off x="3313277" y="8578595"/>
              <a:ext cx="24174" cy="24174"/>
            </a:xfrm>
            <a:custGeom>
              <a:avLst/>
              <a:gdLst>
                <a:gd name="connsiteX0" fmla="*/ 24175 w 24174"/>
                <a:gd name="connsiteY0" fmla="*/ 12087 h 24174"/>
                <a:gd name="connsiteX1" fmla="*/ 12087 w 24174"/>
                <a:gd name="connsiteY1" fmla="*/ 24174 h 24174"/>
                <a:gd name="connsiteX2" fmla="*/ 0 w 24174"/>
                <a:gd name="connsiteY2" fmla="*/ 12087 h 24174"/>
                <a:gd name="connsiteX3" fmla="*/ 12087 w 24174"/>
                <a:gd name="connsiteY3" fmla="*/ 0 h 24174"/>
                <a:gd name="connsiteX4" fmla="*/ 24175 w 24174"/>
                <a:gd name="connsiteY4" fmla="*/ 12087 h 24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74" h="24174">
                  <a:moveTo>
                    <a:pt x="24175" y="12087"/>
                  </a:moveTo>
                  <a:cubicBezTo>
                    <a:pt x="24175" y="18763"/>
                    <a:pt x="18763" y="24174"/>
                    <a:pt x="12087" y="24174"/>
                  </a:cubicBezTo>
                  <a:cubicBezTo>
                    <a:pt x="5412" y="24174"/>
                    <a:pt x="0" y="18763"/>
                    <a:pt x="0" y="12087"/>
                  </a:cubicBezTo>
                  <a:cubicBezTo>
                    <a:pt x="0" y="5412"/>
                    <a:pt x="5412" y="0"/>
                    <a:pt x="12087" y="0"/>
                  </a:cubicBezTo>
                  <a:cubicBezTo>
                    <a:pt x="18763" y="0"/>
                    <a:pt x="24175" y="5412"/>
                    <a:pt x="24175" y="12087"/>
                  </a:cubicBezTo>
                  <a:close/>
                </a:path>
              </a:pathLst>
            </a:custGeom>
            <a:grpFill/>
            <a:ln w="4011"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D93F045A-7AAB-4027-A0A5-0863FF7098E9}"/>
                </a:ext>
              </a:extLst>
            </p:cNvPr>
            <p:cNvSpPr/>
            <p:nvPr/>
          </p:nvSpPr>
          <p:spPr>
            <a:xfrm>
              <a:off x="3166563" y="8542333"/>
              <a:ext cx="206733" cy="206733"/>
            </a:xfrm>
            <a:custGeom>
              <a:avLst/>
              <a:gdLst>
                <a:gd name="connsiteX0" fmla="*/ 190062 w 206733"/>
                <a:gd name="connsiteY0" fmla="*/ 17089 h 206733"/>
                <a:gd name="connsiteX1" fmla="*/ 146297 w 206733"/>
                <a:gd name="connsiteY1" fmla="*/ 0 h 206733"/>
                <a:gd name="connsiteX2" fmla="*/ 60436 w 206733"/>
                <a:gd name="connsiteY2" fmla="*/ 0 h 206733"/>
                <a:gd name="connsiteX3" fmla="*/ 0 w 206733"/>
                <a:gd name="connsiteY3" fmla="*/ 60436 h 206733"/>
                <a:gd name="connsiteX4" fmla="*/ 0 w 206733"/>
                <a:gd name="connsiteY4" fmla="*/ 145881 h 206733"/>
                <a:gd name="connsiteX5" fmla="*/ 17506 w 206733"/>
                <a:gd name="connsiteY5" fmla="*/ 190478 h 206733"/>
                <a:gd name="connsiteX6" fmla="*/ 60853 w 206733"/>
                <a:gd name="connsiteY6" fmla="*/ 206734 h 206733"/>
                <a:gd name="connsiteX7" fmla="*/ 145881 w 206733"/>
                <a:gd name="connsiteY7" fmla="*/ 206734 h 206733"/>
                <a:gd name="connsiteX8" fmla="*/ 189645 w 206733"/>
                <a:gd name="connsiteY8" fmla="*/ 190478 h 206733"/>
                <a:gd name="connsiteX9" fmla="*/ 206734 w 206733"/>
                <a:gd name="connsiteY9" fmla="*/ 146297 h 206733"/>
                <a:gd name="connsiteX10" fmla="*/ 206734 w 206733"/>
                <a:gd name="connsiteY10" fmla="*/ 60436 h 206733"/>
                <a:gd name="connsiteX11" fmla="*/ 190062 w 206733"/>
                <a:gd name="connsiteY11" fmla="*/ 17089 h 206733"/>
                <a:gd name="connsiteX12" fmla="*/ 188394 w 206733"/>
                <a:gd name="connsiteY12" fmla="*/ 146297 h 206733"/>
                <a:gd name="connsiteX13" fmla="*/ 176307 w 206733"/>
                <a:gd name="connsiteY13" fmla="*/ 176724 h 206733"/>
                <a:gd name="connsiteX14" fmla="*/ 145881 w 206733"/>
                <a:gd name="connsiteY14" fmla="*/ 187561 h 206733"/>
                <a:gd name="connsiteX15" fmla="*/ 60853 w 206733"/>
                <a:gd name="connsiteY15" fmla="*/ 187561 h 206733"/>
                <a:gd name="connsiteX16" fmla="*/ 30427 w 206733"/>
                <a:gd name="connsiteY16" fmla="*/ 176724 h 206733"/>
                <a:gd name="connsiteX17" fmla="*/ 19173 w 206733"/>
                <a:gd name="connsiteY17" fmla="*/ 145881 h 206733"/>
                <a:gd name="connsiteX18" fmla="*/ 19173 w 206733"/>
                <a:gd name="connsiteY18" fmla="*/ 60436 h 206733"/>
                <a:gd name="connsiteX19" fmla="*/ 30427 w 206733"/>
                <a:gd name="connsiteY19" fmla="*/ 30010 h 206733"/>
                <a:gd name="connsiteX20" fmla="*/ 60853 w 206733"/>
                <a:gd name="connsiteY20" fmla="*/ 19173 h 206733"/>
                <a:gd name="connsiteX21" fmla="*/ 146714 w 206733"/>
                <a:gd name="connsiteY21" fmla="*/ 19173 h 206733"/>
                <a:gd name="connsiteX22" fmla="*/ 177141 w 206733"/>
                <a:gd name="connsiteY22" fmla="*/ 30427 h 206733"/>
                <a:gd name="connsiteX23" fmla="*/ 188394 w 206733"/>
                <a:gd name="connsiteY23" fmla="*/ 60436 h 206733"/>
                <a:gd name="connsiteX24" fmla="*/ 188394 w 206733"/>
                <a:gd name="connsiteY24" fmla="*/ 146297 h 206733"/>
                <a:gd name="connsiteX25" fmla="*/ 188394 w 206733"/>
                <a:gd name="connsiteY25" fmla="*/ 146297 h 206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6733" h="206733">
                  <a:moveTo>
                    <a:pt x="190062" y="17089"/>
                  </a:moveTo>
                  <a:cubicBezTo>
                    <a:pt x="179225" y="5835"/>
                    <a:pt x="163803" y="0"/>
                    <a:pt x="146297" y="0"/>
                  </a:cubicBezTo>
                  <a:lnTo>
                    <a:pt x="60436" y="0"/>
                  </a:lnTo>
                  <a:cubicBezTo>
                    <a:pt x="24175" y="0"/>
                    <a:pt x="0" y="24175"/>
                    <a:pt x="0" y="60436"/>
                  </a:cubicBezTo>
                  <a:lnTo>
                    <a:pt x="0" y="145881"/>
                  </a:lnTo>
                  <a:cubicBezTo>
                    <a:pt x="0" y="163803"/>
                    <a:pt x="5835" y="179225"/>
                    <a:pt x="17506" y="190478"/>
                  </a:cubicBezTo>
                  <a:cubicBezTo>
                    <a:pt x="28759" y="201315"/>
                    <a:pt x="43764" y="206734"/>
                    <a:pt x="60853" y="206734"/>
                  </a:cubicBezTo>
                  <a:lnTo>
                    <a:pt x="145881" y="206734"/>
                  </a:lnTo>
                  <a:cubicBezTo>
                    <a:pt x="163803" y="206734"/>
                    <a:pt x="178808" y="200898"/>
                    <a:pt x="189645" y="190478"/>
                  </a:cubicBezTo>
                  <a:cubicBezTo>
                    <a:pt x="200898" y="179642"/>
                    <a:pt x="206734" y="164220"/>
                    <a:pt x="206734" y="146297"/>
                  </a:cubicBezTo>
                  <a:lnTo>
                    <a:pt x="206734" y="60436"/>
                  </a:lnTo>
                  <a:cubicBezTo>
                    <a:pt x="206734" y="42931"/>
                    <a:pt x="200898" y="27926"/>
                    <a:pt x="190062" y="17089"/>
                  </a:cubicBezTo>
                  <a:close/>
                  <a:moveTo>
                    <a:pt x="188394" y="146297"/>
                  </a:moveTo>
                  <a:cubicBezTo>
                    <a:pt x="188394" y="159218"/>
                    <a:pt x="183810" y="169638"/>
                    <a:pt x="176307" y="176724"/>
                  </a:cubicBezTo>
                  <a:cubicBezTo>
                    <a:pt x="168805" y="183810"/>
                    <a:pt x="158385" y="187561"/>
                    <a:pt x="145881" y="187561"/>
                  </a:cubicBezTo>
                  <a:lnTo>
                    <a:pt x="60853" y="187561"/>
                  </a:lnTo>
                  <a:cubicBezTo>
                    <a:pt x="48349" y="187561"/>
                    <a:pt x="37929" y="183810"/>
                    <a:pt x="30427" y="176724"/>
                  </a:cubicBezTo>
                  <a:cubicBezTo>
                    <a:pt x="22924" y="169222"/>
                    <a:pt x="19173" y="158801"/>
                    <a:pt x="19173" y="145881"/>
                  </a:cubicBezTo>
                  <a:lnTo>
                    <a:pt x="19173" y="60436"/>
                  </a:lnTo>
                  <a:cubicBezTo>
                    <a:pt x="19173" y="47932"/>
                    <a:pt x="22924" y="37512"/>
                    <a:pt x="30427" y="30010"/>
                  </a:cubicBezTo>
                  <a:cubicBezTo>
                    <a:pt x="37512" y="22924"/>
                    <a:pt x="48349" y="19173"/>
                    <a:pt x="60853" y="19173"/>
                  </a:cubicBezTo>
                  <a:lnTo>
                    <a:pt x="146714" y="19173"/>
                  </a:lnTo>
                  <a:cubicBezTo>
                    <a:pt x="159218" y="19173"/>
                    <a:pt x="169638" y="22924"/>
                    <a:pt x="177141" y="30427"/>
                  </a:cubicBezTo>
                  <a:cubicBezTo>
                    <a:pt x="184226" y="37929"/>
                    <a:pt x="188394" y="48349"/>
                    <a:pt x="188394" y="60436"/>
                  </a:cubicBezTo>
                  <a:lnTo>
                    <a:pt x="188394" y="146297"/>
                  </a:lnTo>
                  <a:lnTo>
                    <a:pt x="188394" y="146297"/>
                  </a:lnTo>
                  <a:close/>
                </a:path>
              </a:pathLst>
            </a:custGeom>
            <a:grpFill/>
            <a:ln w="4011" cap="flat">
              <a:noFill/>
              <a:prstDash val="solid"/>
              <a:miter/>
            </a:ln>
          </p:spPr>
          <p:txBody>
            <a:bodyPr rtlCol="0" anchor="ctr"/>
            <a:lstStyle/>
            <a:p>
              <a:endParaRPr lang="en-ID"/>
            </a:p>
          </p:txBody>
        </p:sp>
      </p:grpSp>
      <p:sp>
        <p:nvSpPr>
          <p:cNvPr id="52" name="Graphic 44">
            <a:extLst>
              <a:ext uri="{FF2B5EF4-FFF2-40B4-BE49-F238E27FC236}">
                <a16:creationId xmlns:a16="http://schemas.microsoft.com/office/drawing/2014/main" id="{357249C9-AF27-4435-BA4E-0FB25FF265F8}"/>
              </a:ext>
            </a:extLst>
          </p:cNvPr>
          <p:cNvSpPr/>
          <p:nvPr/>
        </p:nvSpPr>
        <p:spPr>
          <a:xfrm>
            <a:off x="14110984" y="8911598"/>
            <a:ext cx="93563" cy="201356"/>
          </a:xfrm>
          <a:custGeom>
            <a:avLst/>
            <a:gdLst>
              <a:gd name="connsiteX0" fmla="*/ 93564 w 93563"/>
              <a:gd name="connsiteY0" fmla="*/ 65200 h 201356"/>
              <a:gd name="connsiteX1" fmla="*/ 61699 w 93563"/>
              <a:gd name="connsiteY1" fmla="*/ 65200 h 201356"/>
              <a:gd name="connsiteX2" fmla="*/ 61699 w 93563"/>
              <a:gd name="connsiteY2" fmla="*/ 44302 h 201356"/>
              <a:gd name="connsiteX3" fmla="*/ 70565 w 93563"/>
              <a:gd name="connsiteY3" fmla="*/ 34624 h 201356"/>
              <a:gd name="connsiteX4" fmla="*/ 93051 w 93563"/>
              <a:gd name="connsiteY4" fmla="*/ 34624 h 201356"/>
              <a:gd name="connsiteX5" fmla="*/ 93051 w 93563"/>
              <a:gd name="connsiteY5" fmla="*/ 121 h 201356"/>
              <a:gd name="connsiteX6" fmla="*/ 62083 w 93563"/>
              <a:gd name="connsiteY6" fmla="*/ 0 h 201356"/>
              <a:gd name="connsiteX7" fmla="*/ 19881 w 93563"/>
              <a:gd name="connsiteY7" fmla="*/ 42201 h 201356"/>
              <a:gd name="connsiteX8" fmla="*/ 19881 w 93563"/>
              <a:gd name="connsiteY8" fmla="*/ 65200 h 201356"/>
              <a:gd name="connsiteX9" fmla="*/ 0 w 93563"/>
              <a:gd name="connsiteY9" fmla="*/ 65200 h 201356"/>
              <a:gd name="connsiteX10" fmla="*/ 0 w 93563"/>
              <a:gd name="connsiteY10" fmla="*/ 100753 h 201356"/>
              <a:gd name="connsiteX11" fmla="*/ 19881 w 93563"/>
              <a:gd name="connsiteY11" fmla="*/ 100753 h 201356"/>
              <a:gd name="connsiteX12" fmla="*/ 19881 w 93563"/>
              <a:gd name="connsiteY12" fmla="*/ 201357 h 201356"/>
              <a:gd name="connsiteX13" fmla="*/ 61699 w 93563"/>
              <a:gd name="connsiteY13" fmla="*/ 201357 h 201356"/>
              <a:gd name="connsiteX14" fmla="*/ 61699 w 93563"/>
              <a:gd name="connsiteY14" fmla="*/ 100753 h 201356"/>
              <a:gd name="connsiteX15" fmla="*/ 89917 w 93563"/>
              <a:gd name="connsiteY15" fmla="*/ 100753 h 201356"/>
              <a:gd name="connsiteX16" fmla="*/ 93564 w 93563"/>
              <a:gd name="connsiteY16" fmla="*/ 65200 h 201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3563" h="201356">
                <a:moveTo>
                  <a:pt x="93564" y="65200"/>
                </a:moveTo>
                <a:lnTo>
                  <a:pt x="61699" y="65200"/>
                </a:lnTo>
                <a:lnTo>
                  <a:pt x="61699" y="44302"/>
                </a:lnTo>
                <a:cubicBezTo>
                  <a:pt x="61699" y="36453"/>
                  <a:pt x="66901" y="34624"/>
                  <a:pt x="70565" y="34624"/>
                </a:cubicBezTo>
                <a:cubicBezTo>
                  <a:pt x="74220" y="34624"/>
                  <a:pt x="93051" y="34624"/>
                  <a:pt x="93051" y="34624"/>
                </a:cubicBezTo>
                <a:lnTo>
                  <a:pt x="93051" y="121"/>
                </a:lnTo>
                <a:lnTo>
                  <a:pt x="62083" y="0"/>
                </a:lnTo>
                <a:cubicBezTo>
                  <a:pt x="27705" y="0"/>
                  <a:pt x="19881" y="25733"/>
                  <a:pt x="19881" y="42201"/>
                </a:cubicBezTo>
                <a:lnTo>
                  <a:pt x="19881" y="65200"/>
                </a:lnTo>
                <a:lnTo>
                  <a:pt x="0" y="65200"/>
                </a:lnTo>
                <a:lnTo>
                  <a:pt x="0" y="100753"/>
                </a:lnTo>
                <a:lnTo>
                  <a:pt x="19881" y="100753"/>
                </a:lnTo>
                <a:cubicBezTo>
                  <a:pt x="19881" y="146381"/>
                  <a:pt x="19881" y="201357"/>
                  <a:pt x="19881" y="201357"/>
                </a:cubicBezTo>
                <a:lnTo>
                  <a:pt x="61699" y="201357"/>
                </a:lnTo>
                <a:cubicBezTo>
                  <a:pt x="61699" y="201357"/>
                  <a:pt x="61699" y="145839"/>
                  <a:pt x="61699" y="100753"/>
                </a:cubicBezTo>
                <a:lnTo>
                  <a:pt x="89917" y="100753"/>
                </a:lnTo>
                <a:lnTo>
                  <a:pt x="93564" y="65200"/>
                </a:lnTo>
                <a:close/>
              </a:path>
            </a:pathLst>
          </a:custGeom>
          <a:solidFill>
            <a:schemeClr val="bg1"/>
          </a:solidFill>
          <a:ln w="4011" cap="flat">
            <a:noFill/>
            <a:prstDash val="solid"/>
            <a:miter/>
          </a:ln>
        </p:spPr>
        <p:txBody>
          <a:bodyPr rtlCol="0" anchor="ctr"/>
          <a:lstStyle/>
          <a:p>
            <a:endParaRPr lang="en-ID"/>
          </a:p>
        </p:txBody>
      </p:sp>
      <p:sp>
        <p:nvSpPr>
          <p:cNvPr id="6" name="Picture Placeholder 5">
            <a:extLst>
              <a:ext uri="{FF2B5EF4-FFF2-40B4-BE49-F238E27FC236}">
                <a16:creationId xmlns:a16="http://schemas.microsoft.com/office/drawing/2014/main" id="{C753A5AF-5B5D-4463-B7F9-D2A4A4C72F3A}"/>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368EA949-5E3E-473E-9336-C7F099010C82}"/>
              </a:ext>
            </a:extLst>
          </p:cNvPr>
          <p:cNvSpPr>
            <a:spLocks noGrp="1"/>
          </p:cNvSpPr>
          <p:nvPr>
            <p:ph type="pic" sz="quarter" idx="11"/>
          </p:nvPr>
        </p:nvSpPr>
        <p:spPr/>
      </p:sp>
      <p:sp>
        <p:nvSpPr>
          <p:cNvPr id="10" name="Picture Placeholder 9">
            <a:extLst>
              <a:ext uri="{FF2B5EF4-FFF2-40B4-BE49-F238E27FC236}">
                <a16:creationId xmlns:a16="http://schemas.microsoft.com/office/drawing/2014/main" id="{2C73B8A0-C108-4025-9B0D-C394F820906C}"/>
              </a:ext>
            </a:extLst>
          </p:cNvPr>
          <p:cNvSpPr>
            <a:spLocks noGrp="1"/>
          </p:cNvSpPr>
          <p:nvPr>
            <p:ph type="pic" sz="quarter" idx="12"/>
          </p:nvPr>
        </p:nvSpPr>
        <p:spPr/>
      </p:sp>
    </p:spTree>
    <p:extLst>
      <p:ext uri="{BB962C8B-B14F-4D97-AF65-F5344CB8AC3E}">
        <p14:creationId xmlns:p14="http://schemas.microsoft.com/office/powerpoint/2010/main" val="39528697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58A93763-2FC1-4D0E-941B-F6202B328EEC}"/>
              </a:ext>
            </a:extLst>
          </p:cNvPr>
          <p:cNvSpPr/>
          <p:nvPr/>
        </p:nvSpPr>
        <p:spPr>
          <a:xfrm>
            <a:off x="9123222" y="7069003"/>
            <a:ext cx="5439418" cy="2467327"/>
          </a:xfrm>
          <a:prstGeom prst="rect">
            <a:avLst/>
          </a:prstGeom>
          <a:solidFill>
            <a:schemeClr val="bg1"/>
          </a:solidFill>
          <a:ln>
            <a:noFill/>
          </a:ln>
          <a:effectLst>
            <a:outerShdw blurRad="762000" dist="635000" dir="5400000" algn="t" rotWithShape="0">
              <a:schemeClr val="bg1">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Rectangle 24">
            <a:extLst>
              <a:ext uri="{FF2B5EF4-FFF2-40B4-BE49-F238E27FC236}">
                <a16:creationId xmlns:a16="http://schemas.microsoft.com/office/drawing/2014/main" id="{28AE6C7E-04FE-4772-BEE4-2D5EC4D5D024}"/>
              </a:ext>
            </a:extLst>
          </p:cNvPr>
          <p:cNvSpPr/>
          <p:nvPr/>
        </p:nvSpPr>
        <p:spPr>
          <a:xfrm>
            <a:off x="11336212" y="3909837"/>
            <a:ext cx="5439418" cy="2467327"/>
          </a:xfrm>
          <a:prstGeom prst="rect">
            <a:avLst/>
          </a:prstGeom>
          <a:solidFill>
            <a:schemeClr val="bg1"/>
          </a:solidFill>
          <a:ln>
            <a:noFill/>
          </a:ln>
          <a:effectLst>
            <a:outerShdw blurRad="762000" dist="635000" dir="5400000" algn="t" rotWithShape="0">
              <a:schemeClr val="bg1">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TextBox 1">
            <a:extLst>
              <a:ext uri="{FF2B5EF4-FFF2-40B4-BE49-F238E27FC236}">
                <a16:creationId xmlns:a16="http://schemas.microsoft.com/office/drawing/2014/main" id="{0512E83C-4895-467C-BB89-31FC793869BE}"/>
              </a:ext>
            </a:extLst>
          </p:cNvPr>
          <p:cNvSpPr txBox="1"/>
          <p:nvPr/>
        </p:nvSpPr>
        <p:spPr>
          <a:xfrm>
            <a:off x="1512373" y="2775937"/>
            <a:ext cx="2092119" cy="338554"/>
          </a:xfrm>
          <a:prstGeom prst="rect">
            <a:avLst/>
          </a:prstGeom>
          <a:noFill/>
        </p:spPr>
        <p:txBody>
          <a:bodyPr wrap="square" rtlCol="0">
            <a:spAutoFit/>
          </a:bodyPr>
          <a:lstStyle/>
          <a:p>
            <a:r>
              <a:rPr lang="en-US" sz="1600">
                <a:solidFill>
                  <a:srgbClr val="025CDE"/>
                </a:solidFill>
                <a:latin typeface="Manrope ExtraBold" pitchFamily="2" charset="0"/>
              </a:rPr>
              <a:t>OUR TEAM</a:t>
            </a:r>
            <a:endParaRPr lang="en-ID" sz="1600">
              <a:solidFill>
                <a:srgbClr val="025CDE"/>
              </a:solidFill>
              <a:latin typeface="Manrope ExtraBold" pitchFamily="2" charset="0"/>
            </a:endParaRPr>
          </a:p>
        </p:txBody>
      </p:sp>
      <p:sp>
        <p:nvSpPr>
          <p:cNvPr id="3" name="TextBox 2">
            <a:extLst>
              <a:ext uri="{FF2B5EF4-FFF2-40B4-BE49-F238E27FC236}">
                <a16:creationId xmlns:a16="http://schemas.microsoft.com/office/drawing/2014/main" id="{4075CFEC-44FE-4ADA-A85A-18993151C7AC}"/>
              </a:ext>
            </a:extLst>
          </p:cNvPr>
          <p:cNvSpPr txBox="1"/>
          <p:nvPr/>
        </p:nvSpPr>
        <p:spPr>
          <a:xfrm>
            <a:off x="1512372" y="3340163"/>
            <a:ext cx="4597483" cy="1569660"/>
          </a:xfrm>
          <a:prstGeom prst="rect">
            <a:avLst/>
          </a:prstGeom>
          <a:noFill/>
        </p:spPr>
        <p:txBody>
          <a:bodyPr wrap="square" rtlCol="0">
            <a:spAutoFit/>
          </a:bodyPr>
          <a:lstStyle/>
          <a:p>
            <a:r>
              <a:rPr lang="en-US" sz="4800">
                <a:solidFill>
                  <a:srgbClr val="1B1E28"/>
                </a:solidFill>
                <a:latin typeface="Manrope ExtraBold" pitchFamily="2" charset="0"/>
              </a:rPr>
              <a:t>Our Best Expert Team</a:t>
            </a:r>
          </a:p>
        </p:txBody>
      </p:sp>
      <p:sp>
        <p:nvSpPr>
          <p:cNvPr id="4" name="TextBox 3">
            <a:extLst>
              <a:ext uri="{FF2B5EF4-FFF2-40B4-BE49-F238E27FC236}">
                <a16:creationId xmlns:a16="http://schemas.microsoft.com/office/drawing/2014/main" id="{27C03BE4-DF92-4183-8A62-0A54A8907959}"/>
              </a:ext>
            </a:extLst>
          </p:cNvPr>
          <p:cNvSpPr txBox="1"/>
          <p:nvPr/>
        </p:nvSpPr>
        <p:spPr>
          <a:xfrm>
            <a:off x="1512370" y="5395677"/>
            <a:ext cx="5283284" cy="2115387"/>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 elit, sed dori eiusmod tempor incididunt utla bore et dolore magna aliqua the. Scelerisque fermentu dui faucibus in ornare. Consectetur libero id heras faucibus tempus egestas sed risus. </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6" name="Rectangle 5">
            <a:extLst>
              <a:ext uri="{FF2B5EF4-FFF2-40B4-BE49-F238E27FC236}">
                <a16:creationId xmlns:a16="http://schemas.microsoft.com/office/drawing/2014/main" id="{43B421BB-8624-4627-8DD0-772A5C978E91}"/>
              </a:ext>
            </a:extLst>
          </p:cNvPr>
          <p:cNvSpPr/>
          <p:nvPr/>
        </p:nvSpPr>
        <p:spPr>
          <a:xfrm>
            <a:off x="9123222" y="750671"/>
            <a:ext cx="5439418" cy="2467327"/>
          </a:xfrm>
          <a:prstGeom prst="rect">
            <a:avLst/>
          </a:prstGeom>
          <a:solidFill>
            <a:schemeClr val="bg1"/>
          </a:solidFill>
          <a:ln>
            <a:noFill/>
          </a:ln>
          <a:effectLst>
            <a:outerShdw blurRad="762000" dist="635000" dir="5400000" algn="t" rotWithShape="0">
              <a:schemeClr val="bg1">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Oval 9">
            <a:extLst>
              <a:ext uri="{FF2B5EF4-FFF2-40B4-BE49-F238E27FC236}">
                <a16:creationId xmlns:a16="http://schemas.microsoft.com/office/drawing/2014/main" id="{F23F6E06-9B76-4A2D-999C-8B3E284DB2EE}"/>
              </a:ext>
            </a:extLst>
          </p:cNvPr>
          <p:cNvSpPr/>
          <p:nvPr/>
        </p:nvSpPr>
        <p:spPr>
          <a:xfrm>
            <a:off x="8026964" y="888077"/>
            <a:ext cx="2192513" cy="2192513"/>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Oval 10">
            <a:extLst>
              <a:ext uri="{FF2B5EF4-FFF2-40B4-BE49-F238E27FC236}">
                <a16:creationId xmlns:a16="http://schemas.microsoft.com/office/drawing/2014/main" id="{437C48C1-F2F4-449F-865E-E0F397F60A0A}"/>
              </a:ext>
            </a:extLst>
          </p:cNvPr>
          <p:cNvSpPr/>
          <p:nvPr/>
        </p:nvSpPr>
        <p:spPr>
          <a:xfrm>
            <a:off x="8212609" y="1073722"/>
            <a:ext cx="1821222" cy="1821222"/>
          </a:xfrm>
          <a:prstGeom prst="ellipse">
            <a:avLst/>
          </a:prstGeom>
          <a:solidFill>
            <a:srgbClr val="BDD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Rectangle: Rounded Corners 21">
            <a:extLst>
              <a:ext uri="{FF2B5EF4-FFF2-40B4-BE49-F238E27FC236}">
                <a16:creationId xmlns:a16="http://schemas.microsoft.com/office/drawing/2014/main" id="{FAC8DA7D-2150-4C8D-A6DA-512CB5D91CC1}"/>
              </a:ext>
            </a:extLst>
          </p:cNvPr>
          <p:cNvSpPr/>
          <p:nvPr/>
        </p:nvSpPr>
        <p:spPr>
          <a:xfrm>
            <a:off x="10824292" y="2257152"/>
            <a:ext cx="2458914" cy="601059"/>
          </a:xfrm>
          <a:prstGeom prst="roundRect">
            <a:avLst>
              <a:gd name="adj" fmla="val 50000"/>
            </a:avLst>
          </a:prstGeom>
          <a:solidFill>
            <a:srgbClr val="025CDE"/>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85B67C46-5B16-4F24-8F10-BC5671BE4FD8}"/>
              </a:ext>
            </a:extLst>
          </p:cNvPr>
          <p:cNvSpPr txBox="1"/>
          <p:nvPr/>
        </p:nvSpPr>
        <p:spPr>
          <a:xfrm>
            <a:off x="10766985" y="1110457"/>
            <a:ext cx="2801814" cy="400110"/>
          </a:xfrm>
          <a:prstGeom prst="rect">
            <a:avLst/>
          </a:prstGeom>
          <a:noFill/>
        </p:spPr>
        <p:txBody>
          <a:bodyPr wrap="square" rtlCol="0">
            <a:spAutoFit/>
          </a:bodyPr>
          <a:lstStyle/>
          <a:p>
            <a:r>
              <a:rPr lang="en-US" sz="2000">
                <a:solidFill>
                  <a:srgbClr val="1B1E28"/>
                </a:solidFill>
                <a:latin typeface="Manrope SemiBold" pitchFamily="2" charset="0"/>
              </a:rPr>
              <a:t>Your Name Here</a:t>
            </a:r>
            <a:endParaRPr lang="en-ID" sz="2000">
              <a:solidFill>
                <a:srgbClr val="1B1E28"/>
              </a:solidFill>
              <a:latin typeface="Manrope SemiBold" pitchFamily="2" charset="0"/>
            </a:endParaRPr>
          </a:p>
        </p:txBody>
      </p:sp>
      <p:sp>
        <p:nvSpPr>
          <p:cNvPr id="15" name="TextBox 14">
            <a:extLst>
              <a:ext uri="{FF2B5EF4-FFF2-40B4-BE49-F238E27FC236}">
                <a16:creationId xmlns:a16="http://schemas.microsoft.com/office/drawing/2014/main" id="{A0581101-26F1-4815-8A28-0C192B3EFF07}"/>
              </a:ext>
            </a:extLst>
          </p:cNvPr>
          <p:cNvSpPr txBox="1"/>
          <p:nvPr/>
        </p:nvSpPr>
        <p:spPr>
          <a:xfrm>
            <a:off x="10766985" y="1510567"/>
            <a:ext cx="2158593" cy="453394"/>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Job Position</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grpSp>
        <p:nvGrpSpPr>
          <p:cNvPr id="23" name="Group 22">
            <a:extLst>
              <a:ext uri="{FF2B5EF4-FFF2-40B4-BE49-F238E27FC236}">
                <a16:creationId xmlns:a16="http://schemas.microsoft.com/office/drawing/2014/main" id="{A51E0183-54D8-48C6-8150-26AB1E7572DB}"/>
              </a:ext>
            </a:extLst>
          </p:cNvPr>
          <p:cNvGrpSpPr/>
          <p:nvPr/>
        </p:nvGrpSpPr>
        <p:grpSpPr>
          <a:xfrm>
            <a:off x="11315735" y="2454315"/>
            <a:ext cx="1476028" cy="206733"/>
            <a:chOff x="10178240" y="2568196"/>
            <a:chExt cx="1476028" cy="206733"/>
          </a:xfrm>
        </p:grpSpPr>
        <p:sp>
          <p:nvSpPr>
            <p:cNvPr id="16" name="Graphic 42">
              <a:extLst>
                <a:ext uri="{FF2B5EF4-FFF2-40B4-BE49-F238E27FC236}">
                  <a16:creationId xmlns:a16="http://schemas.microsoft.com/office/drawing/2014/main" id="{E2AA20D4-6FF8-41D1-924B-69458F5ADA84}"/>
                </a:ext>
              </a:extLst>
            </p:cNvPr>
            <p:cNvSpPr/>
            <p:nvPr/>
          </p:nvSpPr>
          <p:spPr>
            <a:xfrm>
              <a:off x="10785297" y="2588131"/>
              <a:ext cx="205329" cy="166862"/>
            </a:xfrm>
            <a:custGeom>
              <a:avLst/>
              <a:gdLst>
                <a:gd name="connsiteX0" fmla="*/ 205329 w 205329"/>
                <a:gd name="connsiteY0" fmla="*/ 19752 h 166862"/>
                <a:gd name="connsiteX1" fmla="*/ 181134 w 205329"/>
                <a:gd name="connsiteY1" fmla="*/ 26384 h 166862"/>
                <a:gd name="connsiteX2" fmla="*/ 199656 w 205329"/>
                <a:gd name="connsiteY2" fmla="*/ 3076 h 166862"/>
                <a:gd name="connsiteX3" fmla="*/ 172906 w 205329"/>
                <a:gd name="connsiteY3" fmla="*/ 13304 h 166862"/>
                <a:gd name="connsiteX4" fmla="*/ 142159 w 205329"/>
                <a:gd name="connsiteY4" fmla="*/ 0 h 166862"/>
                <a:gd name="connsiteX5" fmla="*/ 100037 w 205329"/>
                <a:gd name="connsiteY5" fmla="*/ 42126 h 166862"/>
                <a:gd name="connsiteX6" fmla="*/ 101129 w 205329"/>
                <a:gd name="connsiteY6" fmla="*/ 51725 h 166862"/>
                <a:gd name="connsiteX7" fmla="*/ 14296 w 205329"/>
                <a:gd name="connsiteY7" fmla="*/ 7711 h 166862"/>
                <a:gd name="connsiteX8" fmla="*/ 8594 w 205329"/>
                <a:gd name="connsiteY8" fmla="*/ 28893 h 166862"/>
                <a:gd name="connsiteX9" fmla="*/ 27334 w 205329"/>
                <a:gd name="connsiteY9" fmla="*/ 63954 h 166862"/>
                <a:gd name="connsiteX10" fmla="*/ 8253 w 205329"/>
                <a:gd name="connsiteY10" fmla="*/ 58682 h 166862"/>
                <a:gd name="connsiteX11" fmla="*/ 8249 w 205329"/>
                <a:gd name="connsiteY11" fmla="*/ 59215 h 166862"/>
                <a:gd name="connsiteX12" fmla="*/ 42043 w 205329"/>
                <a:gd name="connsiteY12" fmla="*/ 100520 h 166862"/>
                <a:gd name="connsiteX13" fmla="*/ 30943 w 205329"/>
                <a:gd name="connsiteY13" fmla="*/ 101996 h 166862"/>
                <a:gd name="connsiteX14" fmla="*/ 23016 w 205329"/>
                <a:gd name="connsiteY14" fmla="*/ 101237 h 166862"/>
                <a:gd name="connsiteX15" fmla="*/ 62366 w 205329"/>
                <a:gd name="connsiteY15" fmla="*/ 130492 h 166862"/>
                <a:gd name="connsiteX16" fmla="*/ 10049 w 205329"/>
                <a:gd name="connsiteY16" fmla="*/ 148527 h 166862"/>
                <a:gd name="connsiteX17" fmla="*/ 0 w 205329"/>
                <a:gd name="connsiteY17" fmla="*/ 147935 h 166862"/>
                <a:gd name="connsiteX18" fmla="*/ 64575 w 205329"/>
                <a:gd name="connsiteY18" fmla="*/ 166862 h 166862"/>
                <a:gd name="connsiteX19" fmla="*/ 184431 w 205329"/>
                <a:gd name="connsiteY19" fmla="*/ 47007 h 166862"/>
                <a:gd name="connsiteX20" fmla="*/ 184314 w 205329"/>
                <a:gd name="connsiteY20" fmla="*/ 41551 h 166862"/>
                <a:gd name="connsiteX21" fmla="*/ 205329 w 205329"/>
                <a:gd name="connsiteY21" fmla="*/ 19752 h 16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329" h="166862">
                  <a:moveTo>
                    <a:pt x="205329" y="19752"/>
                  </a:moveTo>
                  <a:cubicBezTo>
                    <a:pt x="197781" y="23107"/>
                    <a:pt x="189657" y="25371"/>
                    <a:pt x="181134" y="26384"/>
                  </a:cubicBezTo>
                  <a:cubicBezTo>
                    <a:pt x="189837" y="21174"/>
                    <a:pt x="196510" y="12921"/>
                    <a:pt x="199656" y="3076"/>
                  </a:cubicBezTo>
                  <a:cubicBezTo>
                    <a:pt x="191516" y="7907"/>
                    <a:pt x="182505" y="11412"/>
                    <a:pt x="172906" y="13304"/>
                  </a:cubicBezTo>
                  <a:cubicBezTo>
                    <a:pt x="165224" y="5118"/>
                    <a:pt x="154275" y="0"/>
                    <a:pt x="142159" y="0"/>
                  </a:cubicBezTo>
                  <a:cubicBezTo>
                    <a:pt x="118897" y="0"/>
                    <a:pt x="100037" y="18860"/>
                    <a:pt x="100037" y="42126"/>
                  </a:cubicBezTo>
                  <a:cubicBezTo>
                    <a:pt x="100037" y="45423"/>
                    <a:pt x="100408" y="48637"/>
                    <a:pt x="101129" y="51725"/>
                  </a:cubicBezTo>
                  <a:cubicBezTo>
                    <a:pt x="66117" y="49966"/>
                    <a:pt x="35074" y="33198"/>
                    <a:pt x="14296" y="7711"/>
                  </a:cubicBezTo>
                  <a:cubicBezTo>
                    <a:pt x="10670" y="13930"/>
                    <a:pt x="8594" y="21165"/>
                    <a:pt x="8594" y="28893"/>
                  </a:cubicBezTo>
                  <a:cubicBezTo>
                    <a:pt x="8594" y="43506"/>
                    <a:pt x="16030" y="56402"/>
                    <a:pt x="27334" y="63954"/>
                  </a:cubicBezTo>
                  <a:cubicBezTo>
                    <a:pt x="20432" y="63733"/>
                    <a:pt x="13934" y="61837"/>
                    <a:pt x="8253" y="58682"/>
                  </a:cubicBezTo>
                  <a:cubicBezTo>
                    <a:pt x="8249" y="58857"/>
                    <a:pt x="8249" y="59036"/>
                    <a:pt x="8249" y="59215"/>
                  </a:cubicBezTo>
                  <a:cubicBezTo>
                    <a:pt x="8249" y="79622"/>
                    <a:pt x="22770" y="96644"/>
                    <a:pt x="42043" y="100520"/>
                  </a:cubicBezTo>
                  <a:cubicBezTo>
                    <a:pt x="38508" y="101479"/>
                    <a:pt x="34786" y="101996"/>
                    <a:pt x="30943" y="101996"/>
                  </a:cubicBezTo>
                  <a:cubicBezTo>
                    <a:pt x="28226" y="101996"/>
                    <a:pt x="25587" y="101733"/>
                    <a:pt x="23016" y="101237"/>
                  </a:cubicBezTo>
                  <a:cubicBezTo>
                    <a:pt x="28380" y="117972"/>
                    <a:pt x="43935" y="130155"/>
                    <a:pt x="62366" y="130492"/>
                  </a:cubicBezTo>
                  <a:cubicBezTo>
                    <a:pt x="47949" y="141792"/>
                    <a:pt x="29789" y="148527"/>
                    <a:pt x="10049" y="148527"/>
                  </a:cubicBezTo>
                  <a:cubicBezTo>
                    <a:pt x="6652" y="148527"/>
                    <a:pt x="3297" y="148327"/>
                    <a:pt x="0" y="147935"/>
                  </a:cubicBezTo>
                  <a:cubicBezTo>
                    <a:pt x="18648" y="159893"/>
                    <a:pt x="40788" y="166862"/>
                    <a:pt x="64575" y="166862"/>
                  </a:cubicBezTo>
                  <a:cubicBezTo>
                    <a:pt x="142063" y="166862"/>
                    <a:pt x="184431" y="102675"/>
                    <a:pt x="184431" y="47007"/>
                  </a:cubicBezTo>
                  <a:cubicBezTo>
                    <a:pt x="184431" y="45181"/>
                    <a:pt x="184393" y="43360"/>
                    <a:pt x="184314" y="41551"/>
                  </a:cubicBezTo>
                  <a:cubicBezTo>
                    <a:pt x="192542" y="35624"/>
                    <a:pt x="199686" y="28201"/>
                    <a:pt x="205329" y="19752"/>
                  </a:cubicBezTo>
                  <a:close/>
                </a:path>
              </a:pathLst>
            </a:custGeom>
            <a:solidFill>
              <a:schemeClr val="bg1"/>
            </a:solidFill>
            <a:ln w="4011" cap="flat">
              <a:noFill/>
              <a:prstDash val="solid"/>
              <a:miter/>
            </a:ln>
          </p:spPr>
          <p:txBody>
            <a:bodyPr rtlCol="0" anchor="ctr"/>
            <a:lstStyle/>
            <a:p>
              <a:endParaRPr lang="en-ID"/>
            </a:p>
          </p:txBody>
        </p:sp>
        <p:grpSp>
          <p:nvGrpSpPr>
            <p:cNvPr id="17" name="Graphic 38">
              <a:extLst>
                <a:ext uri="{FF2B5EF4-FFF2-40B4-BE49-F238E27FC236}">
                  <a16:creationId xmlns:a16="http://schemas.microsoft.com/office/drawing/2014/main" id="{612DF4E1-9F38-4A00-9FED-E4AF0CD79DB7}"/>
                </a:ext>
              </a:extLst>
            </p:cNvPr>
            <p:cNvGrpSpPr/>
            <p:nvPr/>
          </p:nvGrpSpPr>
          <p:grpSpPr>
            <a:xfrm>
              <a:off x="11447535" y="2568196"/>
              <a:ext cx="206733" cy="206733"/>
              <a:chOff x="3166563" y="8542333"/>
              <a:chExt cx="206733" cy="206733"/>
            </a:xfrm>
            <a:solidFill>
              <a:schemeClr val="bg1"/>
            </a:solidFill>
          </p:grpSpPr>
          <p:sp>
            <p:nvSpPr>
              <p:cNvPr id="18" name="Freeform: Shape 17">
                <a:extLst>
                  <a:ext uri="{FF2B5EF4-FFF2-40B4-BE49-F238E27FC236}">
                    <a16:creationId xmlns:a16="http://schemas.microsoft.com/office/drawing/2014/main" id="{664D2CBE-891D-48C1-A271-AD6240E0E01F}"/>
                  </a:ext>
                </a:extLst>
              </p:cNvPr>
              <p:cNvSpPr/>
              <p:nvPr/>
            </p:nvSpPr>
            <p:spPr>
              <a:xfrm>
                <a:off x="3216579" y="8591932"/>
                <a:ext cx="106701" cy="106701"/>
              </a:xfrm>
              <a:custGeom>
                <a:avLst/>
                <a:gdLst>
                  <a:gd name="connsiteX0" fmla="*/ 53351 w 106701"/>
                  <a:gd name="connsiteY0" fmla="*/ 0 h 106701"/>
                  <a:gd name="connsiteX1" fmla="*/ 0 w 106701"/>
                  <a:gd name="connsiteY1" fmla="*/ 53351 h 106701"/>
                  <a:gd name="connsiteX2" fmla="*/ 53351 w 106701"/>
                  <a:gd name="connsiteY2" fmla="*/ 106701 h 106701"/>
                  <a:gd name="connsiteX3" fmla="*/ 106701 w 106701"/>
                  <a:gd name="connsiteY3" fmla="*/ 53351 h 106701"/>
                  <a:gd name="connsiteX4" fmla="*/ 53351 w 106701"/>
                  <a:gd name="connsiteY4" fmla="*/ 0 h 106701"/>
                  <a:gd name="connsiteX5" fmla="*/ 53351 w 106701"/>
                  <a:gd name="connsiteY5" fmla="*/ 87528 h 106701"/>
                  <a:gd name="connsiteX6" fmla="*/ 19173 w 106701"/>
                  <a:gd name="connsiteY6" fmla="*/ 53351 h 106701"/>
                  <a:gd name="connsiteX7" fmla="*/ 53351 w 106701"/>
                  <a:gd name="connsiteY7" fmla="*/ 19173 h 106701"/>
                  <a:gd name="connsiteX8" fmla="*/ 87528 w 106701"/>
                  <a:gd name="connsiteY8" fmla="*/ 53351 h 106701"/>
                  <a:gd name="connsiteX9" fmla="*/ 53351 w 106701"/>
                  <a:gd name="connsiteY9" fmla="*/ 87528 h 106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701" h="106701">
                    <a:moveTo>
                      <a:pt x="53351" y="0"/>
                    </a:moveTo>
                    <a:cubicBezTo>
                      <a:pt x="24175" y="0"/>
                      <a:pt x="0" y="23758"/>
                      <a:pt x="0" y="53351"/>
                    </a:cubicBezTo>
                    <a:cubicBezTo>
                      <a:pt x="0" y="82944"/>
                      <a:pt x="23758" y="106701"/>
                      <a:pt x="53351" y="106701"/>
                    </a:cubicBezTo>
                    <a:cubicBezTo>
                      <a:pt x="82944" y="106701"/>
                      <a:pt x="106701" y="82527"/>
                      <a:pt x="106701" y="53351"/>
                    </a:cubicBezTo>
                    <a:cubicBezTo>
                      <a:pt x="106701" y="24174"/>
                      <a:pt x="82527" y="0"/>
                      <a:pt x="53351" y="0"/>
                    </a:cubicBezTo>
                    <a:close/>
                    <a:moveTo>
                      <a:pt x="53351" y="87528"/>
                    </a:moveTo>
                    <a:cubicBezTo>
                      <a:pt x="34595" y="87528"/>
                      <a:pt x="19173" y="72107"/>
                      <a:pt x="19173" y="53351"/>
                    </a:cubicBezTo>
                    <a:cubicBezTo>
                      <a:pt x="19173" y="34595"/>
                      <a:pt x="34595" y="19173"/>
                      <a:pt x="53351" y="19173"/>
                    </a:cubicBezTo>
                    <a:cubicBezTo>
                      <a:pt x="72107" y="19173"/>
                      <a:pt x="87528" y="34595"/>
                      <a:pt x="87528" y="53351"/>
                    </a:cubicBezTo>
                    <a:cubicBezTo>
                      <a:pt x="87528" y="72107"/>
                      <a:pt x="72107" y="87528"/>
                      <a:pt x="53351" y="87528"/>
                    </a:cubicBezTo>
                    <a:close/>
                  </a:path>
                </a:pathLst>
              </a:custGeom>
              <a:grpFill/>
              <a:ln w="4011"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3C1A7812-F713-4345-843E-41641A0E444E}"/>
                  </a:ext>
                </a:extLst>
              </p:cNvPr>
              <p:cNvSpPr/>
              <p:nvPr/>
            </p:nvSpPr>
            <p:spPr>
              <a:xfrm>
                <a:off x="3313277" y="8578595"/>
                <a:ext cx="24174" cy="24174"/>
              </a:xfrm>
              <a:custGeom>
                <a:avLst/>
                <a:gdLst>
                  <a:gd name="connsiteX0" fmla="*/ 24175 w 24174"/>
                  <a:gd name="connsiteY0" fmla="*/ 12087 h 24174"/>
                  <a:gd name="connsiteX1" fmla="*/ 12087 w 24174"/>
                  <a:gd name="connsiteY1" fmla="*/ 24174 h 24174"/>
                  <a:gd name="connsiteX2" fmla="*/ 0 w 24174"/>
                  <a:gd name="connsiteY2" fmla="*/ 12087 h 24174"/>
                  <a:gd name="connsiteX3" fmla="*/ 12087 w 24174"/>
                  <a:gd name="connsiteY3" fmla="*/ 0 h 24174"/>
                  <a:gd name="connsiteX4" fmla="*/ 24175 w 24174"/>
                  <a:gd name="connsiteY4" fmla="*/ 12087 h 24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74" h="24174">
                    <a:moveTo>
                      <a:pt x="24175" y="12087"/>
                    </a:moveTo>
                    <a:cubicBezTo>
                      <a:pt x="24175" y="18763"/>
                      <a:pt x="18763" y="24174"/>
                      <a:pt x="12087" y="24174"/>
                    </a:cubicBezTo>
                    <a:cubicBezTo>
                      <a:pt x="5412" y="24174"/>
                      <a:pt x="0" y="18763"/>
                      <a:pt x="0" y="12087"/>
                    </a:cubicBezTo>
                    <a:cubicBezTo>
                      <a:pt x="0" y="5412"/>
                      <a:pt x="5412" y="0"/>
                      <a:pt x="12087" y="0"/>
                    </a:cubicBezTo>
                    <a:cubicBezTo>
                      <a:pt x="18763" y="0"/>
                      <a:pt x="24175" y="5412"/>
                      <a:pt x="24175" y="12087"/>
                    </a:cubicBezTo>
                    <a:close/>
                  </a:path>
                </a:pathLst>
              </a:custGeom>
              <a:grpFill/>
              <a:ln w="4011"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402BC3D9-C57B-4A67-820C-D196D8F4DC3E}"/>
                  </a:ext>
                </a:extLst>
              </p:cNvPr>
              <p:cNvSpPr/>
              <p:nvPr/>
            </p:nvSpPr>
            <p:spPr>
              <a:xfrm>
                <a:off x="3166563" y="8542333"/>
                <a:ext cx="206733" cy="206733"/>
              </a:xfrm>
              <a:custGeom>
                <a:avLst/>
                <a:gdLst>
                  <a:gd name="connsiteX0" fmla="*/ 190062 w 206733"/>
                  <a:gd name="connsiteY0" fmla="*/ 17089 h 206733"/>
                  <a:gd name="connsiteX1" fmla="*/ 146297 w 206733"/>
                  <a:gd name="connsiteY1" fmla="*/ 0 h 206733"/>
                  <a:gd name="connsiteX2" fmla="*/ 60436 w 206733"/>
                  <a:gd name="connsiteY2" fmla="*/ 0 h 206733"/>
                  <a:gd name="connsiteX3" fmla="*/ 0 w 206733"/>
                  <a:gd name="connsiteY3" fmla="*/ 60436 h 206733"/>
                  <a:gd name="connsiteX4" fmla="*/ 0 w 206733"/>
                  <a:gd name="connsiteY4" fmla="*/ 145881 h 206733"/>
                  <a:gd name="connsiteX5" fmla="*/ 17506 w 206733"/>
                  <a:gd name="connsiteY5" fmla="*/ 190478 h 206733"/>
                  <a:gd name="connsiteX6" fmla="*/ 60853 w 206733"/>
                  <a:gd name="connsiteY6" fmla="*/ 206734 h 206733"/>
                  <a:gd name="connsiteX7" fmla="*/ 145881 w 206733"/>
                  <a:gd name="connsiteY7" fmla="*/ 206734 h 206733"/>
                  <a:gd name="connsiteX8" fmla="*/ 189645 w 206733"/>
                  <a:gd name="connsiteY8" fmla="*/ 190478 h 206733"/>
                  <a:gd name="connsiteX9" fmla="*/ 206734 w 206733"/>
                  <a:gd name="connsiteY9" fmla="*/ 146297 h 206733"/>
                  <a:gd name="connsiteX10" fmla="*/ 206734 w 206733"/>
                  <a:gd name="connsiteY10" fmla="*/ 60436 h 206733"/>
                  <a:gd name="connsiteX11" fmla="*/ 190062 w 206733"/>
                  <a:gd name="connsiteY11" fmla="*/ 17089 h 206733"/>
                  <a:gd name="connsiteX12" fmla="*/ 188394 w 206733"/>
                  <a:gd name="connsiteY12" fmla="*/ 146297 h 206733"/>
                  <a:gd name="connsiteX13" fmla="*/ 176307 w 206733"/>
                  <a:gd name="connsiteY13" fmla="*/ 176724 h 206733"/>
                  <a:gd name="connsiteX14" fmla="*/ 145881 w 206733"/>
                  <a:gd name="connsiteY14" fmla="*/ 187561 h 206733"/>
                  <a:gd name="connsiteX15" fmla="*/ 60853 w 206733"/>
                  <a:gd name="connsiteY15" fmla="*/ 187561 h 206733"/>
                  <a:gd name="connsiteX16" fmla="*/ 30427 w 206733"/>
                  <a:gd name="connsiteY16" fmla="*/ 176724 h 206733"/>
                  <a:gd name="connsiteX17" fmla="*/ 19173 w 206733"/>
                  <a:gd name="connsiteY17" fmla="*/ 145881 h 206733"/>
                  <a:gd name="connsiteX18" fmla="*/ 19173 w 206733"/>
                  <a:gd name="connsiteY18" fmla="*/ 60436 h 206733"/>
                  <a:gd name="connsiteX19" fmla="*/ 30427 w 206733"/>
                  <a:gd name="connsiteY19" fmla="*/ 30010 h 206733"/>
                  <a:gd name="connsiteX20" fmla="*/ 60853 w 206733"/>
                  <a:gd name="connsiteY20" fmla="*/ 19173 h 206733"/>
                  <a:gd name="connsiteX21" fmla="*/ 146714 w 206733"/>
                  <a:gd name="connsiteY21" fmla="*/ 19173 h 206733"/>
                  <a:gd name="connsiteX22" fmla="*/ 177141 w 206733"/>
                  <a:gd name="connsiteY22" fmla="*/ 30427 h 206733"/>
                  <a:gd name="connsiteX23" fmla="*/ 188394 w 206733"/>
                  <a:gd name="connsiteY23" fmla="*/ 60436 h 206733"/>
                  <a:gd name="connsiteX24" fmla="*/ 188394 w 206733"/>
                  <a:gd name="connsiteY24" fmla="*/ 146297 h 206733"/>
                  <a:gd name="connsiteX25" fmla="*/ 188394 w 206733"/>
                  <a:gd name="connsiteY25" fmla="*/ 146297 h 206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6733" h="206733">
                    <a:moveTo>
                      <a:pt x="190062" y="17089"/>
                    </a:moveTo>
                    <a:cubicBezTo>
                      <a:pt x="179225" y="5835"/>
                      <a:pt x="163803" y="0"/>
                      <a:pt x="146297" y="0"/>
                    </a:cubicBezTo>
                    <a:lnTo>
                      <a:pt x="60436" y="0"/>
                    </a:lnTo>
                    <a:cubicBezTo>
                      <a:pt x="24175" y="0"/>
                      <a:pt x="0" y="24175"/>
                      <a:pt x="0" y="60436"/>
                    </a:cubicBezTo>
                    <a:lnTo>
                      <a:pt x="0" y="145881"/>
                    </a:lnTo>
                    <a:cubicBezTo>
                      <a:pt x="0" y="163803"/>
                      <a:pt x="5835" y="179225"/>
                      <a:pt x="17506" y="190478"/>
                    </a:cubicBezTo>
                    <a:cubicBezTo>
                      <a:pt x="28759" y="201315"/>
                      <a:pt x="43764" y="206734"/>
                      <a:pt x="60853" y="206734"/>
                    </a:cubicBezTo>
                    <a:lnTo>
                      <a:pt x="145881" y="206734"/>
                    </a:lnTo>
                    <a:cubicBezTo>
                      <a:pt x="163803" y="206734"/>
                      <a:pt x="178808" y="200898"/>
                      <a:pt x="189645" y="190478"/>
                    </a:cubicBezTo>
                    <a:cubicBezTo>
                      <a:pt x="200898" y="179642"/>
                      <a:pt x="206734" y="164220"/>
                      <a:pt x="206734" y="146297"/>
                    </a:cubicBezTo>
                    <a:lnTo>
                      <a:pt x="206734" y="60436"/>
                    </a:lnTo>
                    <a:cubicBezTo>
                      <a:pt x="206734" y="42931"/>
                      <a:pt x="200898" y="27926"/>
                      <a:pt x="190062" y="17089"/>
                    </a:cubicBezTo>
                    <a:close/>
                    <a:moveTo>
                      <a:pt x="188394" y="146297"/>
                    </a:moveTo>
                    <a:cubicBezTo>
                      <a:pt x="188394" y="159218"/>
                      <a:pt x="183810" y="169638"/>
                      <a:pt x="176307" y="176724"/>
                    </a:cubicBezTo>
                    <a:cubicBezTo>
                      <a:pt x="168805" y="183810"/>
                      <a:pt x="158385" y="187561"/>
                      <a:pt x="145881" y="187561"/>
                    </a:cubicBezTo>
                    <a:lnTo>
                      <a:pt x="60853" y="187561"/>
                    </a:lnTo>
                    <a:cubicBezTo>
                      <a:pt x="48349" y="187561"/>
                      <a:pt x="37929" y="183810"/>
                      <a:pt x="30427" y="176724"/>
                    </a:cubicBezTo>
                    <a:cubicBezTo>
                      <a:pt x="22924" y="169222"/>
                      <a:pt x="19173" y="158801"/>
                      <a:pt x="19173" y="145881"/>
                    </a:cubicBezTo>
                    <a:lnTo>
                      <a:pt x="19173" y="60436"/>
                    </a:lnTo>
                    <a:cubicBezTo>
                      <a:pt x="19173" y="47932"/>
                      <a:pt x="22924" y="37512"/>
                      <a:pt x="30427" y="30010"/>
                    </a:cubicBezTo>
                    <a:cubicBezTo>
                      <a:pt x="37512" y="22924"/>
                      <a:pt x="48349" y="19173"/>
                      <a:pt x="60853" y="19173"/>
                    </a:cubicBezTo>
                    <a:lnTo>
                      <a:pt x="146714" y="19173"/>
                    </a:lnTo>
                    <a:cubicBezTo>
                      <a:pt x="159218" y="19173"/>
                      <a:pt x="169638" y="22924"/>
                      <a:pt x="177141" y="30427"/>
                    </a:cubicBezTo>
                    <a:cubicBezTo>
                      <a:pt x="184226" y="37929"/>
                      <a:pt x="188394" y="48349"/>
                      <a:pt x="188394" y="60436"/>
                    </a:cubicBezTo>
                    <a:lnTo>
                      <a:pt x="188394" y="146297"/>
                    </a:lnTo>
                    <a:lnTo>
                      <a:pt x="188394" y="146297"/>
                    </a:lnTo>
                    <a:close/>
                  </a:path>
                </a:pathLst>
              </a:custGeom>
              <a:grpFill/>
              <a:ln w="4011" cap="flat">
                <a:noFill/>
                <a:prstDash val="solid"/>
                <a:miter/>
              </a:ln>
            </p:spPr>
            <p:txBody>
              <a:bodyPr rtlCol="0" anchor="ctr"/>
              <a:lstStyle/>
              <a:p>
                <a:endParaRPr lang="en-ID"/>
              </a:p>
            </p:txBody>
          </p:sp>
        </p:grpSp>
        <p:sp>
          <p:nvSpPr>
            <p:cNvPr id="21" name="Graphic 44">
              <a:extLst>
                <a:ext uri="{FF2B5EF4-FFF2-40B4-BE49-F238E27FC236}">
                  <a16:creationId xmlns:a16="http://schemas.microsoft.com/office/drawing/2014/main" id="{76C7F31E-988C-4045-9121-86CC8784F169}"/>
                </a:ext>
              </a:extLst>
            </p:cNvPr>
            <p:cNvSpPr/>
            <p:nvPr/>
          </p:nvSpPr>
          <p:spPr>
            <a:xfrm>
              <a:off x="10178240" y="2570884"/>
              <a:ext cx="93563" cy="201356"/>
            </a:xfrm>
            <a:custGeom>
              <a:avLst/>
              <a:gdLst>
                <a:gd name="connsiteX0" fmla="*/ 93564 w 93563"/>
                <a:gd name="connsiteY0" fmla="*/ 65200 h 201356"/>
                <a:gd name="connsiteX1" fmla="*/ 61699 w 93563"/>
                <a:gd name="connsiteY1" fmla="*/ 65200 h 201356"/>
                <a:gd name="connsiteX2" fmla="*/ 61699 w 93563"/>
                <a:gd name="connsiteY2" fmla="*/ 44302 h 201356"/>
                <a:gd name="connsiteX3" fmla="*/ 70565 w 93563"/>
                <a:gd name="connsiteY3" fmla="*/ 34624 h 201356"/>
                <a:gd name="connsiteX4" fmla="*/ 93051 w 93563"/>
                <a:gd name="connsiteY4" fmla="*/ 34624 h 201356"/>
                <a:gd name="connsiteX5" fmla="*/ 93051 w 93563"/>
                <a:gd name="connsiteY5" fmla="*/ 121 h 201356"/>
                <a:gd name="connsiteX6" fmla="*/ 62083 w 93563"/>
                <a:gd name="connsiteY6" fmla="*/ 0 h 201356"/>
                <a:gd name="connsiteX7" fmla="*/ 19881 w 93563"/>
                <a:gd name="connsiteY7" fmla="*/ 42201 h 201356"/>
                <a:gd name="connsiteX8" fmla="*/ 19881 w 93563"/>
                <a:gd name="connsiteY8" fmla="*/ 65200 h 201356"/>
                <a:gd name="connsiteX9" fmla="*/ 0 w 93563"/>
                <a:gd name="connsiteY9" fmla="*/ 65200 h 201356"/>
                <a:gd name="connsiteX10" fmla="*/ 0 w 93563"/>
                <a:gd name="connsiteY10" fmla="*/ 100753 h 201356"/>
                <a:gd name="connsiteX11" fmla="*/ 19881 w 93563"/>
                <a:gd name="connsiteY11" fmla="*/ 100753 h 201356"/>
                <a:gd name="connsiteX12" fmla="*/ 19881 w 93563"/>
                <a:gd name="connsiteY12" fmla="*/ 201357 h 201356"/>
                <a:gd name="connsiteX13" fmla="*/ 61699 w 93563"/>
                <a:gd name="connsiteY13" fmla="*/ 201357 h 201356"/>
                <a:gd name="connsiteX14" fmla="*/ 61699 w 93563"/>
                <a:gd name="connsiteY14" fmla="*/ 100753 h 201356"/>
                <a:gd name="connsiteX15" fmla="*/ 89917 w 93563"/>
                <a:gd name="connsiteY15" fmla="*/ 100753 h 201356"/>
                <a:gd name="connsiteX16" fmla="*/ 93564 w 93563"/>
                <a:gd name="connsiteY16" fmla="*/ 65200 h 201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3563" h="201356">
                  <a:moveTo>
                    <a:pt x="93564" y="65200"/>
                  </a:moveTo>
                  <a:lnTo>
                    <a:pt x="61699" y="65200"/>
                  </a:lnTo>
                  <a:lnTo>
                    <a:pt x="61699" y="44302"/>
                  </a:lnTo>
                  <a:cubicBezTo>
                    <a:pt x="61699" y="36453"/>
                    <a:pt x="66901" y="34624"/>
                    <a:pt x="70565" y="34624"/>
                  </a:cubicBezTo>
                  <a:cubicBezTo>
                    <a:pt x="74220" y="34624"/>
                    <a:pt x="93051" y="34624"/>
                    <a:pt x="93051" y="34624"/>
                  </a:cubicBezTo>
                  <a:lnTo>
                    <a:pt x="93051" y="121"/>
                  </a:lnTo>
                  <a:lnTo>
                    <a:pt x="62083" y="0"/>
                  </a:lnTo>
                  <a:cubicBezTo>
                    <a:pt x="27705" y="0"/>
                    <a:pt x="19881" y="25733"/>
                    <a:pt x="19881" y="42201"/>
                  </a:cubicBezTo>
                  <a:lnTo>
                    <a:pt x="19881" y="65200"/>
                  </a:lnTo>
                  <a:lnTo>
                    <a:pt x="0" y="65200"/>
                  </a:lnTo>
                  <a:lnTo>
                    <a:pt x="0" y="100753"/>
                  </a:lnTo>
                  <a:lnTo>
                    <a:pt x="19881" y="100753"/>
                  </a:lnTo>
                  <a:cubicBezTo>
                    <a:pt x="19881" y="146381"/>
                    <a:pt x="19881" y="201357"/>
                    <a:pt x="19881" y="201357"/>
                  </a:cubicBezTo>
                  <a:lnTo>
                    <a:pt x="61699" y="201357"/>
                  </a:lnTo>
                  <a:cubicBezTo>
                    <a:pt x="61699" y="201357"/>
                    <a:pt x="61699" y="145839"/>
                    <a:pt x="61699" y="100753"/>
                  </a:cubicBezTo>
                  <a:lnTo>
                    <a:pt x="89917" y="100753"/>
                  </a:lnTo>
                  <a:lnTo>
                    <a:pt x="93564" y="65200"/>
                  </a:lnTo>
                  <a:close/>
                </a:path>
              </a:pathLst>
            </a:custGeom>
            <a:solidFill>
              <a:schemeClr val="bg1"/>
            </a:solidFill>
            <a:ln w="4011" cap="flat">
              <a:noFill/>
              <a:prstDash val="solid"/>
              <a:miter/>
            </a:ln>
          </p:spPr>
          <p:txBody>
            <a:bodyPr rtlCol="0" anchor="ctr"/>
            <a:lstStyle/>
            <a:p>
              <a:endParaRPr lang="en-ID"/>
            </a:p>
          </p:txBody>
        </p:sp>
      </p:grpSp>
      <p:sp>
        <p:nvSpPr>
          <p:cNvPr id="27" name="Oval 26">
            <a:extLst>
              <a:ext uri="{FF2B5EF4-FFF2-40B4-BE49-F238E27FC236}">
                <a16:creationId xmlns:a16="http://schemas.microsoft.com/office/drawing/2014/main" id="{885DE649-356D-4E74-AC8D-3AFC7320DA84}"/>
              </a:ext>
            </a:extLst>
          </p:cNvPr>
          <p:cNvSpPr/>
          <p:nvPr/>
        </p:nvSpPr>
        <p:spPr>
          <a:xfrm>
            <a:off x="10239954" y="4047243"/>
            <a:ext cx="2192513" cy="2192513"/>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ACCE6021-423A-4F5E-B143-8672E9350EFA}"/>
              </a:ext>
            </a:extLst>
          </p:cNvPr>
          <p:cNvSpPr/>
          <p:nvPr/>
        </p:nvSpPr>
        <p:spPr>
          <a:xfrm>
            <a:off x="10425599" y="4232888"/>
            <a:ext cx="1821222" cy="1821222"/>
          </a:xfrm>
          <a:prstGeom prst="ellipse">
            <a:avLst/>
          </a:prstGeom>
          <a:solidFill>
            <a:srgbClr val="BDD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Rectangle: Rounded Corners 30">
            <a:extLst>
              <a:ext uri="{FF2B5EF4-FFF2-40B4-BE49-F238E27FC236}">
                <a16:creationId xmlns:a16="http://schemas.microsoft.com/office/drawing/2014/main" id="{7E1612EF-4E88-4A50-948E-CF10D7118E3D}"/>
              </a:ext>
            </a:extLst>
          </p:cNvPr>
          <p:cNvSpPr/>
          <p:nvPr/>
        </p:nvSpPr>
        <p:spPr>
          <a:xfrm>
            <a:off x="13037282" y="5416318"/>
            <a:ext cx="2458914" cy="601059"/>
          </a:xfrm>
          <a:prstGeom prst="roundRect">
            <a:avLst>
              <a:gd name="adj" fmla="val 50000"/>
            </a:avLst>
          </a:prstGeom>
          <a:solidFill>
            <a:srgbClr val="025CDE"/>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TextBox 31">
            <a:extLst>
              <a:ext uri="{FF2B5EF4-FFF2-40B4-BE49-F238E27FC236}">
                <a16:creationId xmlns:a16="http://schemas.microsoft.com/office/drawing/2014/main" id="{0FA5CE08-981B-4158-862D-EBF8211CB697}"/>
              </a:ext>
            </a:extLst>
          </p:cNvPr>
          <p:cNvSpPr txBox="1"/>
          <p:nvPr/>
        </p:nvSpPr>
        <p:spPr>
          <a:xfrm>
            <a:off x="12979975" y="4269623"/>
            <a:ext cx="2801814" cy="400110"/>
          </a:xfrm>
          <a:prstGeom prst="rect">
            <a:avLst/>
          </a:prstGeom>
          <a:noFill/>
        </p:spPr>
        <p:txBody>
          <a:bodyPr wrap="square" rtlCol="0">
            <a:spAutoFit/>
          </a:bodyPr>
          <a:lstStyle/>
          <a:p>
            <a:r>
              <a:rPr lang="en-US" sz="2000">
                <a:solidFill>
                  <a:srgbClr val="1B1E28"/>
                </a:solidFill>
                <a:latin typeface="Manrope SemiBold" pitchFamily="2" charset="0"/>
              </a:rPr>
              <a:t>Your Name Here</a:t>
            </a:r>
            <a:endParaRPr lang="en-ID" sz="2000">
              <a:solidFill>
                <a:srgbClr val="1B1E28"/>
              </a:solidFill>
              <a:latin typeface="Manrope SemiBold" pitchFamily="2" charset="0"/>
            </a:endParaRPr>
          </a:p>
        </p:txBody>
      </p:sp>
      <p:sp>
        <p:nvSpPr>
          <p:cNvPr id="33" name="TextBox 32">
            <a:extLst>
              <a:ext uri="{FF2B5EF4-FFF2-40B4-BE49-F238E27FC236}">
                <a16:creationId xmlns:a16="http://schemas.microsoft.com/office/drawing/2014/main" id="{1977BB8D-50DB-4DFA-A1F5-3E06EFAC1234}"/>
              </a:ext>
            </a:extLst>
          </p:cNvPr>
          <p:cNvSpPr txBox="1"/>
          <p:nvPr/>
        </p:nvSpPr>
        <p:spPr>
          <a:xfrm>
            <a:off x="12979975" y="4669733"/>
            <a:ext cx="2158593" cy="453394"/>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Job Position</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grpSp>
        <p:nvGrpSpPr>
          <p:cNvPr id="34" name="Group 33">
            <a:extLst>
              <a:ext uri="{FF2B5EF4-FFF2-40B4-BE49-F238E27FC236}">
                <a16:creationId xmlns:a16="http://schemas.microsoft.com/office/drawing/2014/main" id="{9576F470-692E-4CB2-95B9-D4674ED6DE42}"/>
              </a:ext>
            </a:extLst>
          </p:cNvPr>
          <p:cNvGrpSpPr/>
          <p:nvPr/>
        </p:nvGrpSpPr>
        <p:grpSpPr>
          <a:xfrm>
            <a:off x="13528725" y="5613481"/>
            <a:ext cx="1476028" cy="206733"/>
            <a:chOff x="10178240" y="2568196"/>
            <a:chExt cx="1476028" cy="206733"/>
          </a:xfrm>
        </p:grpSpPr>
        <p:sp>
          <p:nvSpPr>
            <p:cNvPr id="35" name="Graphic 42">
              <a:extLst>
                <a:ext uri="{FF2B5EF4-FFF2-40B4-BE49-F238E27FC236}">
                  <a16:creationId xmlns:a16="http://schemas.microsoft.com/office/drawing/2014/main" id="{0150360A-C23B-42D5-B8D9-8FE67B3F29F8}"/>
                </a:ext>
              </a:extLst>
            </p:cNvPr>
            <p:cNvSpPr/>
            <p:nvPr/>
          </p:nvSpPr>
          <p:spPr>
            <a:xfrm>
              <a:off x="10785297" y="2588131"/>
              <a:ext cx="205329" cy="166862"/>
            </a:xfrm>
            <a:custGeom>
              <a:avLst/>
              <a:gdLst>
                <a:gd name="connsiteX0" fmla="*/ 205329 w 205329"/>
                <a:gd name="connsiteY0" fmla="*/ 19752 h 166862"/>
                <a:gd name="connsiteX1" fmla="*/ 181134 w 205329"/>
                <a:gd name="connsiteY1" fmla="*/ 26384 h 166862"/>
                <a:gd name="connsiteX2" fmla="*/ 199656 w 205329"/>
                <a:gd name="connsiteY2" fmla="*/ 3076 h 166862"/>
                <a:gd name="connsiteX3" fmla="*/ 172906 w 205329"/>
                <a:gd name="connsiteY3" fmla="*/ 13304 h 166862"/>
                <a:gd name="connsiteX4" fmla="*/ 142159 w 205329"/>
                <a:gd name="connsiteY4" fmla="*/ 0 h 166862"/>
                <a:gd name="connsiteX5" fmla="*/ 100037 w 205329"/>
                <a:gd name="connsiteY5" fmla="*/ 42126 h 166862"/>
                <a:gd name="connsiteX6" fmla="*/ 101129 w 205329"/>
                <a:gd name="connsiteY6" fmla="*/ 51725 h 166862"/>
                <a:gd name="connsiteX7" fmla="*/ 14296 w 205329"/>
                <a:gd name="connsiteY7" fmla="*/ 7711 h 166862"/>
                <a:gd name="connsiteX8" fmla="*/ 8594 w 205329"/>
                <a:gd name="connsiteY8" fmla="*/ 28893 h 166862"/>
                <a:gd name="connsiteX9" fmla="*/ 27334 w 205329"/>
                <a:gd name="connsiteY9" fmla="*/ 63954 h 166862"/>
                <a:gd name="connsiteX10" fmla="*/ 8253 w 205329"/>
                <a:gd name="connsiteY10" fmla="*/ 58682 h 166862"/>
                <a:gd name="connsiteX11" fmla="*/ 8249 w 205329"/>
                <a:gd name="connsiteY11" fmla="*/ 59215 h 166862"/>
                <a:gd name="connsiteX12" fmla="*/ 42043 w 205329"/>
                <a:gd name="connsiteY12" fmla="*/ 100520 h 166862"/>
                <a:gd name="connsiteX13" fmla="*/ 30943 w 205329"/>
                <a:gd name="connsiteY13" fmla="*/ 101996 h 166862"/>
                <a:gd name="connsiteX14" fmla="*/ 23016 w 205329"/>
                <a:gd name="connsiteY14" fmla="*/ 101237 h 166862"/>
                <a:gd name="connsiteX15" fmla="*/ 62366 w 205329"/>
                <a:gd name="connsiteY15" fmla="*/ 130492 h 166862"/>
                <a:gd name="connsiteX16" fmla="*/ 10049 w 205329"/>
                <a:gd name="connsiteY16" fmla="*/ 148527 h 166862"/>
                <a:gd name="connsiteX17" fmla="*/ 0 w 205329"/>
                <a:gd name="connsiteY17" fmla="*/ 147935 h 166862"/>
                <a:gd name="connsiteX18" fmla="*/ 64575 w 205329"/>
                <a:gd name="connsiteY18" fmla="*/ 166862 h 166862"/>
                <a:gd name="connsiteX19" fmla="*/ 184431 w 205329"/>
                <a:gd name="connsiteY19" fmla="*/ 47007 h 166862"/>
                <a:gd name="connsiteX20" fmla="*/ 184314 w 205329"/>
                <a:gd name="connsiteY20" fmla="*/ 41551 h 166862"/>
                <a:gd name="connsiteX21" fmla="*/ 205329 w 205329"/>
                <a:gd name="connsiteY21" fmla="*/ 19752 h 16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329" h="166862">
                  <a:moveTo>
                    <a:pt x="205329" y="19752"/>
                  </a:moveTo>
                  <a:cubicBezTo>
                    <a:pt x="197781" y="23107"/>
                    <a:pt x="189657" y="25371"/>
                    <a:pt x="181134" y="26384"/>
                  </a:cubicBezTo>
                  <a:cubicBezTo>
                    <a:pt x="189837" y="21174"/>
                    <a:pt x="196510" y="12921"/>
                    <a:pt x="199656" y="3076"/>
                  </a:cubicBezTo>
                  <a:cubicBezTo>
                    <a:pt x="191516" y="7907"/>
                    <a:pt x="182505" y="11412"/>
                    <a:pt x="172906" y="13304"/>
                  </a:cubicBezTo>
                  <a:cubicBezTo>
                    <a:pt x="165224" y="5118"/>
                    <a:pt x="154275" y="0"/>
                    <a:pt x="142159" y="0"/>
                  </a:cubicBezTo>
                  <a:cubicBezTo>
                    <a:pt x="118897" y="0"/>
                    <a:pt x="100037" y="18860"/>
                    <a:pt x="100037" y="42126"/>
                  </a:cubicBezTo>
                  <a:cubicBezTo>
                    <a:pt x="100037" y="45423"/>
                    <a:pt x="100408" y="48637"/>
                    <a:pt x="101129" y="51725"/>
                  </a:cubicBezTo>
                  <a:cubicBezTo>
                    <a:pt x="66117" y="49966"/>
                    <a:pt x="35074" y="33198"/>
                    <a:pt x="14296" y="7711"/>
                  </a:cubicBezTo>
                  <a:cubicBezTo>
                    <a:pt x="10670" y="13930"/>
                    <a:pt x="8594" y="21165"/>
                    <a:pt x="8594" y="28893"/>
                  </a:cubicBezTo>
                  <a:cubicBezTo>
                    <a:pt x="8594" y="43506"/>
                    <a:pt x="16030" y="56402"/>
                    <a:pt x="27334" y="63954"/>
                  </a:cubicBezTo>
                  <a:cubicBezTo>
                    <a:pt x="20432" y="63733"/>
                    <a:pt x="13934" y="61837"/>
                    <a:pt x="8253" y="58682"/>
                  </a:cubicBezTo>
                  <a:cubicBezTo>
                    <a:pt x="8249" y="58857"/>
                    <a:pt x="8249" y="59036"/>
                    <a:pt x="8249" y="59215"/>
                  </a:cubicBezTo>
                  <a:cubicBezTo>
                    <a:pt x="8249" y="79622"/>
                    <a:pt x="22770" y="96644"/>
                    <a:pt x="42043" y="100520"/>
                  </a:cubicBezTo>
                  <a:cubicBezTo>
                    <a:pt x="38508" y="101479"/>
                    <a:pt x="34786" y="101996"/>
                    <a:pt x="30943" y="101996"/>
                  </a:cubicBezTo>
                  <a:cubicBezTo>
                    <a:pt x="28226" y="101996"/>
                    <a:pt x="25587" y="101733"/>
                    <a:pt x="23016" y="101237"/>
                  </a:cubicBezTo>
                  <a:cubicBezTo>
                    <a:pt x="28380" y="117972"/>
                    <a:pt x="43935" y="130155"/>
                    <a:pt x="62366" y="130492"/>
                  </a:cubicBezTo>
                  <a:cubicBezTo>
                    <a:pt x="47949" y="141792"/>
                    <a:pt x="29789" y="148527"/>
                    <a:pt x="10049" y="148527"/>
                  </a:cubicBezTo>
                  <a:cubicBezTo>
                    <a:pt x="6652" y="148527"/>
                    <a:pt x="3297" y="148327"/>
                    <a:pt x="0" y="147935"/>
                  </a:cubicBezTo>
                  <a:cubicBezTo>
                    <a:pt x="18648" y="159893"/>
                    <a:pt x="40788" y="166862"/>
                    <a:pt x="64575" y="166862"/>
                  </a:cubicBezTo>
                  <a:cubicBezTo>
                    <a:pt x="142063" y="166862"/>
                    <a:pt x="184431" y="102675"/>
                    <a:pt x="184431" y="47007"/>
                  </a:cubicBezTo>
                  <a:cubicBezTo>
                    <a:pt x="184431" y="45181"/>
                    <a:pt x="184393" y="43360"/>
                    <a:pt x="184314" y="41551"/>
                  </a:cubicBezTo>
                  <a:cubicBezTo>
                    <a:pt x="192542" y="35624"/>
                    <a:pt x="199686" y="28201"/>
                    <a:pt x="205329" y="19752"/>
                  </a:cubicBezTo>
                  <a:close/>
                </a:path>
              </a:pathLst>
            </a:custGeom>
            <a:solidFill>
              <a:schemeClr val="bg1"/>
            </a:solidFill>
            <a:ln w="4011" cap="flat">
              <a:noFill/>
              <a:prstDash val="solid"/>
              <a:miter/>
            </a:ln>
          </p:spPr>
          <p:txBody>
            <a:bodyPr rtlCol="0" anchor="ctr"/>
            <a:lstStyle/>
            <a:p>
              <a:endParaRPr lang="en-ID"/>
            </a:p>
          </p:txBody>
        </p:sp>
        <p:grpSp>
          <p:nvGrpSpPr>
            <p:cNvPr id="36" name="Graphic 38">
              <a:extLst>
                <a:ext uri="{FF2B5EF4-FFF2-40B4-BE49-F238E27FC236}">
                  <a16:creationId xmlns:a16="http://schemas.microsoft.com/office/drawing/2014/main" id="{8BFABE66-ED88-497D-92D2-569655DAAFE0}"/>
                </a:ext>
              </a:extLst>
            </p:cNvPr>
            <p:cNvGrpSpPr/>
            <p:nvPr/>
          </p:nvGrpSpPr>
          <p:grpSpPr>
            <a:xfrm>
              <a:off x="11447535" y="2568196"/>
              <a:ext cx="206733" cy="206733"/>
              <a:chOff x="3166563" y="8542333"/>
              <a:chExt cx="206733" cy="206733"/>
            </a:xfrm>
            <a:solidFill>
              <a:schemeClr val="bg1"/>
            </a:solidFill>
          </p:grpSpPr>
          <p:sp>
            <p:nvSpPr>
              <p:cNvPr id="38" name="Freeform: Shape 37">
                <a:extLst>
                  <a:ext uri="{FF2B5EF4-FFF2-40B4-BE49-F238E27FC236}">
                    <a16:creationId xmlns:a16="http://schemas.microsoft.com/office/drawing/2014/main" id="{56313973-661A-45A4-9273-28D8CB788F97}"/>
                  </a:ext>
                </a:extLst>
              </p:cNvPr>
              <p:cNvSpPr/>
              <p:nvPr/>
            </p:nvSpPr>
            <p:spPr>
              <a:xfrm>
                <a:off x="3216579" y="8591932"/>
                <a:ext cx="106701" cy="106701"/>
              </a:xfrm>
              <a:custGeom>
                <a:avLst/>
                <a:gdLst>
                  <a:gd name="connsiteX0" fmla="*/ 53351 w 106701"/>
                  <a:gd name="connsiteY0" fmla="*/ 0 h 106701"/>
                  <a:gd name="connsiteX1" fmla="*/ 0 w 106701"/>
                  <a:gd name="connsiteY1" fmla="*/ 53351 h 106701"/>
                  <a:gd name="connsiteX2" fmla="*/ 53351 w 106701"/>
                  <a:gd name="connsiteY2" fmla="*/ 106701 h 106701"/>
                  <a:gd name="connsiteX3" fmla="*/ 106701 w 106701"/>
                  <a:gd name="connsiteY3" fmla="*/ 53351 h 106701"/>
                  <a:gd name="connsiteX4" fmla="*/ 53351 w 106701"/>
                  <a:gd name="connsiteY4" fmla="*/ 0 h 106701"/>
                  <a:gd name="connsiteX5" fmla="*/ 53351 w 106701"/>
                  <a:gd name="connsiteY5" fmla="*/ 87528 h 106701"/>
                  <a:gd name="connsiteX6" fmla="*/ 19173 w 106701"/>
                  <a:gd name="connsiteY6" fmla="*/ 53351 h 106701"/>
                  <a:gd name="connsiteX7" fmla="*/ 53351 w 106701"/>
                  <a:gd name="connsiteY7" fmla="*/ 19173 h 106701"/>
                  <a:gd name="connsiteX8" fmla="*/ 87528 w 106701"/>
                  <a:gd name="connsiteY8" fmla="*/ 53351 h 106701"/>
                  <a:gd name="connsiteX9" fmla="*/ 53351 w 106701"/>
                  <a:gd name="connsiteY9" fmla="*/ 87528 h 106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701" h="106701">
                    <a:moveTo>
                      <a:pt x="53351" y="0"/>
                    </a:moveTo>
                    <a:cubicBezTo>
                      <a:pt x="24175" y="0"/>
                      <a:pt x="0" y="23758"/>
                      <a:pt x="0" y="53351"/>
                    </a:cubicBezTo>
                    <a:cubicBezTo>
                      <a:pt x="0" y="82944"/>
                      <a:pt x="23758" y="106701"/>
                      <a:pt x="53351" y="106701"/>
                    </a:cubicBezTo>
                    <a:cubicBezTo>
                      <a:pt x="82944" y="106701"/>
                      <a:pt x="106701" y="82527"/>
                      <a:pt x="106701" y="53351"/>
                    </a:cubicBezTo>
                    <a:cubicBezTo>
                      <a:pt x="106701" y="24174"/>
                      <a:pt x="82527" y="0"/>
                      <a:pt x="53351" y="0"/>
                    </a:cubicBezTo>
                    <a:close/>
                    <a:moveTo>
                      <a:pt x="53351" y="87528"/>
                    </a:moveTo>
                    <a:cubicBezTo>
                      <a:pt x="34595" y="87528"/>
                      <a:pt x="19173" y="72107"/>
                      <a:pt x="19173" y="53351"/>
                    </a:cubicBezTo>
                    <a:cubicBezTo>
                      <a:pt x="19173" y="34595"/>
                      <a:pt x="34595" y="19173"/>
                      <a:pt x="53351" y="19173"/>
                    </a:cubicBezTo>
                    <a:cubicBezTo>
                      <a:pt x="72107" y="19173"/>
                      <a:pt x="87528" y="34595"/>
                      <a:pt x="87528" y="53351"/>
                    </a:cubicBezTo>
                    <a:cubicBezTo>
                      <a:pt x="87528" y="72107"/>
                      <a:pt x="72107" y="87528"/>
                      <a:pt x="53351" y="87528"/>
                    </a:cubicBezTo>
                    <a:close/>
                  </a:path>
                </a:pathLst>
              </a:custGeom>
              <a:grpFill/>
              <a:ln w="4011" cap="flat">
                <a:noFill/>
                <a:prstDash val="solid"/>
                <a:miter/>
              </a:ln>
            </p:spPr>
            <p:txBody>
              <a:bodyPr rtlCol="0" anchor="ctr"/>
              <a:lstStyle/>
              <a:p>
                <a:endParaRPr lang="en-ID"/>
              </a:p>
            </p:txBody>
          </p:sp>
          <p:sp>
            <p:nvSpPr>
              <p:cNvPr id="39" name="Freeform: Shape 38">
                <a:extLst>
                  <a:ext uri="{FF2B5EF4-FFF2-40B4-BE49-F238E27FC236}">
                    <a16:creationId xmlns:a16="http://schemas.microsoft.com/office/drawing/2014/main" id="{69C6B5F7-E525-4264-BC34-EF0CEEE8C3DB}"/>
                  </a:ext>
                </a:extLst>
              </p:cNvPr>
              <p:cNvSpPr/>
              <p:nvPr/>
            </p:nvSpPr>
            <p:spPr>
              <a:xfrm>
                <a:off x="3313277" y="8578595"/>
                <a:ext cx="24174" cy="24174"/>
              </a:xfrm>
              <a:custGeom>
                <a:avLst/>
                <a:gdLst>
                  <a:gd name="connsiteX0" fmla="*/ 24175 w 24174"/>
                  <a:gd name="connsiteY0" fmla="*/ 12087 h 24174"/>
                  <a:gd name="connsiteX1" fmla="*/ 12087 w 24174"/>
                  <a:gd name="connsiteY1" fmla="*/ 24174 h 24174"/>
                  <a:gd name="connsiteX2" fmla="*/ 0 w 24174"/>
                  <a:gd name="connsiteY2" fmla="*/ 12087 h 24174"/>
                  <a:gd name="connsiteX3" fmla="*/ 12087 w 24174"/>
                  <a:gd name="connsiteY3" fmla="*/ 0 h 24174"/>
                  <a:gd name="connsiteX4" fmla="*/ 24175 w 24174"/>
                  <a:gd name="connsiteY4" fmla="*/ 12087 h 24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74" h="24174">
                    <a:moveTo>
                      <a:pt x="24175" y="12087"/>
                    </a:moveTo>
                    <a:cubicBezTo>
                      <a:pt x="24175" y="18763"/>
                      <a:pt x="18763" y="24174"/>
                      <a:pt x="12087" y="24174"/>
                    </a:cubicBezTo>
                    <a:cubicBezTo>
                      <a:pt x="5412" y="24174"/>
                      <a:pt x="0" y="18763"/>
                      <a:pt x="0" y="12087"/>
                    </a:cubicBezTo>
                    <a:cubicBezTo>
                      <a:pt x="0" y="5412"/>
                      <a:pt x="5412" y="0"/>
                      <a:pt x="12087" y="0"/>
                    </a:cubicBezTo>
                    <a:cubicBezTo>
                      <a:pt x="18763" y="0"/>
                      <a:pt x="24175" y="5412"/>
                      <a:pt x="24175" y="12087"/>
                    </a:cubicBezTo>
                    <a:close/>
                  </a:path>
                </a:pathLst>
              </a:custGeom>
              <a:grpFill/>
              <a:ln w="4011" cap="flat">
                <a:noFill/>
                <a:prstDash val="solid"/>
                <a:miter/>
              </a:ln>
            </p:spPr>
            <p:txBody>
              <a:bodyPr rtlCol="0" anchor="ctr"/>
              <a:lstStyle/>
              <a:p>
                <a:endParaRPr lang="en-ID"/>
              </a:p>
            </p:txBody>
          </p:sp>
          <p:sp>
            <p:nvSpPr>
              <p:cNvPr id="40" name="Freeform: Shape 39">
                <a:extLst>
                  <a:ext uri="{FF2B5EF4-FFF2-40B4-BE49-F238E27FC236}">
                    <a16:creationId xmlns:a16="http://schemas.microsoft.com/office/drawing/2014/main" id="{1B815760-F67A-4710-98BB-41A58B2C4C44}"/>
                  </a:ext>
                </a:extLst>
              </p:cNvPr>
              <p:cNvSpPr/>
              <p:nvPr/>
            </p:nvSpPr>
            <p:spPr>
              <a:xfrm>
                <a:off x="3166563" y="8542333"/>
                <a:ext cx="206733" cy="206733"/>
              </a:xfrm>
              <a:custGeom>
                <a:avLst/>
                <a:gdLst>
                  <a:gd name="connsiteX0" fmla="*/ 190062 w 206733"/>
                  <a:gd name="connsiteY0" fmla="*/ 17089 h 206733"/>
                  <a:gd name="connsiteX1" fmla="*/ 146297 w 206733"/>
                  <a:gd name="connsiteY1" fmla="*/ 0 h 206733"/>
                  <a:gd name="connsiteX2" fmla="*/ 60436 w 206733"/>
                  <a:gd name="connsiteY2" fmla="*/ 0 h 206733"/>
                  <a:gd name="connsiteX3" fmla="*/ 0 w 206733"/>
                  <a:gd name="connsiteY3" fmla="*/ 60436 h 206733"/>
                  <a:gd name="connsiteX4" fmla="*/ 0 w 206733"/>
                  <a:gd name="connsiteY4" fmla="*/ 145881 h 206733"/>
                  <a:gd name="connsiteX5" fmla="*/ 17506 w 206733"/>
                  <a:gd name="connsiteY5" fmla="*/ 190478 h 206733"/>
                  <a:gd name="connsiteX6" fmla="*/ 60853 w 206733"/>
                  <a:gd name="connsiteY6" fmla="*/ 206734 h 206733"/>
                  <a:gd name="connsiteX7" fmla="*/ 145881 w 206733"/>
                  <a:gd name="connsiteY7" fmla="*/ 206734 h 206733"/>
                  <a:gd name="connsiteX8" fmla="*/ 189645 w 206733"/>
                  <a:gd name="connsiteY8" fmla="*/ 190478 h 206733"/>
                  <a:gd name="connsiteX9" fmla="*/ 206734 w 206733"/>
                  <a:gd name="connsiteY9" fmla="*/ 146297 h 206733"/>
                  <a:gd name="connsiteX10" fmla="*/ 206734 w 206733"/>
                  <a:gd name="connsiteY10" fmla="*/ 60436 h 206733"/>
                  <a:gd name="connsiteX11" fmla="*/ 190062 w 206733"/>
                  <a:gd name="connsiteY11" fmla="*/ 17089 h 206733"/>
                  <a:gd name="connsiteX12" fmla="*/ 188394 w 206733"/>
                  <a:gd name="connsiteY12" fmla="*/ 146297 h 206733"/>
                  <a:gd name="connsiteX13" fmla="*/ 176307 w 206733"/>
                  <a:gd name="connsiteY13" fmla="*/ 176724 h 206733"/>
                  <a:gd name="connsiteX14" fmla="*/ 145881 w 206733"/>
                  <a:gd name="connsiteY14" fmla="*/ 187561 h 206733"/>
                  <a:gd name="connsiteX15" fmla="*/ 60853 w 206733"/>
                  <a:gd name="connsiteY15" fmla="*/ 187561 h 206733"/>
                  <a:gd name="connsiteX16" fmla="*/ 30427 w 206733"/>
                  <a:gd name="connsiteY16" fmla="*/ 176724 h 206733"/>
                  <a:gd name="connsiteX17" fmla="*/ 19173 w 206733"/>
                  <a:gd name="connsiteY17" fmla="*/ 145881 h 206733"/>
                  <a:gd name="connsiteX18" fmla="*/ 19173 w 206733"/>
                  <a:gd name="connsiteY18" fmla="*/ 60436 h 206733"/>
                  <a:gd name="connsiteX19" fmla="*/ 30427 w 206733"/>
                  <a:gd name="connsiteY19" fmla="*/ 30010 h 206733"/>
                  <a:gd name="connsiteX20" fmla="*/ 60853 w 206733"/>
                  <a:gd name="connsiteY20" fmla="*/ 19173 h 206733"/>
                  <a:gd name="connsiteX21" fmla="*/ 146714 w 206733"/>
                  <a:gd name="connsiteY21" fmla="*/ 19173 h 206733"/>
                  <a:gd name="connsiteX22" fmla="*/ 177141 w 206733"/>
                  <a:gd name="connsiteY22" fmla="*/ 30427 h 206733"/>
                  <a:gd name="connsiteX23" fmla="*/ 188394 w 206733"/>
                  <a:gd name="connsiteY23" fmla="*/ 60436 h 206733"/>
                  <a:gd name="connsiteX24" fmla="*/ 188394 w 206733"/>
                  <a:gd name="connsiteY24" fmla="*/ 146297 h 206733"/>
                  <a:gd name="connsiteX25" fmla="*/ 188394 w 206733"/>
                  <a:gd name="connsiteY25" fmla="*/ 146297 h 206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6733" h="206733">
                    <a:moveTo>
                      <a:pt x="190062" y="17089"/>
                    </a:moveTo>
                    <a:cubicBezTo>
                      <a:pt x="179225" y="5835"/>
                      <a:pt x="163803" y="0"/>
                      <a:pt x="146297" y="0"/>
                    </a:cubicBezTo>
                    <a:lnTo>
                      <a:pt x="60436" y="0"/>
                    </a:lnTo>
                    <a:cubicBezTo>
                      <a:pt x="24175" y="0"/>
                      <a:pt x="0" y="24175"/>
                      <a:pt x="0" y="60436"/>
                    </a:cubicBezTo>
                    <a:lnTo>
                      <a:pt x="0" y="145881"/>
                    </a:lnTo>
                    <a:cubicBezTo>
                      <a:pt x="0" y="163803"/>
                      <a:pt x="5835" y="179225"/>
                      <a:pt x="17506" y="190478"/>
                    </a:cubicBezTo>
                    <a:cubicBezTo>
                      <a:pt x="28759" y="201315"/>
                      <a:pt x="43764" y="206734"/>
                      <a:pt x="60853" y="206734"/>
                    </a:cubicBezTo>
                    <a:lnTo>
                      <a:pt x="145881" y="206734"/>
                    </a:lnTo>
                    <a:cubicBezTo>
                      <a:pt x="163803" y="206734"/>
                      <a:pt x="178808" y="200898"/>
                      <a:pt x="189645" y="190478"/>
                    </a:cubicBezTo>
                    <a:cubicBezTo>
                      <a:pt x="200898" y="179642"/>
                      <a:pt x="206734" y="164220"/>
                      <a:pt x="206734" y="146297"/>
                    </a:cubicBezTo>
                    <a:lnTo>
                      <a:pt x="206734" y="60436"/>
                    </a:lnTo>
                    <a:cubicBezTo>
                      <a:pt x="206734" y="42931"/>
                      <a:pt x="200898" y="27926"/>
                      <a:pt x="190062" y="17089"/>
                    </a:cubicBezTo>
                    <a:close/>
                    <a:moveTo>
                      <a:pt x="188394" y="146297"/>
                    </a:moveTo>
                    <a:cubicBezTo>
                      <a:pt x="188394" y="159218"/>
                      <a:pt x="183810" y="169638"/>
                      <a:pt x="176307" y="176724"/>
                    </a:cubicBezTo>
                    <a:cubicBezTo>
                      <a:pt x="168805" y="183810"/>
                      <a:pt x="158385" y="187561"/>
                      <a:pt x="145881" y="187561"/>
                    </a:cubicBezTo>
                    <a:lnTo>
                      <a:pt x="60853" y="187561"/>
                    </a:lnTo>
                    <a:cubicBezTo>
                      <a:pt x="48349" y="187561"/>
                      <a:pt x="37929" y="183810"/>
                      <a:pt x="30427" y="176724"/>
                    </a:cubicBezTo>
                    <a:cubicBezTo>
                      <a:pt x="22924" y="169222"/>
                      <a:pt x="19173" y="158801"/>
                      <a:pt x="19173" y="145881"/>
                    </a:cubicBezTo>
                    <a:lnTo>
                      <a:pt x="19173" y="60436"/>
                    </a:lnTo>
                    <a:cubicBezTo>
                      <a:pt x="19173" y="47932"/>
                      <a:pt x="22924" y="37512"/>
                      <a:pt x="30427" y="30010"/>
                    </a:cubicBezTo>
                    <a:cubicBezTo>
                      <a:pt x="37512" y="22924"/>
                      <a:pt x="48349" y="19173"/>
                      <a:pt x="60853" y="19173"/>
                    </a:cubicBezTo>
                    <a:lnTo>
                      <a:pt x="146714" y="19173"/>
                    </a:lnTo>
                    <a:cubicBezTo>
                      <a:pt x="159218" y="19173"/>
                      <a:pt x="169638" y="22924"/>
                      <a:pt x="177141" y="30427"/>
                    </a:cubicBezTo>
                    <a:cubicBezTo>
                      <a:pt x="184226" y="37929"/>
                      <a:pt x="188394" y="48349"/>
                      <a:pt x="188394" y="60436"/>
                    </a:cubicBezTo>
                    <a:lnTo>
                      <a:pt x="188394" y="146297"/>
                    </a:lnTo>
                    <a:lnTo>
                      <a:pt x="188394" y="146297"/>
                    </a:lnTo>
                    <a:close/>
                  </a:path>
                </a:pathLst>
              </a:custGeom>
              <a:grpFill/>
              <a:ln w="4011" cap="flat">
                <a:noFill/>
                <a:prstDash val="solid"/>
                <a:miter/>
              </a:ln>
            </p:spPr>
            <p:txBody>
              <a:bodyPr rtlCol="0" anchor="ctr"/>
              <a:lstStyle/>
              <a:p>
                <a:endParaRPr lang="en-ID"/>
              </a:p>
            </p:txBody>
          </p:sp>
        </p:grpSp>
        <p:sp>
          <p:nvSpPr>
            <p:cNvPr id="37" name="Graphic 44">
              <a:extLst>
                <a:ext uri="{FF2B5EF4-FFF2-40B4-BE49-F238E27FC236}">
                  <a16:creationId xmlns:a16="http://schemas.microsoft.com/office/drawing/2014/main" id="{44E1ED5D-4149-43CF-87A5-F4D219E97D09}"/>
                </a:ext>
              </a:extLst>
            </p:cNvPr>
            <p:cNvSpPr/>
            <p:nvPr/>
          </p:nvSpPr>
          <p:spPr>
            <a:xfrm>
              <a:off x="10178240" y="2570884"/>
              <a:ext cx="93563" cy="201356"/>
            </a:xfrm>
            <a:custGeom>
              <a:avLst/>
              <a:gdLst>
                <a:gd name="connsiteX0" fmla="*/ 93564 w 93563"/>
                <a:gd name="connsiteY0" fmla="*/ 65200 h 201356"/>
                <a:gd name="connsiteX1" fmla="*/ 61699 w 93563"/>
                <a:gd name="connsiteY1" fmla="*/ 65200 h 201356"/>
                <a:gd name="connsiteX2" fmla="*/ 61699 w 93563"/>
                <a:gd name="connsiteY2" fmla="*/ 44302 h 201356"/>
                <a:gd name="connsiteX3" fmla="*/ 70565 w 93563"/>
                <a:gd name="connsiteY3" fmla="*/ 34624 h 201356"/>
                <a:gd name="connsiteX4" fmla="*/ 93051 w 93563"/>
                <a:gd name="connsiteY4" fmla="*/ 34624 h 201356"/>
                <a:gd name="connsiteX5" fmla="*/ 93051 w 93563"/>
                <a:gd name="connsiteY5" fmla="*/ 121 h 201356"/>
                <a:gd name="connsiteX6" fmla="*/ 62083 w 93563"/>
                <a:gd name="connsiteY6" fmla="*/ 0 h 201356"/>
                <a:gd name="connsiteX7" fmla="*/ 19881 w 93563"/>
                <a:gd name="connsiteY7" fmla="*/ 42201 h 201356"/>
                <a:gd name="connsiteX8" fmla="*/ 19881 w 93563"/>
                <a:gd name="connsiteY8" fmla="*/ 65200 h 201356"/>
                <a:gd name="connsiteX9" fmla="*/ 0 w 93563"/>
                <a:gd name="connsiteY9" fmla="*/ 65200 h 201356"/>
                <a:gd name="connsiteX10" fmla="*/ 0 w 93563"/>
                <a:gd name="connsiteY10" fmla="*/ 100753 h 201356"/>
                <a:gd name="connsiteX11" fmla="*/ 19881 w 93563"/>
                <a:gd name="connsiteY11" fmla="*/ 100753 h 201356"/>
                <a:gd name="connsiteX12" fmla="*/ 19881 w 93563"/>
                <a:gd name="connsiteY12" fmla="*/ 201357 h 201356"/>
                <a:gd name="connsiteX13" fmla="*/ 61699 w 93563"/>
                <a:gd name="connsiteY13" fmla="*/ 201357 h 201356"/>
                <a:gd name="connsiteX14" fmla="*/ 61699 w 93563"/>
                <a:gd name="connsiteY14" fmla="*/ 100753 h 201356"/>
                <a:gd name="connsiteX15" fmla="*/ 89917 w 93563"/>
                <a:gd name="connsiteY15" fmla="*/ 100753 h 201356"/>
                <a:gd name="connsiteX16" fmla="*/ 93564 w 93563"/>
                <a:gd name="connsiteY16" fmla="*/ 65200 h 201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3563" h="201356">
                  <a:moveTo>
                    <a:pt x="93564" y="65200"/>
                  </a:moveTo>
                  <a:lnTo>
                    <a:pt x="61699" y="65200"/>
                  </a:lnTo>
                  <a:lnTo>
                    <a:pt x="61699" y="44302"/>
                  </a:lnTo>
                  <a:cubicBezTo>
                    <a:pt x="61699" y="36453"/>
                    <a:pt x="66901" y="34624"/>
                    <a:pt x="70565" y="34624"/>
                  </a:cubicBezTo>
                  <a:cubicBezTo>
                    <a:pt x="74220" y="34624"/>
                    <a:pt x="93051" y="34624"/>
                    <a:pt x="93051" y="34624"/>
                  </a:cubicBezTo>
                  <a:lnTo>
                    <a:pt x="93051" y="121"/>
                  </a:lnTo>
                  <a:lnTo>
                    <a:pt x="62083" y="0"/>
                  </a:lnTo>
                  <a:cubicBezTo>
                    <a:pt x="27705" y="0"/>
                    <a:pt x="19881" y="25733"/>
                    <a:pt x="19881" y="42201"/>
                  </a:cubicBezTo>
                  <a:lnTo>
                    <a:pt x="19881" y="65200"/>
                  </a:lnTo>
                  <a:lnTo>
                    <a:pt x="0" y="65200"/>
                  </a:lnTo>
                  <a:lnTo>
                    <a:pt x="0" y="100753"/>
                  </a:lnTo>
                  <a:lnTo>
                    <a:pt x="19881" y="100753"/>
                  </a:lnTo>
                  <a:cubicBezTo>
                    <a:pt x="19881" y="146381"/>
                    <a:pt x="19881" y="201357"/>
                    <a:pt x="19881" y="201357"/>
                  </a:cubicBezTo>
                  <a:lnTo>
                    <a:pt x="61699" y="201357"/>
                  </a:lnTo>
                  <a:cubicBezTo>
                    <a:pt x="61699" y="201357"/>
                    <a:pt x="61699" y="145839"/>
                    <a:pt x="61699" y="100753"/>
                  </a:cubicBezTo>
                  <a:lnTo>
                    <a:pt x="89917" y="100753"/>
                  </a:lnTo>
                  <a:lnTo>
                    <a:pt x="93564" y="65200"/>
                  </a:lnTo>
                  <a:close/>
                </a:path>
              </a:pathLst>
            </a:custGeom>
            <a:solidFill>
              <a:schemeClr val="bg1"/>
            </a:solidFill>
            <a:ln w="4011" cap="flat">
              <a:noFill/>
              <a:prstDash val="solid"/>
              <a:miter/>
            </a:ln>
          </p:spPr>
          <p:txBody>
            <a:bodyPr rtlCol="0" anchor="ctr"/>
            <a:lstStyle/>
            <a:p>
              <a:endParaRPr lang="en-ID"/>
            </a:p>
          </p:txBody>
        </p:sp>
      </p:grpSp>
      <p:sp>
        <p:nvSpPr>
          <p:cNvPr id="43" name="Oval 42">
            <a:extLst>
              <a:ext uri="{FF2B5EF4-FFF2-40B4-BE49-F238E27FC236}">
                <a16:creationId xmlns:a16="http://schemas.microsoft.com/office/drawing/2014/main" id="{1B1462D5-325D-4A88-820D-9C6995AA93D7}"/>
              </a:ext>
            </a:extLst>
          </p:cNvPr>
          <p:cNvSpPr/>
          <p:nvPr/>
        </p:nvSpPr>
        <p:spPr>
          <a:xfrm>
            <a:off x="8026964" y="7206409"/>
            <a:ext cx="2192513" cy="2192513"/>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4" name="Oval 43">
            <a:extLst>
              <a:ext uri="{FF2B5EF4-FFF2-40B4-BE49-F238E27FC236}">
                <a16:creationId xmlns:a16="http://schemas.microsoft.com/office/drawing/2014/main" id="{AA93C4D4-F438-4C88-8815-AD74561300DB}"/>
              </a:ext>
            </a:extLst>
          </p:cNvPr>
          <p:cNvSpPr/>
          <p:nvPr/>
        </p:nvSpPr>
        <p:spPr>
          <a:xfrm>
            <a:off x="8212609" y="7392054"/>
            <a:ext cx="1821222" cy="1821222"/>
          </a:xfrm>
          <a:prstGeom prst="ellipse">
            <a:avLst/>
          </a:prstGeom>
          <a:solidFill>
            <a:srgbClr val="BDD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Rectangle: Rounded Corners 46">
            <a:extLst>
              <a:ext uri="{FF2B5EF4-FFF2-40B4-BE49-F238E27FC236}">
                <a16:creationId xmlns:a16="http://schemas.microsoft.com/office/drawing/2014/main" id="{4ACF222E-32EB-4EA3-A22F-2608ECCD1EF0}"/>
              </a:ext>
            </a:extLst>
          </p:cNvPr>
          <p:cNvSpPr/>
          <p:nvPr/>
        </p:nvSpPr>
        <p:spPr>
          <a:xfrm>
            <a:off x="10824292" y="8575484"/>
            <a:ext cx="2458914" cy="601059"/>
          </a:xfrm>
          <a:prstGeom prst="roundRect">
            <a:avLst>
              <a:gd name="adj" fmla="val 50000"/>
            </a:avLst>
          </a:prstGeom>
          <a:solidFill>
            <a:srgbClr val="025CDE"/>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TextBox 47">
            <a:extLst>
              <a:ext uri="{FF2B5EF4-FFF2-40B4-BE49-F238E27FC236}">
                <a16:creationId xmlns:a16="http://schemas.microsoft.com/office/drawing/2014/main" id="{A4E60DB1-86E6-4A86-998F-44E84FDF273B}"/>
              </a:ext>
            </a:extLst>
          </p:cNvPr>
          <p:cNvSpPr txBox="1"/>
          <p:nvPr/>
        </p:nvSpPr>
        <p:spPr>
          <a:xfrm>
            <a:off x="10766985" y="7428789"/>
            <a:ext cx="2801814" cy="400110"/>
          </a:xfrm>
          <a:prstGeom prst="rect">
            <a:avLst/>
          </a:prstGeom>
          <a:noFill/>
        </p:spPr>
        <p:txBody>
          <a:bodyPr wrap="square" rtlCol="0">
            <a:spAutoFit/>
          </a:bodyPr>
          <a:lstStyle/>
          <a:p>
            <a:r>
              <a:rPr lang="en-US" sz="2000">
                <a:solidFill>
                  <a:srgbClr val="1B1E28"/>
                </a:solidFill>
                <a:latin typeface="Manrope SemiBold" pitchFamily="2" charset="0"/>
              </a:rPr>
              <a:t>Your Name Here</a:t>
            </a:r>
            <a:endParaRPr lang="en-ID" sz="2000">
              <a:solidFill>
                <a:srgbClr val="1B1E28"/>
              </a:solidFill>
              <a:latin typeface="Manrope SemiBold" pitchFamily="2" charset="0"/>
            </a:endParaRPr>
          </a:p>
        </p:txBody>
      </p:sp>
      <p:sp>
        <p:nvSpPr>
          <p:cNvPr id="49" name="TextBox 48">
            <a:extLst>
              <a:ext uri="{FF2B5EF4-FFF2-40B4-BE49-F238E27FC236}">
                <a16:creationId xmlns:a16="http://schemas.microsoft.com/office/drawing/2014/main" id="{698B93B0-5B94-47D6-9FCA-785A051B1CA9}"/>
              </a:ext>
            </a:extLst>
          </p:cNvPr>
          <p:cNvSpPr txBox="1"/>
          <p:nvPr/>
        </p:nvSpPr>
        <p:spPr>
          <a:xfrm>
            <a:off x="10766985" y="7828899"/>
            <a:ext cx="2158593" cy="453394"/>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Job Position</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grpSp>
        <p:nvGrpSpPr>
          <p:cNvPr id="50" name="Group 49">
            <a:extLst>
              <a:ext uri="{FF2B5EF4-FFF2-40B4-BE49-F238E27FC236}">
                <a16:creationId xmlns:a16="http://schemas.microsoft.com/office/drawing/2014/main" id="{ACE4AA90-44DE-4D75-8824-85E9AC8EDB68}"/>
              </a:ext>
            </a:extLst>
          </p:cNvPr>
          <p:cNvGrpSpPr/>
          <p:nvPr/>
        </p:nvGrpSpPr>
        <p:grpSpPr>
          <a:xfrm>
            <a:off x="11315735" y="8772647"/>
            <a:ext cx="1476028" cy="206733"/>
            <a:chOff x="10178240" y="2568196"/>
            <a:chExt cx="1476028" cy="206733"/>
          </a:xfrm>
        </p:grpSpPr>
        <p:sp>
          <p:nvSpPr>
            <p:cNvPr id="51" name="Graphic 42">
              <a:extLst>
                <a:ext uri="{FF2B5EF4-FFF2-40B4-BE49-F238E27FC236}">
                  <a16:creationId xmlns:a16="http://schemas.microsoft.com/office/drawing/2014/main" id="{E712B2A4-C360-4C7D-9B39-F4AB538CF6BF}"/>
                </a:ext>
              </a:extLst>
            </p:cNvPr>
            <p:cNvSpPr/>
            <p:nvPr/>
          </p:nvSpPr>
          <p:spPr>
            <a:xfrm>
              <a:off x="10785297" y="2588131"/>
              <a:ext cx="205329" cy="166862"/>
            </a:xfrm>
            <a:custGeom>
              <a:avLst/>
              <a:gdLst>
                <a:gd name="connsiteX0" fmla="*/ 205329 w 205329"/>
                <a:gd name="connsiteY0" fmla="*/ 19752 h 166862"/>
                <a:gd name="connsiteX1" fmla="*/ 181134 w 205329"/>
                <a:gd name="connsiteY1" fmla="*/ 26384 h 166862"/>
                <a:gd name="connsiteX2" fmla="*/ 199656 w 205329"/>
                <a:gd name="connsiteY2" fmla="*/ 3076 h 166862"/>
                <a:gd name="connsiteX3" fmla="*/ 172906 w 205329"/>
                <a:gd name="connsiteY3" fmla="*/ 13304 h 166862"/>
                <a:gd name="connsiteX4" fmla="*/ 142159 w 205329"/>
                <a:gd name="connsiteY4" fmla="*/ 0 h 166862"/>
                <a:gd name="connsiteX5" fmla="*/ 100037 w 205329"/>
                <a:gd name="connsiteY5" fmla="*/ 42126 h 166862"/>
                <a:gd name="connsiteX6" fmla="*/ 101129 w 205329"/>
                <a:gd name="connsiteY6" fmla="*/ 51725 h 166862"/>
                <a:gd name="connsiteX7" fmla="*/ 14296 w 205329"/>
                <a:gd name="connsiteY7" fmla="*/ 7711 h 166862"/>
                <a:gd name="connsiteX8" fmla="*/ 8594 w 205329"/>
                <a:gd name="connsiteY8" fmla="*/ 28893 h 166862"/>
                <a:gd name="connsiteX9" fmla="*/ 27334 w 205329"/>
                <a:gd name="connsiteY9" fmla="*/ 63954 h 166862"/>
                <a:gd name="connsiteX10" fmla="*/ 8253 w 205329"/>
                <a:gd name="connsiteY10" fmla="*/ 58682 h 166862"/>
                <a:gd name="connsiteX11" fmla="*/ 8249 w 205329"/>
                <a:gd name="connsiteY11" fmla="*/ 59215 h 166862"/>
                <a:gd name="connsiteX12" fmla="*/ 42043 w 205329"/>
                <a:gd name="connsiteY12" fmla="*/ 100520 h 166862"/>
                <a:gd name="connsiteX13" fmla="*/ 30943 w 205329"/>
                <a:gd name="connsiteY13" fmla="*/ 101996 h 166862"/>
                <a:gd name="connsiteX14" fmla="*/ 23016 w 205329"/>
                <a:gd name="connsiteY14" fmla="*/ 101237 h 166862"/>
                <a:gd name="connsiteX15" fmla="*/ 62366 w 205329"/>
                <a:gd name="connsiteY15" fmla="*/ 130492 h 166862"/>
                <a:gd name="connsiteX16" fmla="*/ 10049 w 205329"/>
                <a:gd name="connsiteY16" fmla="*/ 148527 h 166862"/>
                <a:gd name="connsiteX17" fmla="*/ 0 w 205329"/>
                <a:gd name="connsiteY17" fmla="*/ 147935 h 166862"/>
                <a:gd name="connsiteX18" fmla="*/ 64575 w 205329"/>
                <a:gd name="connsiteY18" fmla="*/ 166862 h 166862"/>
                <a:gd name="connsiteX19" fmla="*/ 184431 w 205329"/>
                <a:gd name="connsiteY19" fmla="*/ 47007 h 166862"/>
                <a:gd name="connsiteX20" fmla="*/ 184314 w 205329"/>
                <a:gd name="connsiteY20" fmla="*/ 41551 h 166862"/>
                <a:gd name="connsiteX21" fmla="*/ 205329 w 205329"/>
                <a:gd name="connsiteY21" fmla="*/ 19752 h 16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329" h="166862">
                  <a:moveTo>
                    <a:pt x="205329" y="19752"/>
                  </a:moveTo>
                  <a:cubicBezTo>
                    <a:pt x="197781" y="23107"/>
                    <a:pt x="189657" y="25371"/>
                    <a:pt x="181134" y="26384"/>
                  </a:cubicBezTo>
                  <a:cubicBezTo>
                    <a:pt x="189837" y="21174"/>
                    <a:pt x="196510" y="12921"/>
                    <a:pt x="199656" y="3076"/>
                  </a:cubicBezTo>
                  <a:cubicBezTo>
                    <a:pt x="191516" y="7907"/>
                    <a:pt x="182505" y="11412"/>
                    <a:pt x="172906" y="13304"/>
                  </a:cubicBezTo>
                  <a:cubicBezTo>
                    <a:pt x="165224" y="5118"/>
                    <a:pt x="154275" y="0"/>
                    <a:pt x="142159" y="0"/>
                  </a:cubicBezTo>
                  <a:cubicBezTo>
                    <a:pt x="118897" y="0"/>
                    <a:pt x="100037" y="18860"/>
                    <a:pt x="100037" y="42126"/>
                  </a:cubicBezTo>
                  <a:cubicBezTo>
                    <a:pt x="100037" y="45423"/>
                    <a:pt x="100408" y="48637"/>
                    <a:pt x="101129" y="51725"/>
                  </a:cubicBezTo>
                  <a:cubicBezTo>
                    <a:pt x="66117" y="49966"/>
                    <a:pt x="35074" y="33198"/>
                    <a:pt x="14296" y="7711"/>
                  </a:cubicBezTo>
                  <a:cubicBezTo>
                    <a:pt x="10670" y="13930"/>
                    <a:pt x="8594" y="21165"/>
                    <a:pt x="8594" y="28893"/>
                  </a:cubicBezTo>
                  <a:cubicBezTo>
                    <a:pt x="8594" y="43506"/>
                    <a:pt x="16030" y="56402"/>
                    <a:pt x="27334" y="63954"/>
                  </a:cubicBezTo>
                  <a:cubicBezTo>
                    <a:pt x="20432" y="63733"/>
                    <a:pt x="13934" y="61837"/>
                    <a:pt x="8253" y="58682"/>
                  </a:cubicBezTo>
                  <a:cubicBezTo>
                    <a:pt x="8249" y="58857"/>
                    <a:pt x="8249" y="59036"/>
                    <a:pt x="8249" y="59215"/>
                  </a:cubicBezTo>
                  <a:cubicBezTo>
                    <a:pt x="8249" y="79622"/>
                    <a:pt x="22770" y="96644"/>
                    <a:pt x="42043" y="100520"/>
                  </a:cubicBezTo>
                  <a:cubicBezTo>
                    <a:pt x="38508" y="101479"/>
                    <a:pt x="34786" y="101996"/>
                    <a:pt x="30943" y="101996"/>
                  </a:cubicBezTo>
                  <a:cubicBezTo>
                    <a:pt x="28226" y="101996"/>
                    <a:pt x="25587" y="101733"/>
                    <a:pt x="23016" y="101237"/>
                  </a:cubicBezTo>
                  <a:cubicBezTo>
                    <a:pt x="28380" y="117972"/>
                    <a:pt x="43935" y="130155"/>
                    <a:pt x="62366" y="130492"/>
                  </a:cubicBezTo>
                  <a:cubicBezTo>
                    <a:pt x="47949" y="141792"/>
                    <a:pt x="29789" y="148527"/>
                    <a:pt x="10049" y="148527"/>
                  </a:cubicBezTo>
                  <a:cubicBezTo>
                    <a:pt x="6652" y="148527"/>
                    <a:pt x="3297" y="148327"/>
                    <a:pt x="0" y="147935"/>
                  </a:cubicBezTo>
                  <a:cubicBezTo>
                    <a:pt x="18648" y="159893"/>
                    <a:pt x="40788" y="166862"/>
                    <a:pt x="64575" y="166862"/>
                  </a:cubicBezTo>
                  <a:cubicBezTo>
                    <a:pt x="142063" y="166862"/>
                    <a:pt x="184431" y="102675"/>
                    <a:pt x="184431" y="47007"/>
                  </a:cubicBezTo>
                  <a:cubicBezTo>
                    <a:pt x="184431" y="45181"/>
                    <a:pt x="184393" y="43360"/>
                    <a:pt x="184314" y="41551"/>
                  </a:cubicBezTo>
                  <a:cubicBezTo>
                    <a:pt x="192542" y="35624"/>
                    <a:pt x="199686" y="28201"/>
                    <a:pt x="205329" y="19752"/>
                  </a:cubicBezTo>
                  <a:close/>
                </a:path>
              </a:pathLst>
            </a:custGeom>
            <a:solidFill>
              <a:schemeClr val="bg1"/>
            </a:solidFill>
            <a:ln w="4011" cap="flat">
              <a:noFill/>
              <a:prstDash val="solid"/>
              <a:miter/>
            </a:ln>
          </p:spPr>
          <p:txBody>
            <a:bodyPr rtlCol="0" anchor="ctr"/>
            <a:lstStyle/>
            <a:p>
              <a:endParaRPr lang="en-ID"/>
            </a:p>
          </p:txBody>
        </p:sp>
        <p:grpSp>
          <p:nvGrpSpPr>
            <p:cNvPr id="52" name="Graphic 38">
              <a:extLst>
                <a:ext uri="{FF2B5EF4-FFF2-40B4-BE49-F238E27FC236}">
                  <a16:creationId xmlns:a16="http://schemas.microsoft.com/office/drawing/2014/main" id="{26AA8CBB-9D1C-49A2-99DC-F3FAB0FD6EA8}"/>
                </a:ext>
              </a:extLst>
            </p:cNvPr>
            <p:cNvGrpSpPr/>
            <p:nvPr/>
          </p:nvGrpSpPr>
          <p:grpSpPr>
            <a:xfrm>
              <a:off x="11447535" y="2568196"/>
              <a:ext cx="206733" cy="206733"/>
              <a:chOff x="3166563" y="8542333"/>
              <a:chExt cx="206733" cy="206733"/>
            </a:xfrm>
            <a:solidFill>
              <a:schemeClr val="bg1"/>
            </a:solidFill>
          </p:grpSpPr>
          <p:sp>
            <p:nvSpPr>
              <p:cNvPr id="54" name="Freeform: Shape 53">
                <a:extLst>
                  <a:ext uri="{FF2B5EF4-FFF2-40B4-BE49-F238E27FC236}">
                    <a16:creationId xmlns:a16="http://schemas.microsoft.com/office/drawing/2014/main" id="{A93C3F18-CD35-4F5B-A41F-A18EE2C32D6D}"/>
                  </a:ext>
                </a:extLst>
              </p:cNvPr>
              <p:cNvSpPr/>
              <p:nvPr/>
            </p:nvSpPr>
            <p:spPr>
              <a:xfrm>
                <a:off x="3216579" y="8591932"/>
                <a:ext cx="106701" cy="106701"/>
              </a:xfrm>
              <a:custGeom>
                <a:avLst/>
                <a:gdLst>
                  <a:gd name="connsiteX0" fmla="*/ 53351 w 106701"/>
                  <a:gd name="connsiteY0" fmla="*/ 0 h 106701"/>
                  <a:gd name="connsiteX1" fmla="*/ 0 w 106701"/>
                  <a:gd name="connsiteY1" fmla="*/ 53351 h 106701"/>
                  <a:gd name="connsiteX2" fmla="*/ 53351 w 106701"/>
                  <a:gd name="connsiteY2" fmla="*/ 106701 h 106701"/>
                  <a:gd name="connsiteX3" fmla="*/ 106701 w 106701"/>
                  <a:gd name="connsiteY3" fmla="*/ 53351 h 106701"/>
                  <a:gd name="connsiteX4" fmla="*/ 53351 w 106701"/>
                  <a:gd name="connsiteY4" fmla="*/ 0 h 106701"/>
                  <a:gd name="connsiteX5" fmla="*/ 53351 w 106701"/>
                  <a:gd name="connsiteY5" fmla="*/ 87528 h 106701"/>
                  <a:gd name="connsiteX6" fmla="*/ 19173 w 106701"/>
                  <a:gd name="connsiteY6" fmla="*/ 53351 h 106701"/>
                  <a:gd name="connsiteX7" fmla="*/ 53351 w 106701"/>
                  <a:gd name="connsiteY7" fmla="*/ 19173 h 106701"/>
                  <a:gd name="connsiteX8" fmla="*/ 87528 w 106701"/>
                  <a:gd name="connsiteY8" fmla="*/ 53351 h 106701"/>
                  <a:gd name="connsiteX9" fmla="*/ 53351 w 106701"/>
                  <a:gd name="connsiteY9" fmla="*/ 87528 h 106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701" h="106701">
                    <a:moveTo>
                      <a:pt x="53351" y="0"/>
                    </a:moveTo>
                    <a:cubicBezTo>
                      <a:pt x="24175" y="0"/>
                      <a:pt x="0" y="23758"/>
                      <a:pt x="0" y="53351"/>
                    </a:cubicBezTo>
                    <a:cubicBezTo>
                      <a:pt x="0" y="82944"/>
                      <a:pt x="23758" y="106701"/>
                      <a:pt x="53351" y="106701"/>
                    </a:cubicBezTo>
                    <a:cubicBezTo>
                      <a:pt x="82944" y="106701"/>
                      <a:pt x="106701" y="82527"/>
                      <a:pt x="106701" y="53351"/>
                    </a:cubicBezTo>
                    <a:cubicBezTo>
                      <a:pt x="106701" y="24174"/>
                      <a:pt x="82527" y="0"/>
                      <a:pt x="53351" y="0"/>
                    </a:cubicBezTo>
                    <a:close/>
                    <a:moveTo>
                      <a:pt x="53351" y="87528"/>
                    </a:moveTo>
                    <a:cubicBezTo>
                      <a:pt x="34595" y="87528"/>
                      <a:pt x="19173" y="72107"/>
                      <a:pt x="19173" y="53351"/>
                    </a:cubicBezTo>
                    <a:cubicBezTo>
                      <a:pt x="19173" y="34595"/>
                      <a:pt x="34595" y="19173"/>
                      <a:pt x="53351" y="19173"/>
                    </a:cubicBezTo>
                    <a:cubicBezTo>
                      <a:pt x="72107" y="19173"/>
                      <a:pt x="87528" y="34595"/>
                      <a:pt x="87528" y="53351"/>
                    </a:cubicBezTo>
                    <a:cubicBezTo>
                      <a:pt x="87528" y="72107"/>
                      <a:pt x="72107" y="87528"/>
                      <a:pt x="53351" y="87528"/>
                    </a:cubicBezTo>
                    <a:close/>
                  </a:path>
                </a:pathLst>
              </a:custGeom>
              <a:grpFill/>
              <a:ln w="4011"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D654BD1-CB7D-4356-ACBE-63843D933BAD}"/>
                  </a:ext>
                </a:extLst>
              </p:cNvPr>
              <p:cNvSpPr/>
              <p:nvPr/>
            </p:nvSpPr>
            <p:spPr>
              <a:xfrm>
                <a:off x="3313277" y="8578595"/>
                <a:ext cx="24174" cy="24174"/>
              </a:xfrm>
              <a:custGeom>
                <a:avLst/>
                <a:gdLst>
                  <a:gd name="connsiteX0" fmla="*/ 24175 w 24174"/>
                  <a:gd name="connsiteY0" fmla="*/ 12087 h 24174"/>
                  <a:gd name="connsiteX1" fmla="*/ 12087 w 24174"/>
                  <a:gd name="connsiteY1" fmla="*/ 24174 h 24174"/>
                  <a:gd name="connsiteX2" fmla="*/ 0 w 24174"/>
                  <a:gd name="connsiteY2" fmla="*/ 12087 h 24174"/>
                  <a:gd name="connsiteX3" fmla="*/ 12087 w 24174"/>
                  <a:gd name="connsiteY3" fmla="*/ 0 h 24174"/>
                  <a:gd name="connsiteX4" fmla="*/ 24175 w 24174"/>
                  <a:gd name="connsiteY4" fmla="*/ 12087 h 24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74" h="24174">
                    <a:moveTo>
                      <a:pt x="24175" y="12087"/>
                    </a:moveTo>
                    <a:cubicBezTo>
                      <a:pt x="24175" y="18763"/>
                      <a:pt x="18763" y="24174"/>
                      <a:pt x="12087" y="24174"/>
                    </a:cubicBezTo>
                    <a:cubicBezTo>
                      <a:pt x="5412" y="24174"/>
                      <a:pt x="0" y="18763"/>
                      <a:pt x="0" y="12087"/>
                    </a:cubicBezTo>
                    <a:cubicBezTo>
                      <a:pt x="0" y="5412"/>
                      <a:pt x="5412" y="0"/>
                      <a:pt x="12087" y="0"/>
                    </a:cubicBezTo>
                    <a:cubicBezTo>
                      <a:pt x="18763" y="0"/>
                      <a:pt x="24175" y="5412"/>
                      <a:pt x="24175" y="12087"/>
                    </a:cubicBezTo>
                    <a:close/>
                  </a:path>
                </a:pathLst>
              </a:custGeom>
              <a:grpFill/>
              <a:ln w="4011"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D068789F-CEB4-4639-9BD8-C2AF25096760}"/>
                  </a:ext>
                </a:extLst>
              </p:cNvPr>
              <p:cNvSpPr/>
              <p:nvPr/>
            </p:nvSpPr>
            <p:spPr>
              <a:xfrm>
                <a:off x="3166563" y="8542333"/>
                <a:ext cx="206733" cy="206733"/>
              </a:xfrm>
              <a:custGeom>
                <a:avLst/>
                <a:gdLst>
                  <a:gd name="connsiteX0" fmla="*/ 190062 w 206733"/>
                  <a:gd name="connsiteY0" fmla="*/ 17089 h 206733"/>
                  <a:gd name="connsiteX1" fmla="*/ 146297 w 206733"/>
                  <a:gd name="connsiteY1" fmla="*/ 0 h 206733"/>
                  <a:gd name="connsiteX2" fmla="*/ 60436 w 206733"/>
                  <a:gd name="connsiteY2" fmla="*/ 0 h 206733"/>
                  <a:gd name="connsiteX3" fmla="*/ 0 w 206733"/>
                  <a:gd name="connsiteY3" fmla="*/ 60436 h 206733"/>
                  <a:gd name="connsiteX4" fmla="*/ 0 w 206733"/>
                  <a:gd name="connsiteY4" fmla="*/ 145881 h 206733"/>
                  <a:gd name="connsiteX5" fmla="*/ 17506 w 206733"/>
                  <a:gd name="connsiteY5" fmla="*/ 190478 h 206733"/>
                  <a:gd name="connsiteX6" fmla="*/ 60853 w 206733"/>
                  <a:gd name="connsiteY6" fmla="*/ 206734 h 206733"/>
                  <a:gd name="connsiteX7" fmla="*/ 145881 w 206733"/>
                  <a:gd name="connsiteY7" fmla="*/ 206734 h 206733"/>
                  <a:gd name="connsiteX8" fmla="*/ 189645 w 206733"/>
                  <a:gd name="connsiteY8" fmla="*/ 190478 h 206733"/>
                  <a:gd name="connsiteX9" fmla="*/ 206734 w 206733"/>
                  <a:gd name="connsiteY9" fmla="*/ 146297 h 206733"/>
                  <a:gd name="connsiteX10" fmla="*/ 206734 w 206733"/>
                  <a:gd name="connsiteY10" fmla="*/ 60436 h 206733"/>
                  <a:gd name="connsiteX11" fmla="*/ 190062 w 206733"/>
                  <a:gd name="connsiteY11" fmla="*/ 17089 h 206733"/>
                  <a:gd name="connsiteX12" fmla="*/ 188394 w 206733"/>
                  <a:gd name="connsiteY12" fmla="*/ 146297 h 206733"/>
                  <a:gd name="connsiteX13" fmla="*/ 176307 w 206733"/>
                  <a:gd name="connsiteY13" fmla="*/ 176724 h 206733"/>
                  <a:gd name="connsiteX14" fmla="*/ 145881 w 206733"/>
                  <a:gd name="connsiteY14" fmla="*/ 187561 h 206733"/>
                  <a:gd name="connsiteX15" fmla="*/ 60853 w 206733"/>
                  <a:gd name="connsiteY15" fmla="*/ 187561 h 206733"/>
                  <a:gd name="connsiteX16" fmla="*/ 30427 w 206733"/>
                  <a:gd name="connsiteY16" fmla="*/ 176724 h 206733"/>
                  <a:gd name="connsiteX17" fmla="*/ 19173 w 206733"/>
                  <a:gd name="connsiteY17" fmla="*/ 145881 h 206733"/>
                  <a:gd name="connsiteX18" fmla="*/ 19173 w 206733"/>
                  <a:gd name="connsiteY18" fmla="*/ 60436 h 206733"/>
                  <a:gd name="connsiteX19" fmla="*/ 30427 w 206733"/>
                  <a:gd name="connsiteY19" fmla="*/ 30010 h 206733"/>
                  <a:gd name="connsiteX20" fmla="*/ 60853 w 206733"/>
                  <a:gd name="connsiteY20" fmla="*/ 19173 h 206733"/>
                  <a:gd name="connsiteX21" fmla="*/ 146714 w 206733"/>
                  <a:gd name="connsiteY21" fmla="*/ 19173 h 206733"/>
                  <a:gd name="connsiteX22" fmla="*/ 177141 w 206733"/>
                  <a:gd name="connsiteY22" fmla="*/ 30427 h 206733"/>
                  <a:gd name="connsiteX23" fmla="*/ 188394 w 206733"/>
                  <a:gd name="connsiteY23" fmla="*/ 60436 h 206733"/>
                  <a:gd name="connsiteX24" fmla="*/ 188394 w 206733"/>
                  <a:gd name="connsiteY24" fmla="*/ 146297 h 206733"/>
                  <a:gd name="connsiteX25" fmla="*/ 188394 w 206733"/>
                  <a:gd name="connsiteY25" fmla="*/ 146297 h 206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6733" h="206733">
                    <a:moveTo>
                      <a:pt x="190062" y="17089"/>
                    </a:moveTo>
                    <a:cubicBezTo>
                      <a:pt x="179225" y="5835"/>
                      <a:pt x="163803" y="0"/>
                      <a:pt x="146297" y="0"/>
                    </a:cubicBezTo>
                    <a:lnTo>
                      <a:pt x="60436" y="0"/>
                    </a:lnTo>
                    <a:cubicBezTo>
                      <a:pt x="24175" y="0"/>
                      <a:pt x="0" y="24175"/>
                      <a:pt x="0" y="60436"/>
                    </a:cubicBezTo>
                    <a:lnTo>
                      <a:pt x="0" y="145881"/>
                    </a:lnTo>
                    <a:cubicBezTo>
                      <a:pt x="0" y="163803"/>
                      <a:pt x="5835" y="179225"/>
                      <a:pt x="17506" y="190478"/>
                    </a:cubicBezTo>
                    <a:cubicBezTo>
                      <a:pt x="28759" y="201315"/>
                      <a:pt x="43764" y="206734"/>
                      <a:pt x="60853" y="206734"/>
                    </a:cubicBezTo>
                    <a:lnTo>
                      <a:pt x="145881" y="206734"/>
                    </a:lnTo>
                    <a:cubicBezTo>
                      <a:pt x="163803" y="206734"/>
                      <a:pt x="178808" y="200898"/>
                      <a:pt x="189645" y="190478"/>
                    </a:cubicBezTo>
                    <a:cubicBezTo>
                      <a:pt x="200898" y="179642"/>
                      <a:pt x="206734" y="164220"/>
                      <a:pt x="206734" y="146297"/>
                    </a:cubicBezTo>
                    <a:lnTo>
                      <a:pt x="206734" y="60436"/>
                    </a:lnTo>
                    <a:cubicBezTo>
                      <a:pt x="206734" y="42931"/>
                      <a:pt x="200898" y="27926"/>
                      <a:pt x="190062" y="17089"/>
                    </a:cubicBezTo>
                    <a:close/>
                    <a:moveTo>
                      <a:pt x="188394" y="146297"/>
                    </a:moveTo>
                    <a:cubicBezTo>
                      <a:pt x="188394" y="159218"/>
                      <a:pt x="183810" y="169638"/>
                      <a:pt x="176307" y="176724"/>
                    </a:cubicBezTo>
                    <a:cubicBezTo>
                      <a:pt x="168805" y="183810"/>
                      <a:pt x="158385" y="187561"/>
                      <a:pt x="145881" y="187561"/>
                    </a:cubicBezTo>
                    <a:lnTo>
                      <a:pt x="60853" y="187561"/>
                    </a:lnTo>
                    <a:cubicBezTo>
                      <a:pt x="48349" y="187561"/>
                      <a:pt x="37929" y="183810"/>
                      <a:pt x="30427" y="176724"/>
                    </a:cubicBezTo>
                    <a:cubicBezTo>
                      <a:pt x="22924" y="169222"/>
                      <a:pt x="19173" y="158801"/>
                      <a:pt x="19173" y="145881"/>
                    </a:cubicBezTo>
                    <a:lnTo>
                      <a:pt x="19173" y="60436"/>
                    </a:lnTo>
                    <a:cubicBezTo>
                      <a:pt x="19173" y="47932"/>
                      <a:pt x="22924" y="37512"/>
                      <a:pt x="30427" y="30010"/>
                    </a:cubicBezTo>
                    <a:cubicBezTo>
                      <a:pt x="37512" y="22924"/>
                      <a:pt x="48349" y="19173"/>
                      <a:pt x="60853" y="19173"/>
                    </a:cubicBezTo>
                    <a:lnTo>
                      <a:pt x="146714" y="19173"/>
                    </a:lnTo>
                    <a:cubicBezTo>
                      <a:pt x="159218" y="19173"/>
                      <a:pt x="169638" y="22924"/>
                      <a:pt x="177141" y="30427"/>
                    </a:cubicBezTo>
                    <a:cubicBezTo>
                      <a:pt x="184226" y="37929"/>
                      <a:pt x="188394" y="48349"/>
                      <a:pt x="188394" y="60436"/>
                    </a:cubicBezTo>
                    <a:lnTo>
                      <a:pt x="188394" y="146297"/>
                    </a:lnTo>
                    <a:lnTo>
                      <a:pt x="188394" y="146297"/>
                    </a:lnTo>
                    <a:close/>
                  </a:path>
                </a:pathLst>
              </a:custGeom>
              <a:grpFill/>
              <a:ln w="4011" cap="flat">
                <a:noFill/>
                <a:prstDash val="solid"/>
                <a:miter/>
              </a:ln>
            </p:spPr>
            <p:txBody>
              <a:bodyPr rtlCol="0" anchor="ctr"/>
              <a:lstStyle/>
              <a:p>
                <a:endParaRPr lang="en-ID"/>
              </a:p>
            </p:txBody>
          </p:sp>
        </p:grpSp>
        <p:sp>
          <p:nvSpPr>
            <p:cNvPr id="53" name="Graphic 44">
              <a:extLst>
                <a:ext uri="{FF2B5EF4-FFF2-40B4-BE49-F238E27FC236}">
                  <a16:creationId xmlns:a16="http://schemas.microsoft.com/office/drawing/2014/main" id="{973FCEB7-D0DD-4FB1-B866-714A2EDA2B95}"/>
                </a:ext>
              </a:extLst>
            </p:cNvPr>
            <p:cNvSpPr/>
            <p:nvPr/>
          </p:nvSpPr>
          <p:spPr>
            <a:xfrm>
              <a:off x="10178240" y="2570884"/>
              <a:ext cx="93563" cy="201356"/>
            </a:xfrm>
            <a:custGeom>
              <a:avLst/>
              <a:gdLst>
                <a:gd name="connsiteX0" fmla="*/ 93564 w 93563"/>
                <a:gd name="connsiteY0" fmla="*/ 65200 h 201356"/>
                <a:gd name="connsiteX1" fmla="*/ 61699 w 93563"/>
                <a:gd name="connsiteY1" fmla="*/ 65200 h 201356"/>
                <a:gd name="connsiteX2" fmla="*/ 61699 w 93563"/>
                <a:gd name="connsiteY2" fmla="*/ 44302 h 201356"/>
                <a:gd name="connsiteX3" fmla="*/ 70565 w 93563"/>
                <a:gd name="connsiteY3" fmla="*/ 34624 h 201356"/>
                <a:gd name="connsiteX4" fmla="*/ 93051 w 93563"/>
                <a:gd name="connsiteY4" fmla="*/ 34624 h 201356"/>
                <a:gd name="connsiteX5" fmla="*/ 93051 w 93563"/>
                <a:gd name="connsiteY5" fmla="*/ 121 h 201356"/>
                <a:gd name="connsiteX6" fmla="*/ 62083 w 93563"/>
                <a:gd name="connsiteY6" fmla="*/ 0 h 201356"/>
                <a:gd name="connsiteX7" fmla="*/ 19881 w 93563"/>
                <a:gd name="connsiteY7" fmla="*/ 42201 h 201356"/>
                <a:gd name="connsiteX8" fmla="*/ 19881 w 93563"/>
                <a:gd name="connsiteY8" fmla="*/ 65200 h 201356"/>
                <a:gd name="connsiteX9" fmla="*/ 0 w 93563"/>
                <a:gd name="connsiteY9" fmla="*/ 65200 h 201356"/>
                <a:gd name="connsiteX10" fmla="*/ 0 w 93563"/>
                <a:gd name="connsiteY10" fmla="*/ 100753 h 201356"/>
                <a:gd name="connsiteX11" fmla="*/ 19881 w 93563"/>
                <a:gd name="connsiteY11" fmla="*/ 100753 h 201356"/>
                <a:gd name="connsiteX12" fmla="*/ 19881 w 93563"/>
                <a:gd name="connsiteY12" fmla="*/ 201357 h 201356"/>
                <a:gd name="connsiteX13" fmla="*/ 61699 w 93563"/>
                <a:gd name="connsiteY13" fmla="*/ 201357 h 201356"/>
                <a:gd name="connsiteX14" fmla="*/ 61699 w 93563"/>
                <a:gd name="connsiteY14" fmla="*/ 100753 h 201356"/>
                <a:gd name="connsiteX15" fmla="*/ 89917 w 93563"/>
                <a:gd name="connsiteY15" fmla="*/ 100753 h 201356"/>
                <a:gd name="connsiteX16" fmla="*/ 93564 w 93563"/>
                <a:gd name="connsiteY16" fmla="*/ 65200 h 201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3563" h="201356">
                  <a:moveTo>
                    <a:pt x="93564" y="65200"/>
                  </a:moveTo>
                  <a:lnTo>
                    <a:pt x="61699" y="65200"/>
                  </a:lnTo>
                  <a:lnTo>
                    <a:pt x="61699" y="44302"/>
                  </a:lnTo>
                  <a:cubicBezTo>
                    <a:pt x="61699" y="36453"/>
                    <a:pt x="66901" y="34624"/>
                    <a:pt x="70565" y="34624"/>
                  </a:cubicBezTo>
                  <a:cubicBezTo>
                    <a:pt x="74220" y="34624"/>
                    <a:pt x="93051" y="34624"/>
                    <a:pt x="93051" y="34624"/>
                  </a:cubicBezTo>
                  <a:lnTo>
                    <a:pt x="93051" y="121"/>
                  </a:lnTo>
                  <a:lnTo>
                    <a:pt x="62083" y="0"/>
                  </a:lnTo>
                  <a:cubicBezTo>
                    <a:pt x="27705" y="0"/>
                    <a:pt x="19881" y="25733"/>
                    <a:pt x="19881" y="42201"/>
                  </a:cubicBezTo>
                  <a:lnTo>
                    <a:pt x="19881" y="65200"/>
                  </a:lnTo>
                  <a:lnTo>
                    <a:pt x="0" y="65200"/>
                  </a:lnTo>
                  <a:lnTo>
                    <a:pt x="0" y="100753"/>
                  </a:lnTo>
                  <a:lnTo>
                    <a:pt x="19881" y="100753"/>
                  </a:lnTo>
                  <a:cubicBezTo>
                    <a:pt x="19881" y="146381"/>
                    <a:pt x="19881" y="201357"/>
                    <a:pt x="19881" y="201357"/>
                  </a:cubicBezTo>
                  <a:lnTo>
                    <a:pt x="61699" y="201357"/>
                  </a:lnTo>
                  <a:cubicBezTo>
                    <a:pt x="61699" y="201357"/>
                    <a:pt x="61699" y="145839"/>
                    <a:pt x="61699" y="100753"/>
                  </a:cubicBezTo>
                  <a:lnTo>
                    <a:pt x="89917" y="100753"/>
                  </a:lnTo>
                  <a:lnTo>
                    <a:pt x="93564" y="65200"/>
                  </a:lnTo>
                  <a:close/>
                </a:path>
              </a:pathLst>
            </a:custGeom>
            <a:solidFill>
              <a:schemeClr val="bg1"/>
            </a:solidFill>
            <a:ln w="4011" cap="flat">
              <a:noFill/>
              <a:prstDash val="solid"/>
              <a:miter/>
            </a:ln>
          </p:spPr>
          <p:txBody>
            <a:bodyPr rtlCol="0" anchor="ctr"/>
            <a:lstStyle/>
            <a:p>
              <a:endParaRPr lang="en-ID"/>
            </a:p>
          </p:txBody>
        </p:sp>
      </p:grpSp>
      <p:sp>
        <p:nvSpPr>
          <p:cNvPr id="72" name="TextBox 71">
            <a:extLst>
              <a:ext uri="{FF2B5EF4-FFF2-40B4-BE49-F238E27FC236}">
                <a16:creationId xmlns:a16="http://schemas.microsoft.com/office/drawing/2014/main" id="{C4FEEF83-B879-4252-9048-6F886F67AB4A}"/>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7" name="Picture Placeholder 6">
            <a:extLst>
              <a:ext uri="{FF2B5EF4-FFF2-40B4-BE49-F238E27FC236}">
                <a16:creationId xmlns:a16="http://schemas.microsoft.com/office/drawing/2014/main" id="{B0536BCE-7F7E-4358-B240-C95EF73EF6B7}"/>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62FBDF99-35CB-4F56-B5BC-8336687F7614}"/>
              </a:ext>
            </a:extLst>
          </p:cNvPr>
          <p:cNvSpPr>
            <a:spLocks noGrp="1"/>
          </p:cNvSpPr>
          <p:nvPr>
            <p:ph type="pic" sz="quarter" idx="11"/>
          </p:nvPr>
        </p:nvSpPr>
        <p:spPr/>
      </p:sp>
      <p:sp>
        <p:nvSpPr>
          <p:cNvPr id="13" name="Picture Placeholder 12">
            <a:extLst>
              <a:ext uri="{FF2B5EF4-FFF2-40B4-BE49-F238E27FC236}">
                <a16:creationId xmlns:a16="http://schemas.microsoft.com/office/drawing/2014/main" id="{09F1211D-7D23-48EE-ABE1-506E3AD19846}"/>
              </a:ext>
            </a:extLst>
          </p:cNvPr>
          <p:cNvSpPr>
            <a:spLocks noGrp="1"/>
          </p:cNvSpPr>
          <p:nvPr>
            <p:ph type="pic" sz="quarter" idx="12"/>
          </p:nvPr>
        </p:nvSpPr>
        <p:spPr/>
      </p:sp>
    </p:spTree>
    <p:extLst>
      <p:ext uri="{BB962C8B-B14F-4D97-AF65-F5344CB8AC3E}">
        <p14:creationId xmlns:p14="http://schemas.microsoft.com/office/powerpoint/2010/main" val="3334997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FBFCA83-E6C3-40A6-B2E7-5615F470B629}"/>
              </a:ext>
            </a:extLst>
          </p:cNvPr>
          <p:cNvSpPr txBox="1"/>
          <p:nvPr/>
        </p:nvSpPr>
        <p:spPr>
          <a:xfrm>
            <a:off x="1403810" y="1809780"/>
            <a:ext cx="2656726" cy="338554"/>
          </a:xfrm>
          <a:prstGeom prst="rect">
            <a:avLst/>
          </a:prstGeom>
          <a:noFill/>
        </p:spPr>
        <p:txBody>
          <a:bodyPr wrap="square" rtlCol="0">
            <a:spAutoFit/>
          </a:bodyPr>
          <a:lstStyle/>
          <a:p>
            <a:r>
              <a:rPr lang="en-US" sz="1600">
                <a:solidFill>
                  <a:srgbClr val="025CDE"/>
                </a:solidFill>
                <a:latin typeface="Manrope ExtraBold" pitchFamily="2" charset="0"/>
              </a:rPr>
              <a:t>OUR PROFILE</a:t>
            </a:r>
            <a:endParaRPr lang="en-ID" sz="1600">
              <a:solidFill>
                <a:srgbClr val="025CDE"/>
              </a:solidFill>
              <a:latin typeface="Manrope ExtraBold" pitchFamily="2" charset="0"/>
            </a:endParaRPr>
          </a:p>
        </p:txBody>
      </p:sp>
      <p:sp>
        <p:nvSpPr>
          <p:cNvPr id="7" name="TextBox 6">
            <a:extLst>
              <a:ext uri="{FF2B5EF4-FFF2-40B4-BE49-F238E27FC236}">
                <a16:creationId xmlns:a16="http://schemas.microsoft.com/office/drawing/2014/main" id="{EB7427F5-E62B-47A6-B33B-D86301C0B55C}"/>
              </a:ext>
            </a:extLst>
          </p:cNvPr>
          <p:cNvSpPr txBox="1"/>
          <p:nvPr/>
        </p:nvSpPr>
        <p:spPr>
          <a:xfrm>
            <a:off x="1403809" y="2374006"/>
            <a:ext cx="6368591" cy="1569660"/>
          </a:xfrm>
          <a:prstGeom prst="rect">
            <a:avLst/>
          </a:prstGeom>
          <a:noFill/>
        </p:spPr>
        <p:txBody>
          <a:bodyPr wrap="square" rtlCol="0">
            <a:spAutoFit/>
          </a:bodyPr>
          <a:lstStyle/>
          <a:p>
            <a:r>
              <a:rPr lang="en-US" sz="4800">
                <a:solidFill>
                  <a:srgbClr val="1B1E28"/>
                </a:solidFill>
                <a:latin typeface="Manrope ExtraBold" pitchFamily="2" charset="0"/>
              </a:rPr>
              <a:t>Bramasta Stevano </a:t>
            </a:r>
            <a:r>
              <a:rPr lang="en-US" sz="4800">
                <a:solidFill>
                  <a:srgbClr val="025CDE"/>
                </a:solidFill>
                <a:latin typeface="Manrope ExtraBold" pitchFamily="2" charset="0"/>
              </a:rPr>
              <a:t>– CO-Founder</a:t>
            </a:r>
          </a:p>
        </p:txBody>
      </p:sp>
      <p:sp>
        <p:nvSpPr>
          <p:cNvPr id="8" name="TextBox 7">
            <a:extLst>
              <a:ext uri="{FF2B5EF4-FFF2-40B4-BE49-F238E27FC236}">
                <a16:creationId xmlns:a16="http://schemas.microsoft.com/office/drawing/2014/main" id="{3ACACEBB-E6CA-4DB7-A890-ADC1D55A75DE}"/>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9" name="Rectangle: Rounded Corners 8">
            <a:extLst>
              <a:ext uri="{FF2B5EF4-FFF2-40B4-BE49-F238E27FC236}">
                <a16:creationId xmlns:a16="http://schemas.microsoft.com/office/drawing/2014/main" id="{B08B3910-B745-42F7-8DD6-2416645E07B9}"/>
              </a:ext>
            </a:extLst>
          </p:cNvPr>
          <p:cNvSpPr/>
          <p:nvPr/>
        </p:nvSpPr>
        <p:spPr>
          <a:xfrm>
            <a:off x="14568812" y="1836604"/>
            <a:ext cx="1153395" cy="601059"/>
          </a:xfrm>
          <a:prstGeom prst="roundRect">
            <a:avLst>
              <a:gd name="adj" fmla="val 50000"/>
            </a:avLst>
          </a:prstGeom>
          <a:solidFill>
            <a:srgbClr val="1B1E28"/>
          </a:solidFill>
          <a:ln>
            <a:noFill/>
          </a:ln>
          <a:effectLst>
            <a:outerShdw blurRad="190500" algn="ctr" rotWithShape="0">
              <a:srgbClr val="1B1E28">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DD763FBF-5145-4E93-A2D4-70899E3AA5F7}"/>
              </a:ext>
            </a:extLst>
          </p:cNvPr>
          <p:cNvSpPr txBox="1"/>
          <p:nvPr/>
        </p:nvSpPr>
        <p:spPr>
          <a:xfrm>
            <a:off x="14672289" y="1937078"/>
            <a:ext cx="946441" cy="400110"/>
          </a:xfrm>
          <a:prstGeom prst="rect">
            <a:avLst/>
          </a:prstGeom>
          <a:noFill/>
        </p:spPr>
        <p:txBody>
          <a:bodyPr wrap="square" rtlCol="0">
            <a:spAutoFit/>
          </a:bodyPr>
          <a:lstStyle/>
          <a:p>
            <a:pPr algn="ctr"/>
            <a:r>
              <a:rPr lang="en-US" sz="2000">
                <a:solidFill>
                  <a:schemeClr val="bg1"/>
                </a:solidFill>
                <a:latin typeface="Manrope SemiBold" pitchFamily="2" charset="0"/>
              </a:rPr>
              <a:t>20+</a:t>
            </a:r>
            <a:endParaRPr lang="en-ID" sz="2000">
              <a:solidFill>
                <a:schemeClr val="bg1"/>
              </a:solidFill>
              <a:latin typeface="Manrope SemiBold" pitchFamily="2" charset="0"/>
            </a:endParaRPr>
          </a:p>
        </p:txBody>
      </p:sp>
      <p:sp>
        <p:nvSpPr>
          <p:cNvPr id="11" name="TextBox 10">
            <a:extLst>
              <a:ext uri="{FF2B5EF4-FFF2-40B4-BE49-F238E27FC236}">
                <a16:creationId xmlns:a16="http://schemas.microsoft.com/office/drawing/2014/main" id="{87E0DE17-5CD1-4AA3-9DAE-07EEEF6BCBBD}"/>
              </a:ext>
            </a:extLst>
          </p:cNvPr>
          <p:cNvSpPr txBox="1"/>
          <p:nvPr/>
        </p:nvSpPr>
        <p:spPr>
          <a:xfrm>
            <a:off x="14568812" y="2706009"/>
            <a:ext cx="2469972" cy="400110"/>
          </a:xfrm>
          <a:prstGeom prst="rect">
            <a:avLst/>
          </a:prstGeom>
          <a:noFill/>
        </p:spPr>
        <p:txBody>
          <a:bodyPr wrap="square" rtlCol="0">
            <a:spAutoFit/>
          </a:bodyPr>
          <a:lstStyle/>
          <a:p>
            <a:r>
              <a:rPr lang="en-US" sz="2000">
                <a:solidFill>
                  <a:srgbClr val="1B1E28"/>
                </a:solidFill>
                <a:latin typeface="Oxygen "/>
              </a:rPr>
              <a:t>Years Experience</a:t>
            </a:r>
            <a:endParaRPr lang="en-ID" sz="2000">
              <a:solidFill>
                <a:srgbClr val="1B1E28"/>
              </a:solidFill>
              <a:latin typeface="Oxygen "/>
            </a:endParaRPr>
          </a:p>
        </p:txBody>
      </p:sp>
      <p:sp>
        <p:nvSpPr>
          <p:cNvPr id="12" name="TextBox 11">
            <a:extLst>
              <a:ext uri="{FF2B5EF4-FFF2-40B4-BE49-F238E27FC236}">
                <a16:creationId xmlns:a16="http://schemas.microsoft.com/office/drawing/2014/main" id="{50F9A743-201B-45E7-83EA-53A7EF5E5CDF}"/>
              </a:ext>
            </a:extLst>
          </p:cNvPr>
          <p:cNvSpPr txBox="1"/>
          <p:nvPr/>
        </p:nvSpPr>
        <p:spPr>
          <a:xfrm>
            <a:off x="1399808" y="4441276"/>
            <a:ext cx="6845969" cy="868892"/>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 elit, sed dori eiusmod tempor incididunt utla bore et dolore magna.</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13" name="Arrow: Right 12">
            <a:extLst>
              <a:ext uri="{FF2B5EF4-FFF2-40B4-BE49-F238E27FC236}">
                <a16:creationId xmlns:a16="http://schemas.microsoft.com/office/drawing/2014/main" id="{8345BB0A-929E-4D5A-B615-DE25F4C6A52D}"/>
              </a:ext>
            </a:extLst>
          </p:cNvPr>
          <p:cNvSpPr/>
          <p:nvPr/>
        </p:nvSpPr>
        <p:spPr>
          <a:xfrm>
            <a:off x="1516695" y="6482772"/>
            <a:ext cx="5668965" cy="191078"/>
          </a:xfrm>
          <a:prstGeom prst="rightArrow">
            <a:avLst>
              <a:gd name="adj1" fmla="val 50000"/>
              <a:gd name="adj2" fmla="val 66616"/>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2BD5A965-F19D-4090-8EEB-5CF81D9896F5}"/>
              </a:ext>
            </a:extLst>
          </p:cNvPr>
          <p:cNvSpPr txBox="1"/>
          <p:nvPr/>
        </p:nvSpPr>
        <p:spPr>
          <a:xfrm>
            <a:off x="1399808" y="5898592"/>
            <a:ext cx="2829292" cy="400110"/>
          </a:xfrm>
          <a:prstGeom prst="rect">
            <a:avLst/>
          </a:prstGeom>
          <a:noFill/>
        </p:spPr>
        <p:txBody>
          <a:bodyPr wrap="square" rtlCol="0">
            <a:spAutoFit/>
          </a:bodyPr>
          <a:lstStyle/>
          <a:p>
            <a:r>
              <a:rPr lang="en-US" sz="2000">
                <a:solidFill>
                  <a:srgbClr val="1B1E28"/>
                </a:solidFill>
                <a:latin typeface="Manrope SemiBold" pitchFamily="2" charset="0"/>
              </a:rPr>
              <a:t>Digital Marketing</a:t>
            </a:r>
            <a:endParaRPr lang="en-ID" sz="2000">
              <a:solidFill>
                <a:srgbClr val="1B1E28"/>
              </a:solidFill>
              <a:latin typeface="Manrope SemiBold" pitchFamily="2" charset="0"/>
            </a:endParaRPr>
          </a:p>
        </p:txBody>
      </p:sp>
      <p:sp>
        <p:nvSpPr>
          <p:cNvPr id="15" name="TextBox 14">
            <a:extLst>
              <a:ext uri="{FF2B5EF4-FFF2-40B4-BE49-F238E27FC236}">
                <a16:creationId xmlns:a16="http://schemas.microsoft.com/office/drawing/2014/main" id="{C14E94D3-06C0-49CD-A0A3-DE5D82867F77}"/>
              </a:ext>
            </a:extLst>
          </p:cNvPr>
          <p:cNvSpPr txBox="1"/>
          <p:nvPr/>
        </p:nvSpPr>
        <p:spPr>
          <a:xfrm>
            <a:off x="6157204" y="5898592"/>
            <a:ext cx="991748" cy="400110"/>
          </a:xfrm>
          <a:prstGeom prst="rect">
            <a:avLst/>
          </a:prstGeom>
          <a:noFill/>
        </p:spPr>
        <p:txBody>
          <a:bodyPr wrap="square" rtlCol="0">
            <a:spAutoFit/>
          </a:bodyPr>
          <a:lstStyle/>
          <a:p>
            <a:pPr algn="r"/>
            <a:r>
              <a:rPr lang="en-US" sz="2000">
                <a:solidFill>
                  <a:srgbClr val="1B1E28"/>
                </a:solidFill>
                <a:latin typeface="Manrope SemiBold" pitchFamily="2" charset="0"/>
              </a:rPr>
              <a:t>90%</a:t>
            </a:r>
            <a:endParaRPr lang="en-ID" sz="2000">
              <a:solidFill>
                <a:srgbClr val="1B1E28"/>
              </a:solidFill>
              <a:latin typeface="Manrope SemiBold" pitchFamily="2" charset="0"/>
            </a:endParaRPr>
          </a:p>
        </p:txBody>
      </p:sp>
      <p:sp>
        <p:nvSpPr>
          <p:cNvPr id="16" name="Arrow: Right 15">
            <a:extLst>
              <a:ext uri="{FF2B5EF4-FFF2-40B4-BE49-F238E27FC236}">
                <a16:creationId xmlns:a16="http://schemas.microsoft.com/office/drawing/2014/main" id="{B360B471-A0B2-4AC0-A37C-112B30AA08E6}"/>
              </a:ext>
            </a:extLst>
          </p:cNvPr>
          <p:cNvSpPr/>
          <p:nvPr/>
        </p:nvSpPr>
        <p:spPr>
          <a:xfrm>
            <a:off x="1516695" y="7633016"/>
            <a:ext cx="4731705" cy="191078"/>
          </a:xfrm>
          <a:prstGeom prst="rightArrow">
            <a:avLst>
              <a:gd name="adj1" fmla="val 50000"/>
              <a:gd name="adj2" fmla="val 66616"/>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51A528C0-5DFB-4C15-AE6A-6C7895CD11ED}"/>
              </a:ext>
            </a:extLst>
          </p:cNvPr>
          <p:cNvSpPr txBox="1"/>
          <p:nvPr/>
        </p:nvSpPr>
        <p:spPr>
          <a:xfrm>
            <a:off x="1399808" y="7048836"/>
            <a:ext cx="3076942" cy="400110"/>
          </a:xfrm>
          <a:prstGeom prst="rect">
            <a:avLst/>
          </a:prstGeom>
          <a:noFill/>
        </p:spPr>
        <p:txBody>
          <a:bodyPr wrap="square" rtlCol="0">
            <a:spAutoFit/>
          </a:bodyPr>
          <a:lstStyle/>
          <a:p>
            <a:r>
              <a:rPr lang="en-US" sz="2000">
                <a:solidFill>
                  <a:srgbClr val="1B1E28"/>
                </a:solidFill>
                <a:latin typeface="Manrope SemiBold" pitchFamily="2" charset="0"/>
              </a:rPr>
              <a:t>Financial Planning</a:t>
            </a:r>
            <a:endParaRPr lang="en-ID" sz="2000">
              <a:solidFill>
                <a:srgbClr val="1B1E28"/>
              </a:solidFill>
              <a:latin typeface="Manrope SemiBold" pitchFamily="2" charset="0"/>
            </a:endParaRPr>
          </a:p>
        </p:txBody>
      </p:sp>
      <p:sp>
        <p:nvSpPr>
          <p:cNvPr id="18" name="TextBox 17">
            <a:extLst>
              <a:ext uri="{FF2B5EF4-FFF2-40B4-BE49-F238E27FC236}">
                <a16:creationId xmlns:a16="http://schemas.microsoft.com/office/drawing/2014/main" id="{5C941AA9-7DC2-42A0-BCE5-14CB004ECD46}"/>
              </a:ext>
            </a:extLst>
          </p:cNvPr>
          <p:cNvSpPr txBox="1"/>
          <p:nvPr/>
        </p:nvSpPr>
        <p:spPr>
          <a:xfrm>
            <a:off x="5431273" y="7048836"/>
            <a:ext cx="991748" cy="400110"/>
          </a:xfrm>
          <a:prstGeom prst="rect">
            <a:avLst/>
          </a:prstGeom>
          <a:noFill/>
        </p:spPr>
        <p:txBody>
          <a:bodyPr wrap="square" rtlCol="0">
            <a:spAutoFit/>
          </a:bodyPr>
          <a:lstStyle/>
          <a:p>
            <a:pPr algn="r"/>
            <a:r>
              <a:rPr lang="en-US" sz="2000">
                <a:solidFill>
                  <a:srgbClr val="1B1E28"/>
                </a:solidFill>
                <a:latin typeface="Manrope SemiBold" pitchFamily="2" charset="0"/>
              </a:rPr>
              <a:t>75%</a:t>
            </a:r>
            <a:endParaRPr lang="en-ID" sz="2000">
              <a:solidFill>
                <a:srgbClr val="1B1E28"/>
              </a:solidFill>
              <a:latin typeface="Manrope SemiBold" pitchFamily="2" charset="0"/>
            </a:endParaRPr>
          </a:p>
        </p:txBody>
      </p:sp>
      <p:sp>
        <p:nvSpPr>
          <p:cNvPr id="19" name="Arrow: Right 18">
            <a:extLst>
              <a:ext uri="{FF2B5EF4-FFF2-40B4-BE49-F238E27FC236}">
                <a16:creationId xmlns:a16="http://schemas.microsoft.com/office/drawing/2014/main" id="{9B8F5D2E-BA00-4F8E-80DD-E8924175A9D5}"/>
              </a:ext>
            </a:extLst>
          </p:cNvPr>
          <p:cNvSpPr/>
          <p:nvPr/>
        </p:nvSpPr>
        <p:spPr>
          <a:xfrm>
            <a:off x="1516695" y="8783260"/>
            <a:ext cx="5182555" cy="191078"/>
          </a:xfrm>
          <a:prstGeom prst="rightArrow">
            <a:avLst>
              <a:gd name="adj1" fmla="val 50000"/>
              <a:gd name="adj2" fmla="val 66616"/>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TextBox 19">
            <a:extLst>
              <a:ext uri="{FF2B5EF4-FFF2-40B4-BE49-F238E27FC236}">
                <a16:creationId xmlns:a16="http://schemas.microsoft.com/office/drawing/2014/main" id="{8918596D-0BDF-49E2-8DCF-4790EA13892F}"/>
              </a:ext>
            </a:extLst>
          </p:cNvPr>
          <p:cNvSpPr txBox="1"/>
          <p:nvPr/>
        </p:nvSpPr>
        <p:spPr>
          <a:xfrm>
            <a:off x="1399807" y="8199080"/>
            <a:ext cx="4031465" cy="400110"/>
          </a:xfrm>
          <a:prstGeom prst="rect">
            <a:avLst/>
          </a:prstGeom>
          <a:noFill/>
        </p:spPr>
        <p:txBody>
          <a:bodyPr wrap="square" rtlCol="0">
            <a:spAutoFit/>
          </a:bodyPr>
          <a:lstStyle/>
          <a:p>
            <a:r>
              <a:rPr lang="en-US" sz="2000">
                <a:solidFill>
                  <a:srgbClr val="1B1E28"/>
                </a:solidFill>
                <a:latin typeface="Manrope SemiBold" pitchFamily="2" charset="0"/>
              </a:rPr>
              <a:t>Leadership Teamwork</a:t>
            </a:r>
            <a:endParaRPr lang="en-ID" sz="2000">
              <a:solidFill>
                <a:srgbClr val="1B1E28"/>
              </a:solidFill>
              <a:latin typeface="Manrope SemiBold" pitchFamily="2" charset="0"/>
            </a:endParaRPr>
          </a:p>
        </p:txBody>
      </p:sp>
      <p:sp>
        <p:nvSpPr>
          <p:cNvPr id="21" name="TextBox 20">
            <a:extLst>
              <a:ext uri="{FF2B5EF4-FFF2-40B4-BE49-F238E27FC236}">
                <a16:creationId xmlns:a16="http://schemas.microsoft.com/office/drawing/2014/main" id="{0A0785EB-2C66-484B-9E85-C22414389AF3}"/>
              </a:ext>
            </a:extLst>
          </p:cNvPr>
          <p:cNvSpPr txBox="1"/>
          <p:nvPr/>
        </p:nvSpPr>
        <p:spPr>
          <a:xfrm>
            <a:off x="5707502" y="8199080"/>
            <a:ext cx="991748" cy="400110"/>
          </a:xfrm>
          <a:prstGeom prst="rect">
            <a:avLst/>
          </a:prstGeom>
          <a:noFill/>
        </p:spPr>
        <p:txBody>
          <a:bodyPr wrap="square" rtlCol="0">
            <a:spAutoFit/>
          </a:bodyPr>
          <a:lstStyle/>
          <a:p>
            <a:pPr algn="r"/>
            <a:r>
              <a:rPr lang="en-US" sz="2000">
                <a:solidFill>
                  <a:srgbClr val="1B1E28"/>
                </a:solidFill>
                <a:latin typeface="Manrope SemiBold" pitchFamily="2" charset="0"/>
              </a:rPr>
              <a:t>80%</a:t>
            </a:r>
            <a:endParaRPr lang="en-ID" sz="2000">
              <a:solidFill>
                <a:srgbClr val="1B1E28"/>
              </a:solidFill>
              <a:latin typeface="Manrope SemiBold" pitchFamily="2" charset="0"/>
            </a:endParaRPr>
          </a:p>
        </p:txBody>
      </p:sp>
      <p:sp>
        <p:nvSpPr>
          <p:cNvPr id="3" name="Picture Placeholder 2">
            <a:extLst>
              <a:ext uri="{FF2B5EF4-FFF2-40B4-BE49-F238E27FC236}">
                <a16:creationId xmlns:a16="http://schemas.microsoft.com/office/drawing/2014/main" id="{E7235337-BF78-4015-8698-E22B2F40455B}"/>
              </a:ext>
            </a:extLst>
          </p:cNvPr>
          <p:cNvSpPr>
            <a:spLocks noGrp="1"/>
          </p:cNvSpPr>
          <p:nvPr>
            <p:ph type="pic" sz="quarter" idx="10"/>
          </p:nvPr>
        </p:nvSpPr>
        <p:spPr/>
      </p:sp>
    </p:spTree>
    <p:extLst>
      <p:ext uri="{BB962C8B-B14F-4D97-AF65-F5344CB8AC3E}">
        <p14:creationId xmlns:p14="http://schemas.microsoft.com/office/powerpoint/2010/main" val="20882203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Rectangle 88">
            <a:extLst>
              <a:ext uri="{FF2B5EF4-FFF2-40B4-BE49-F238E27FC236}">
                <a16:creationId xmlns:a16="http://schemas.microsoft.com/office/drawing/2014/main" id="{D531BC37-42A4-4A87-B8EA-D4191A2B8E6A}"/>
              </a:ext>
            </a:extLst>
          </p:cNvPr>
          <p:cNvSpPr/>
          <p:nvPr/>
        </p:nvSpPr>
        <p:spPr>
          <a:xfrm>
            <a:off x="6441499" y="3911672"/>
            <a:ext cx="5195451" cy="2467327"/>
          </a:xfrm>
          <a:prstGeom prst="rect">
            <a:avLst/>
          </a:prstGeom>
          <a:solidFill>
            <a:srgbClr val="F7FAFF"/>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8" name="Rectangle 87">
            <a:extLst>
              <a:ext uri="{FF2B5EF4-FFF2-40B4-BE49-F238E27FC236}">
                <a16:creationId xmlns:a16="http://schemas.microsoft.com/office/drawing/2014/main" id="{636660F8-FEDD-4FDB-B2E2-E92E1382E8AC}"/>
              </a:ext>
            </a:extLst>
          </p:cNvPr>
          <p:cNvSpPr/>
          <p:nvPr/>
        </p:nvSpPr>
        <p:spPr>
          <a:xfrm>
            <a:off x="11961176" y="1159709"/>
            <a:ext cx="5195451" cy="2467327"/>
          </a:xfrm>
          <a:prstGeom prst="rect">
            <a:avLst/>
          </a:prstGeom>
          <a:solidFill>
            <a:srgbClr val="F7FAFF"/>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4" name="Rectangle 93">
            <a:extLst>
              <a:ext uri="{FF2B5EF4-FFF2-40B4-BE49-F238E27FC236}">
                <a16:creationId xmlns:a16="http://schemas.microsoft.com/office/drawing/2014/main" id="{D44D023B-61C7-42EA-BEFB-9B2A7A2AA741}"/>
              </a:ext>
            </a:extLst>
          </p:cNvPr>
          <p:cNvSpPr/>
          <p:nvPr/>
        </p:nvSpPr>
        <p:spPr>
          <a:xfrm>
            <a:off x="11961176" y="6663633"/>
            <a:ext cx="5195451" cy="2467327"/>
          </a:xfrm>
          <a:prstGeom prst="rect">
            <a:avLst/>
          </a:prstGeom>
          <a:solidFill>
            <a:srgbClr val="F7FAFF"/>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5" name="Rectangle 94">
            <a:extLst>
              <a:ext uri="{FF2B5EF4-FFF2-40B4-BE49-F238E27FC236}">
                <a16:creationId xmlns:a16="http://schemas.microsoft.com/office/drawing/2014/main" id="{02A885CE-DE5F-410B-9B41-CE19B70F23B3}"/>
              </a:ext>
            </a:extLst>
          </p:cNvPr>
          <p:cNvSpPr/>
          <p:nvPr/>
        </p:nvSpPr>
        <p:spPr>
          <a:xfrm>
            <a:off x="6441499" y="6663633"/>
            <a:ext cx="5195451" cy="2467327"/>
          </a:xfrm>
          <a:prstGeom prst="rect">
            <a:avLst/>
          </a:prstGeom>
          <a:solidFill>
            <a:srgbClr val="F7FAFF"/>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1" name="Rectangle 90">
            <a:extLst>
              <a:ext uri="{FF2B5EF4-FFF2-40B4-BE49-F238E27FC236}">
                <a16:creationId xmlns:a16="http://schemas.microsoft.com/office/drawing/2014/main" id="{E62F1BFF-D643-4F58-A7AD-2D3885817E2E}"/>
              </a:ext>
            </a:extLst>
          </p:cNvPr>
          <p:cNvSpPr/>
          <p:nvPr/>
        </p:nvSpPr>
        <p:spPr>
          <a:xfrm>
            <a:off x="11961176" y="3911671"/>
            <a:ext cx="5195451" cy="2467327"/>
          </a:xfrm>
          <a:prstGeom prst="rect">
            <a:avLst/>
          </a:prstGeom>
          <a:solidFill>
            <a:srgbClr val="F7FAFF"/>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Rectangle 1">
            <a:extLst>
              <a:ext uri="{FF2B5EF4-FFF2-40B4-BE49-F238E27FC236}">
                <a16:creationId xmlns:a16="http://schemas.microsoft.com/office/drawing/2014/main" id="{56587FF8-8C36-4598-A141-0EFF9662B851}"/>
              </a:ext>
            </a:extLst>
          </p:cNvPr>
          <p:cNvSpPr/>
          <p:nvPr/>
        </p:nvSpPr>
        <p:spPr>
          <a:xfrm>
            <a:off x="6447067" y="1159710"/>
            <a:ext cx="5195451" cy="2467327"/>
          </a:xfrm>
          <a:prstGeom prst="rect">
            <a:avLst/>
          </a:prstGeom>
          <a:solidFill>
            <a:srgbClr val="025CDE"/>
          </a:solidFill>
          <a:ln>
            <a:noFill/>
          </a:ln>
          <a:effectLst>
            <a:outerShdw blurRad="444500" dist="254000" dir="270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766E510C-D38B-4073-B33A-BADF077AECF7}"/>
              </a:ext>
            </a:extLst>
          </p:cNvPr>
          <p:cNvSpPr txBox="1"/>
          <p:nvPr/>
        </p:nvSpPr>
        <p:spPr>
          <a:xfrm>
            <a:off x="1131373" y="3196160"/>
            <a:ext cx="2627827" cy="338554"/>
          </a:xfrm>
          <a:prstGeom prst="rect">
            <a:avLst/>
          </a:prstGeom>
          <a:noFill/>
        </p:spPr>
        <p:txBody>
          <a:bodyPr wrap="square" rtlCol="0">
            <a:spAutoFit/>
          </a:bodyPr>
          <a:lstStyle/>
          <a:p>
            <a:r>
              <a:rPr lang="en-US" sz="1600">
                <a:solidFill>
                  <a:srgbClr val="025CDE"/>
                </a:solidFill>
                <a:latin typeface="Manrope ExtraBold" pitchFamily="2" charset="0"/>
              </a:rPr>
              <a:t>WHY CHOOSE US?</a:t>
            </a:r>
            <a:endParaRPr lang="en-ID" sz="1600">
              <a:solidFill>
                <a:srgbClr val="025CDE"/>
              </a:solidFill>
              <a:latin typeface="Manrope ExtraBold" pitchFamily="2" charset="0"/>
            </a:endParaRPr>
          </a:p>
        </p:txBody>
      </p:sp>
      <p:sp>
        <p:nvSpPr>
          <p:cNvPr id="11" name="TextBox 10">
            <a:extLst>
              <a:ext uri="{FF2B5EF4-FFF2-40B4-BE49-F238E27FC236}">
                <a16:creationId xmlns:a16="http://schemas.microsoft.com/office/drawing/2014/main" id="{1710E501-E003-4D3B-9A88-22E031A91806}"/>
              </a:ext>
            </a:extLst>
          </p:cNvPr>
          <p:cNvSpPr txBox="1"/>
          <p:nvPr/>
        </p:nvSpPr>
        <p:spPr>
          <a:xfrm>
            <a:off x="1131373" y="3760386"/>
            <a:ext cx="4361956" cy="1569660"/>
          </a:xfrm>
          <a:prstGeom prst="rect">
            <a:avLst/>
          </a:prstGeom>
          <a:noFill/>
        </p:spPr>
        <p:txBody>
          <a:bodyPr wrap="square" rtlCol="0">
            <a:spAutoFit/>
          </a:bodyPr>
          <a:lstStyle/>
          <a:p>
            <a:r>
              <a:rPr lang="en-US" sz="4800">
                <a:solidFill>
                  <a:srgbClr val="1B1E28"/>
                </a:solidFill>
                <a:latin typeface="Manrope ExtraBold" pitchFamily="2" charset="0"/>
              </a:rPr>
              <a:t>What Do You Get Here</a:t>
            </a:r>
          </a:p>
        </p:txBody>
      </p:sp>
      <p:sp>
        <p:nvSpPr>
          <p:cNvPr id="13" name="TextBox 12">
            <a:extLst>
              <a:ext uri="{FF2B5EF4-FFF2-40B4-BE49-F238E27FC236}">
                <a16:creationId xmlns:a16="http://schemas.microsoft.com/office/drawing/2014/main" id="{98943506-582A-4167-9CD3-850E3AAB5EC2}"/>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14" name="TextBox 13">
            <a:extLst>
              <a:ext uri="{FF2B5EF4-FFF2-40B4-BE49-F238E27FC236}">
                <a16:creationId xmlns:a16="http://schemas.microsoft.com/office/drawing/2014/main" id="{52D75180-6313-4634-A9B9-9701F6C4B550}"/>
              </a:ext>
            </a:extLst>
          </p:cNvPr>
          <p:cNvSpPr txBox="1"/>
          <p:nvPr/>
        </p:nvSpPr>
        <p:spPr>
          <a:xfrm>
            <a:off x="7058809" y="2242141"/>
            <a:ext cx="3960832" cy="868892"/>
          </a:xfrm>
          <a:prstGeom prst="rect">
            <a:avLst/>
          </a:prstGeom>
          <a:noFill/>
        </p:spPr>
        <p:txBody>
          <a:bodyPr wrap="square" rtlCol="0">
            <a:spAutoFit/>
          </a:bodyPr>
          <a:lstStyle/>
          <a:p>
            <a:pPr>
              <a:lnSpc>
                <a:spcPct val="150000"/>
              </a:lnSpc>
            </a:pPr>
            <a:r>
              <a:rPr lang="en-US">
                <a:solidFill>
                  <a:schemeClr val="bg1">
                    <a:lumMod val="9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 adipiscing elit sed do eiusmod.</a:t>
            </a:r>
            <a:endParaRPr lang="en-ID">
              <a:solidFill>
                <a:schemeClr val="bg1">
                  <a:lumMod val="9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15" name="TextBox 14">
            <a:extLst>
              <a:ext uri="{FF2B5EF4-FFF2-40B4-BE49-F238E27FC236}">
                <a16:creationId xmlns:a16="http://schemas.microsoft.com/office/drawing/2014/main" id="{92E10A11-6FD5-4055-8674-0D0448B39CC1}"/>
              </a:ext>
            </a:extLst>
          </p:cNvPr>
          <p:cNvSpPr txBox="1"/>
          <p:nvPr/>
        </p:nvSpPr>
        <p:spPr>
          <a:xfrm>
            <a:off x="7058808" y="1796225"/>
            <a:ext cx="3493080" cy="400110"/>
          </a:xfrm>
          <a:prstGeom prst="rect">
            <a:avLst/>
          </a:prstGeom>
          <a:noFill/>
        </p:spPr>
        <p:txBody>
          <a:bodyPr wrap="square" rtlCol="0">
            <a:spAutoFit/>
          </a:bodyPr>
          <a:lstStyle/>
          <a:p>
            <a:r>
              <a:rPr lang="en-US" sz="2000">
                <a:solidFill>
                  <a:schemeClr val="bg1"/>
                </a:solidFill>
                <a:latin typeface="Manrope SemiBold" pitchFamily="2" charset="0"/>
              </a:rPr>
              <a:t>Coworking Space</a:t>
            </a:r>
            <a:endParaRPr lang="en-ID" sz="2000">
              <a:solidFill>
                <a:schemeClr val="bg1"/>
              </a:solidFill>
              <a:latin typeface="Manrope SemiBold" pitchFamily="2" charset="0"/>
            </a:endParaRPr>
          </a:p>
        </p:txBody>
      </p:sp>
      <p:pic>
        <p:nvPicPr>
          <p:cNvPr id="16" name="Graphic 15" descr="Boardroom">
            <a:extLst>
              <a:ext uri="{FF2B5EF4-FFF2-40B4-BE49-F238E27FC236}">
                <a16:creationId xmlns:a16="http://schemas.microsoft.com/office/drawing/2014/main" id="{6D30BCA4-0E6D-412E-933F-1778D5A79B9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731641" y="1341773"/>
            <a:ext cx="576000" cy="576000"/>
          </a:xfrm>
          <a:prstGeom prst="rect">
            <a:avLst/>
          </a:prstGeom>
        </p:spPr>
      </p:pic>
      <p:sp>
        <p:nvSpPr>
          <p:cNvPr id="35" name="TextBox 34">
            <a:extLst>
              <a:ext uri="{FF2B5EF4-FFF2-40B4-BE49-F238E27FC236}">
                <a16:creationId xmlns:a16="http://schemas.microsoft.com/office/drawing/2014/main" id="{566D8FE4-A3D3-44F6-92D0-53B12C0B2188}"/>
              </a:ext>
            </a:extLst>
          </p:cNvPr>
          <p:cNvSpPr txBox="1"/>
          <p:nvPr/>
        </p:nvSpPr>
        <p:spPr>
          <a:xfrm>
            <a:off x="12572918" y="2242140"/>
            <a:ext cx="3960832" cy="868892"/>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 adipiscing elit sed do eiusmod.</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36" name="TextBox 35">
            <a:extLst>
              <a:ext uri="{FF2B5EF4-FFF2-40B4-BE49-F238E27FC236}">
                <a16:creationId xmlns:a16="http://schemas.microsoft.com/office/drawing/2014/main" id="{98429F35-6D33-4C77-BF2E-258637ECF55E}"/>
              </a:ext>
            </a:extLst>
          </p:cNvPr>
          <p:cNvSpPr txBox="1"/>
          <p:nvPr/>
        </p:nvSpPr>
        <p:spPr>
          <a:xfrm>
            <a:off x="12572917" y="1796224"/>
            <a:ext cx="3493080" cy="400110"/>
          </a:xfrm>
          <a:prstGeom prst="rect">
            <a:avLst/>
          </a:prstGeom>
          <a:noFill/>
        </p:spPr>
        <p:txBody>
          <a:bodyPr wrap="square" rtlCol="0">
            <a:spAutoFit/>
          </a:bodyPr>
          <a:lstStyle/>
          <a:p>
            <a:r>
              <a:rPr lang="en-US" sz="2000">
                <a:solidFill>
                  <a:srgbClr val="1B1E28"/>
                </a:solidFill>
                <a:latin typeface="Manrope SemiBold" pitchFamily="2" charset="0"/>
              </a:rPr>
              <a:t>Games Zone</a:t>
            </a:r>
            <a:endParaRPr lang="en-ID" sz="2000">
              <a:solidFill>
                <a:srgbClr val="1B1E28"/>
              </a:solidFill>
              <a:latin typeface="Manrope SemiBold" pitchFamily="2" charset="0"/>
            </a:endParaRPr>
          </a:p>
        </p:txBody>
      </p:sp>
      <p:pic>
        <p:nvPicPr>
          <p:cNvPr id="39" name="Graphic 38" descr="Game controller">
            <a:extLst>
              <a:ext uri="{FF2B5EF4-FFF2-40B4-BE49-F238E27FC236}">
                <a16:creationId xmlns:a16="http://schemas.microsoft.com/office/drawing/2014/main" id="{217FE93F-4B7F-43E6-9BC8-D1766C9BEEF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6245750" y="1341772"/>
            <a:ext cx="576000" cy="576000"/>
          </a:xfrm>
          <a:prstGeom prst="rect">
            <a:avLst/>
          </a:prstGeom>
        </p:spPr>
      </p:pic>
      <p:sp>
        <p:nvSpPr>
          <p:cNvPr id="67" name="TextBox 66">
            <a:extLst>
              <a:ext uri="{FF2B5EF4-FFF2-40B4-BE49-F238E27FC236}">
                <a16:creationId xmlns:a16="http://schemas.microsoft.com/office/drawing/2014/main" id="{156AB5A7-8AE3-4CB7-A812-E197646E2A4A}"/>
              </a:ext>
            </a:extLst>
          </p:cNvPr>
          <p:cNvSpPr txBox="1"/>
          <p:nvPr/>
        </p:nvSpPr>
        <p:spPr>
          <a:xfrm>
            <a:off x="12572918" y="4992267"/>
            <a:ext cx="3960832" cy="868892"/>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 adipiscing elit sed do eiusmod.</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68" name="TextBox 67">
            <a:extLst>
              <a:ext uri="{FF2B5EF4-FFF2-40B4-BE49-F238E27FC236}">
                <a16:creationId xmlns:a16="http://schemas.microsoft.com/office/drawing/2014/main" id="{ADEA8E69-1573-406D-BF36-8B11F4E1BA14}"/>
              </a:ext>
            </a:extLst>
          </p:cNvPr>
          <p:cNvSpPr txBox="1"/>
          <p:nvPr/>
        </p:nvSpPr>
        <p:spPr>
          <a:xfrm>
            <a:off x="12572917" y="4546351"/>
            <a:ext cx="3493080" cy="400110"/>
          </a:xfrm>
          <a:prstGeom prst="rect">
            <a:avLst/>
          </a:prstGeom>
          <a:noFill/>
        </p:spPr>
        <p:txBody>
          <a:bodyPr wrap="square" rtlCol="0">
            <a:spAutoFit/>
          </a:bodyPr>
          <a:lstStyle/>
          <a:p>
            <a:r>
              <a:rPr lang="en-US" sz="2000">
                <a:solidFill>
                  <a:srgbClr val="1B1E28"/>
                </a:solidFill>
                <a:latin typeface="Manrope SemiBold" pitchFamily="2" charset="0"/>
              </a:rPr>
              <a:t>Comfortable Zone</a:t>
            </a:r>
            <a:endParaRPr lang="en-ID" sz="2000">
              <a:solidFill>
                <a:srgbClr val="1B1E28"/>
              </a:solidFill>
              <a:latin typeface="Manrope SemiBold" pitchFamily="2" charset="0"/>
            </a:endParaRPr>
          </a:p>
        </p:txBody>
      </p:sp>
      <p:sp>
        <p:nvSpPr>
          <p:cNvPr id="71" name="TextBox 70">
            <a:extLst>
              <a:ext uri="{FF2B5EF4-FFF2-40B4-BE49-F238E27FC236}">
                <a16:creationId xmlns:a16="http://schemas.microsoft.com/office/drawing/2014/main" id="{B7B1B6C7-4C46-45CD-AF60-61DF8AC1F905}"/>
              </a:ext>
            </a:extLst>
          </p:cNvPr>
          <p:cNvSpPr txBox="1"/>
          <p:nvPr/>
        </p:nvSpPr>
        <p:spPr>
          <a:xfrm>
            <a:off x="7058809" y="4988381"/>
            <a:ext cx="3960832" cy="868892"/>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 adipiscing elit sed do eiusmod.</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72" name="TextBox 71">
            <a:extLst>
              <a:ext uri="{FF2B5EF4-FFF2-40B4-BE49-F238E27FC236}">
                <a16:creationId xmlns:a16="http://schemas.microsoft.com/office/drawing/2014/main" id="{51177DE9-46AB-43BA-B9EC-79BC3FF009F6}"/>
              </a:ext>
            </a:extLst>
          </p:cNvPr>
          <p:cNvSpPr txBox="1"/>
          <p:nvPr/>
        </p:nvSpPr>
        <p:spPr>
          <a:xfrm>
            <a:off x="7058808" y="4542465"/>
            <a:ext cx="3493080" cy="400110"/>
          </a:xfrm>
          <a:prstGeom prst="rect">
            <a:avLst/>
          </a:prstGeom>
          <a:noFill/>
        </p:spPr>
        <p:txBody>
          <a:bodyPr wrap="square" rtlCol="0">
            <a:spAutoFit/>
          </a:bodyPr>
          <a:lstStyle/>
          <a:p>
            <a:r>
              <a:rPr lang="en-US" sz="2000">
                <a:solidFill>
                  <a:srgbClr val="1B1E28"/>
                </a:solidFill>
                <a:latin typeface="Manrope SemiBold" pitchFamily="2" charset="0"/>
              </a:rPr>
              <a:t>Snack, Drink &amp; Food</a:t>
            </a:r>
            <a:endParaRPr lang="en-ID" sz="2000">
              <a:solidFill>
                <a:srgbClr val="1B1E28"/>
              </a:solidFill>
              <a:latin typeface="Manrope SemiBold" pitchFamily="2" charset="0"/>
            </a:endParaRPr>
          </a:p>
        </p:txBody>
      </p:sp>
      <p:sp>
        <p:nvSpPr>
          <p:cNvPr id="76" name="TextBox 75">
            <a:extLst>
              <a:ext uri="{FF2B5EF4-FFF2-40B4-BE49-F238E27FC236}">
                <a16:creationId xmlns:a16="http://schemas.microsoft.com/office/drawing/2014/main" id="{71049314-0A8D-40CF-91F2-2FEFC2FB22DE}"/>
              </a:ext>
            </a:extLst>
          </p:cNvPr>
          <p:cNvSpPr txBox="1"/>
          <p:nvPr/>
        </p:nvSpPr>
        <p:spPr>
          <a:xfrm>
            <a:off x="12572918" y="7737623"/>
            <a:ext cx="3960832" cy="868892"/>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 adipiscing elit sed do eiusmod.</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77" name="TextBox 76">
            <a:extLst>
              <a:ext uri="{FF2B5EF4-FFF2-40B4-BE49-F238E27FC236}">
                <a16:creationId xmlns:a16="http://schemas.microsoft.com/office/drawing/2014/main" id="{59A6837F-3077-4C58-A387-AD683B801466}"/>
              </a:ext>
            </a:extLst>
          </p:cNvPr>
          <p:cNvSpPr txBox="1"/>
          <p:nvPr/>
        </p:nvSpPr>
        <p:spPr>
          <a:xfrm>
            <a:off x="12572917" y="7291707"/>
            <a:ext cx="3493080" cy="400110"/>
          </a:xfrm>
          <a:prstGeom prst="rect">
            <a:avLst/>
          </a:prstGeom>
          <a:noFill/>
        </p:spPr>
        <p:txBody>
          <a:bodyPr wrap="square" rtlCol="0">
            <a:spAutoFit/>
          </a:bodyPr>
          <a:lstStyle/>
          <a:p>
            <a:r>
              <a:rPr lang="en-US" sz="2000">
                <a:solidFill>
                  <a:srgbClr val="1B1E28"/>
                </a:solidFill>
                <a:latin typeface="Manrope SemiBold" pitchFamily="2" charset="0"/>
              </a:rPr>
              <a:t>Free Access Wifi</a:t>
            </a:r>
            <a:endParaRPr lang="en-ID" sz="2000">
              <a:solidFill>
                <a:srgbClr val="1B1E28"/>
              </a:solidFill>
              <a:latin typeface="Manrope SemiBold" pitchFamily="2" charset="0"/>
            </a:endParaRPr>
          </a:p>
        </p:txBody>
      </p:sp>
      <p:sp>
        <p:nvSpPr>
          <p:cNvPr id="79" name="TextBox 78">
            <a:extLst>
              <a:ext uri="{FF2B5EF4-FFF2-40B4-BE49-F238E27FC236}">
                <a16:creationId xmlns:a16="http://schemas.microsoft.com/office/drawing/2014/main" id="{E5CA1933-E424-4F4B-834B-6AC6692CAABD}"/>
              </a:ext>
            </a:extLst>
          </p:cNvPr>
          <p:cNvSpPr txBox="1"/>
          <p:nvPr/>
        </p:nvSpPr>
        <p:spPr>
          <a:xfrm>
            <a:off x="7058809" y="7733737"/>
            <a:ext cx="3960832" cy="868892"/>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 adipiscing elit sed do eiusmod.</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80" name="TextBox 79">
            <a:extLst>
              <a:ext uri="{FF2B5EF4-FFF2-40B4-BE49-F238E27FC236}">
                <a16:creationId xmlns:a16="http://schemas.microsoft.com/office/drawing/2014/main" id="{9FFA1BE6-6DA2-44FE-9D40-F53CD5E97D13}"/>
              </a:ext>
            </a:extLst>
          </p:cNvPr>
          <p:cNvSpPr txBox="1"/>
          <p:nvPr/>
        </p:nvSpPr>
        <p:spPr>
          <a:xfrm>
            <a:off x="7058808" y="7287821"/>
            <a:ext cx="2917081" cy="400110"/>
          </a:xfrm>
          <a:prstGeom prst="rect">
            <a:avLst/>
          </a:prstGeom>
          <a:noFill/>
        </p:spPr>
        <p:txBody>
          <a:bodyPr wrap="square" rtlCol="0">
            <a:spAutoFit/>
          </a:bodyPr>
          <a:lstStyle/>
          <a:p>
            <a:r>
              <a:rPr lang="en-US" sz="2000">
                <a:solidFill>
                  <a:srgbClr val="1B1E28"/>
                </a:solidFill>
                <a:latin typeface="Manrope SemiBold" pitchFamily="2" charset="0"/>
              </a:rPr>
              <a:t>Sport Center</a:t>
            </a:r>
            <a:endParaRPr lang="en-ID" sz="2000">
              <a:solidFill>
                <a:srgbClr val="1B1E28"/>
              </a:solidFill>
              <a:latin typeface="Manrope SemiBold" pitchFamily="2" charset="0"/>
            </a:endParaRPr>
          </a:p>
        </p:txBody>
      </p:sp>
      <p:pic>
        <p:nvPicPr>
          <p:cNvPr id="82" name="Graphic 81" descr="Burger and drink">
            <a:extLst>
              <a:ext uri="{FF2B5EF4-FFF2-40B4-BE49-F238E27FC236}">
                <a16:creationId xmlns:a16="http://schemas.microsoft.com/office/drawing/2014/main" id="{8743A22A-7877-4379-A2F1-603C40B611E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731641" y="4092182"/>
            <a:ext cx="576000" cy="576000"/>
          </a:xfrm>
          <a:prstGeom prst="rect">
            <a:avLst/>
          </a:prstGeom>
        </p:spPr>
      </p:pic>
      <p:pic>
        <p:nvPicPr>
          <p:cNvPr id="83" name="Graphic 82" descr="Couch">
            <a:extLst>
              <a:ext uri="{FF2B5EF4-FFF2-40B4-BE49-F238E27FC236}">
                <a16:creationId xmlns:a16="http://schemas.microsoft.com/office/drawing/2014/main" id="{1A3CA457-5888-41D0-BCBA-E09755B22E8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6245750" y="4091899"/>
            <a:ext cx="576000" cy="576000"/>
          </a:xfrm>
          <a:prstGeom prst="rect">
            <a:avLst/>
          </a:prstGeom>
        </p:spPr>
      </p:pic>
      <p:pic>
        <p:nvPicPr>
          <p:cNvPr id="84" name="Graphic 83" descr="Body builder">
            <a:extLst>
              <a:ext uri="{FF2B5EF4-FFF2-40B4-BE49-F238E27FC236}">
                <a16:creationId xmlns:a16="http://schemas.microsoft.com/office/drawing/2014/main" id="{9167332A-E515-4108-A560-EB25098DAB3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731641" y="6834323"/>
            <a:ext cx="576000" cy="576000"/>
          </a:xfrm>
          <a:prstGeom prst="rect">
            <a:avLst/>
          </a:prstGeom>
        </p:spPr>
      </p:pic>
      <p:pic>
        <p:nvPicPr>
          <p:cNvPr id="85" name="Graphic 84" descr="Wireless router">
            <a:extLst>
              <a:ext uri="{FF2B5EF4-FFF2-40B4-BE49-F238E27FC236}">
                <a16:creationId xmlns:a16="http://schemas.microsoft.com/office/drawing/2014/main" id="{B6E38E62-6026-42B1-9312-7728BE7267F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6245750" y="6834323"/>
            <a:ext cx="576000" cy="576000"/>
          </a:xfrm>
          <a:prstGeom prst="rect">
            <a:avLst/>
          </a:prstGeom>
        </p:spPr>
      </p:pic>
      <p:sp>
        <p:nvSpPr>
          <p:cNvPr id="86" name="TextBox 85">
            <a:extLst>
              <a:ext uri="{FF2B5EF4-FFF2-40B4-BE49-F238E27FC236}">
                <a16:creationId xmlns:a16="http://schemas.microsoft.com/office/drawing/2014/main" id="{8051DE97-2808-461C-BFFB-08C02D34AABF}"/>
              </a:ext>
            </a:extLst>
          </p:cNvPr>
          <p:cNvSpPr txBox="1"/>
          <p:nvPr/>
        </p:nvSpPr>
        <p:spPr>
          <a:xfrm>
            <a:off x="1131373" y="5705894"/>
            <a:ext cx="4260806" cy="1699889"/>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consecten adipiscin elit, sed dori eiusmod tempor incididunt utla bore et dolore magnasi aliqua the sceleris ferment.</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Tree>
    <p:extLst>
      <p:ext uri="{BB962C8B-B14F-4D97-AF65-F5344CB8AC3E}">
        <p14:creationId xmlns:p14="http://schemas.microsoft.com/office/powerpoint/2010/main" val="21005048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Shape 24">
            <a:extLst>
              <a:ext uri="{FF2B5EF4-FFF2-40B4-BE49-F238E27FC236}">
                <a16:creationId xmlns:a16="http://schemas.microsoft.com/office/drawing/2014/main" id="{53A2E255-9253-49D9-976C-FD039A349973}"/>
              </a:ext>
            </a:extLst>
          </p:cNvPr>
          <p:cNvSpPr/>
          <p:nvPr/>
        </p:nvSpPr>
        <p:spPr>
          <a:xfrm>
            <a:off x="9509979" y="0"/>
            <a:ext cx="8778021" cy="10287000"/>
          </a:xfrm>
          <a:custGeom>
            <a:avLst/>
            <a:gdLst>
              <a:gd name="connsiteX0" fmla="*/ 274 w 8778021"/>
              <a:gd name="connsiteY0" fmla="*/ 0 h 10287000"/>
              <a:gd name="connsiteX1" fmla="*/ 423731 w 8778021"/>
              <a:gd name="connsiteY1" fmla="*/ 0 h 10287000"/>
              <a:gd name="connsiteX2" fmla="*/ 8778021 w 8778021"/>
              <a:gd name="connsiteY2" fmla="*/ 0 h 10287000"/>
              <a:gd name="connsiteX3" fmla="*/ 8778021 w 8778021"/>
              <a:gd name="connsiteY3" fmla="*/ 10287000 h 10287000"/>
              <a:gd name="connsiteX4" fmla="*/ 1595106 w 8778021"/>
              <a:gd name="connsiteY4" fmla="*/ 10287000 h 10287000"/>
              <a:gd name="connsiteX5" fmla="*/ 423731 w 8778021"/>
              <a:gd name="connsiteY5" fmla="*/ 10287000 h 10287000"/>
              <a:gd name="connsiteX6" fmla="*/ 376971 w 8778021"/>
              <a:gd name="connsiteY6" fmla="*/ 10287000 h 10287000"/>
              <a:gd name="connsiteX7" fmla="*/ 376971 w 8778021"/>
              <a:gd name="connsiteY7" fmla="*/ 9660207 h 10287000"/>
              <a:gd name="connsiteX8" fmla="*/ 374332 w 8778021"/>
              <a:gd name="connsiteY8" fmla="*/ 9554685 h 10287000"/>
              <a:gd name="connsiteX9" fmla="*/ 1648652 w 8778021"/>
              <a:gd name="connsiteY9" fmla="*/ 7264627 h 10287000"/>
              <a:gd name="connsiteX10" fmla="*/ 1669633 w 8778021"/>
              <a:gd name="connsiteY10" fmla="*/ 7227468 h 10287000"/>
              <a:gd name="connsiteX11" fmla="*/ 1673482 w 8778021"/>
              <a:gd name="connsiteY11" fmla="*/ 7222321 h 10287000"/>
              <a:gd name="connsiteX12" fmla="*/ 1966731 w 8778021"/>
              <a:gd name="connsiteY12" fmla="*/ 6262289 h 10287000"/>
              <a:gd name="connsiteX13" fmla="*/ 1209690 w 8778021"/>
              <a:gd name="connsiteY13" fmla="*/ 4838466 h 10287000"/>
              <a:gd name="connsiteX14" fmla="*/ 1142657 w 8778021"/>
              <a:gd name="connsiteY14" fmla="*/ 4797742 h 10287000"/>
              <a:gd name="connsiteX15" fmla="*/ 976049 w 8778021"/>
              <a:gd name="connsiteY15" fmla="*/ 4658354 h 10287000"/>
              <a:gd name="connsiteX16" fmla="*/ 767 w 8778021"/>
              <a:gd name="connsiteY16" fmla="*/ 2441327 h 10287000"/>
              <a:gd name="connsiteX17" fmla="*/ 7021 w 8778021"/>
              <a:gd name="connsiteY17" fmla="*/ 2307638 h 10287000"/>
              <a:gd name="connsiteX18" fmla="*/ 274 w 8778021"/>
              <a:gd name="connsiteY18" fmla="*/ 2307638 h 10287000"/>
              <a:gd name="connsiteX0" fmla="*/ 274 w 8778021"/>
              <a:gd name="connsiteY0" fmla="*/ 0 h 10287000"/>
              <a:gd name="connsiteX1" fmla="*/ 423731 w 8778021"/>
              <a:gd name="connsiteY1" fmla="*/ 0 h 10287000"/>
              <a:gd name="connsiteX2" fmla="*/ 8778021 w 8778021"/>
              <a:gd name="connsiteY2" fmla="*/ 0 h 10287000"/>
              <a:gd name="connsiteX3" fmla="*/ 8778021 w 8778021"/>
              <a:gd name="connsiteY3" fmla="*/ 10287000 h 10287000"/>
              <a:gd name="connsiteX4" fmla="*/ 1595106 w 8778021"/>
              <a:gd name="connsiteY4" fmla="*/ 10287000 h 10287000"/>
              <a:gd name="connsiteX5" fmla="*/ 423731 w 8778021"/>
              <a:gd name="connsiteY5" fmla="*/ 10287000 h 10287000"/>
              <a:gd name="connsiteX6" fmla="*/ 376971 w 8778021"/>
              <a:gd name="connsiteY6" fmla="*/ 10287000 h 10287000"/>
              <a:gd name="connsiteX7" fmla="*/ 376971 w 8778021"/>
              <a:gd name="connsiteY7" fmla="*/ 9660207 h 10287000"/>
              <a:gd name="connsiteX8" fmla="*/ 374332 w 8778021"/>
              <a:gd name="connsiteY8" fmla="*/ 9554685 h 10287000"/>
              <a:gd name="connsiteX9" fmla="*/ 1648652 w 8778021"/>
              <a:gd name="connsiteY9" fmla="*/ 7264627 h 10287000"/>
              <a:gd name="connsiteX10" fmla="*/ 1669633 w 8778021"/>
              <a:gd name="connsiteY10" fmla="*/ 7227468 h 10287000"/>
              <a:gd name="connsiteX11" fmla="*/ 1673482 w 8778021"/>
              <a:gd name="connsiteY11" fmla="*/ 7222321 h 10287000"/>
              <a:gd name="connsiteX12" fmla="*/ 1966731 w 8778021"/>
              <a:gd name="connsiteY12" fmla="*/ 6262289 h 10287000"/>
              <a:gd name="connsiteX13" fmla="*/ 1209690 w 8778021"/>
              <a:gd name="connsiteY13" fmla="*/ 4838466 h 10287000"/>
              <a:gd name="connsiteX14" fmla="*/ 976049 w 8778021"/>
              <a:gd name="connsiteY14" fmla="*/ 4658354 h 10287000"/>
              <a:gd name="connsiteX15" fmla="*/ 767 w 8778021"/>
              <a:gd name="connsiteY15" fmla="*/ 2441327 h 10287000"/>
              <a:gd name="connsiteX16" fmla="*/ 7021 w 8778021"/>
              <a:gd name="connsiteY16" fmla="*/ 2307638 h 10287000"/>
              <a:gd name="connsiteX17" fmla="*/ 274 w 8778021"/>
              <a:gd name="connsiteY17" fmla="*/ 2307638 h 10287000"/>
              <a:gd name="connsiteX18" fmla="*/ 274 w 8778021"/>
              <a:gd name="connsiteY18" fmla="*/ 0 h 1028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778021" h="10287000">
                <a:moveTo>
                  <a:pt x="274" y="0"/>
                </a:moveTo>
                <a:lnTo>
                  <a:pt x="423731" y="0"/>
                </a:lnTo>
                <a:lnTo>
                  <a:pt x="8778021" y="0"/>
                </a:lnTo>
                <a:lnTo>
                  <a:pt x="8778021" y="10287000"/>
                </a:lnTo>
                <a:lnTo>
                  <a:pt x="1595106" y="10287000"/>
                </a:lnTo>
                <a:lnTo>
                  <a:pt x="423731" y="10287000"/>
                </a:lnTo>
                <a:lnTo>
                  <a:pt x="376971" y="10287000"/>
                </a:lnTo>
                <a:lnTo>
                  <a:pt x="376971" y="9660207"/>
                </a:lnTo>
                <a:cubicBezTo>
                  <a:pt x="376091" y="9625033"/>
                  <a:pt x="375212" y="9589859"/>
                  <a:pt x="374332" y="9554685"/>
                </a:cubicBezTo>
                <a:cubicBezTo>
                  <a:pt x="370723" y="7940884"/>
                  <a:pt x="1222452" y="7958396"/>
                  <a:pt x="1648652" y="7264627"/>
                </a:cubicBezTo>
                <a:lnTo>
                  <a:pt x="1669633" y="7227468"/>
                </a:lnTo>
                <a:lnTo>
                  <a:pt x="1673482" y="7222321"/>
                </a:lnTo>
                <a:cubicBezTo>
                  <a:pt x="1858624" y="6948274"/>
                  <a:pt x="1966731" y="6617907"/>
                  <a:pt x="1966731" y="6262289"/>
                </a:cubicBezTo>
                <a:cubicBezTo>
                  <a:pt x="1966731" y="5669594"/>
                  <a:pt x="1666434" y="5147036"/>
                  <a:pt x="1209690" y="4838466"/>
                </a:cubicBezTo>
                <a:lnTo>
                  <a:pt x="976049" y="4658354"/>
                </a:lnTo>
                <a:cubicBezTo>
                  <a:pt x="482894" y="4244819"/>
                  <a:pt x="-22407" y="3762577"/>
                  <a:pt x="767" y="2441327"/>
                </a:cubicBezTo>
                <a:lnTo>
                  <a:pt x="7021" y="2307638"/>
                </a:lnTo>
                <a:lnTo>
                  <a:pt x="274" y="2307638"/>
                </a:lnTo>
                <a:lnTo>
                  <a:pt x="274" y="0"/>
                </a:lnTo>
                <a:close/>
              </a:path>
            </a:pathLst>
          </a:custGeom>
          <a:solidFill>
            <a:srgbClr val="025CDE">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extBox 12">
            <a:extLst>
              <a:ext uri="{FF2B5EF4-FFF2-40B4-BE49-F238E27FC236}">
                <a16:creationId xmlns:a16="http://schemas.microsoft.com/office/drawing/2014/main" id="{DEED2DE1-3909-4EDE-A64C-75B2F327F10B}"/>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19" name="Oval 18">
            <a:extLst>
              <a:ext uri="{FF2B5EF4-FFF2-40B4-BE49-F238E27FC236}">
                <a16:creationId xmlns:a16="http://schemas.microsoft.com/office/drawing/2014/main" id="{973C6021-8AF0-4D41-944F-94EB41AC1044}"/>
              </a:ext>
            </a:extLst>
          </p:cNvPr>
          <p:cNvSpPr/>
          <p:nvPr/>
        </p:nvSpPr>
        <p:spPr>
          <a:xfrm>
            <a:off x="8641196" y="4953001"/>
            <a:ext cx="2585788" cy="2585788"/>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31934CB4-FB81-443F-B117-C84E769F893F}"/>
              </a:ext>
            </a:extLst>
          </p:cNvPr>
          <p:cNvSpPr/>
          <p:nvPr/>
        </p:nvSpPr>
        <p:spPr>
          <a:xfrm>
            <a:off x="8878904" y="5196016"/>
            <a:ext cx="2099757" cy="2099757"/>
          </a:xfrm>
          <a:prstGeom prst="ellipse">
            <a:avLst/>
          </a:prstGeom>
          <a:solidFill>
            <a:srgbClr val="025CDE"/>
          </a:solidFill>
          <a:ln>
            <a:noFill/>
          </a:ln>
          <a:effectLst>
            <a:outerShdw blurRad="381000" algn="ctr" rotWithShape="0">
              <a:srgbClr val="025CDE">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rstTxWarp prst="textCircle">
              <a:avLst/>
            </a:prstTxWarp>
          </a:bodyPr>
          <a:lstStyle/>
          <a:p>
            <a:pPr algn="ctr"/>
            <a:r>
              <a:rPr lang="en-US">
                <a:latin typeface="Manrope" pitchFamily="2" charset="0"/>
              </a:rPr>
              <a:t>Coworking Space            Coworking Space</a:t>
            </a:r>
            <a:endParaRPr lang="en-ID">
              <a:latin typeface="Manrope" pitchFamily="2" charset="0"/>
            </a:endParaRPr>
          </a:p>
        </p:txBody>
      </p:sp>
      <p:sp>
        <p:nvSpPr>
          <p:cNvPr id="27" name="TextBox 26">
            <a:extLst>
              <a:ext uri="{FF2B5EF4-FFF2-40B4-BE49-F238E27FC236}">
                <a16:creationId xmlns:a16="http://schemas.microsoft.com/office/drawing/2014/main" id="{553F2AC2-B019-4FBB-A546-0965FFCA6E18}"/>
              </a:ext>
            </a:extLst>
          </p:cNvPr>
          <p:cNvSpPr txBox="1"/>
          <p:nvPr/>
        </p:nvSpPr>
        <p:spPr>
          <a:xfrm>
            <a:off x="1450027" y="3008986"/>
            <a:ext cx="5906737" cy="868892"/>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adipiscing elit sed do eiusmod tempor incididunt ut labore.</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28" name="TextBox 27">
            <a:extLst>
              <a:ext uri="{FF2B5EF4-FFF2-40B4-BE49-F238E27FC236}">
                <a16:creationId xmlns:a16="http://schemas.microsoft.com/office/drawing/2014/main" id="{1CFAC1C4-03E6-47DD-933C-51FDC208C358}"/>
              </a:ext>
            </a:extLst>
          </p:cNvPr>
          <p:cNvSpPr txBox="1"/>
          <p:nvPr/>
        </p:nvSpPr>
        <p:spPr>
          <a:xfrm>
            <a:off x="2737840" y="2356637"/>
            <a:ext cx="4618921" cy="400110"/>
          </a:xfrm>
          <a:prstGeom prst="rect">
            <a:avLst/>
          </a:prstGeom>
          <a:noFill/>
        </p:spPr>
        <p:txBody>
          <a:bodyPr wrap="square" rtlCol="0">
            <a:spAutoFit/>
          </a:bodyPr>
          <a:lstStyle/>
          <a:p>
            <a:r>
              <a:rPr lang="en-US" sz="2000">
                <a:solidFill>
                  <a:srgbClr val="1B1E28"/>
                </a:solidFill>
                <a:latin typeface="Manrope SemiBold" pitchFamily="2" charset="0"/>
              </a:rPr>
              <a:t>Comfortable Working Space</a:t>
            </a:r>
            <a:endParaRPr lang="en-ID" sz="2000">
              <a:solidFill>
                <a:srgbClr val="1B1E28"/>
              </a:solidFill>
              <a:latin typeface="Manrope SemiBold" pitchFamily="2" charset="0"/>
            </a:endParaRPr>
          </a:p>
        </p:txBody>
      </p:sp>
      <p:sp>
        <p:nvSpPr>
          <p:cNvPr id="29" name="Rectangle: Rounded Corners 28">
            <a:extLst>
              <a:ext uri="{FF2B5EF4-FFF2-40B4-BE49-F238E27FC236}">
                <a16:creationId xmlns:a16="http://schemas.microsoft.com/office/drawing/2014/main" id="{425DF98F-AE08-4DE2-9EFC-67C9D07C9928}"/>
              </a:ext>
            </a:extLst>
          </p:cNvPr>
          <p:cNvSpPr/>
          <p:nvPr/>
        </p:nvSpPr>
        <p:spPr>
          <a:xfrm>
            <a:off x="1450026" y="2302126"/>
            <a:ext cx="934257" cy="519125"/>
          </a:xfrm>
          <a:prstGeom prst="roundRect">
            <a:avLst>
              <a:gd name="adj" fmla="val 50000"/>
            </a:avLst>
          </a:prstGeom>
          <a:solidFill>
            <a:srgbClr val="025CDE"/>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29">
            <a:extLst>
              <a:ext uri="{FF2B5EF4-FFF2-40B4-BE49-F238E27FC236}">
                <a16:creationId xmlns:a16="http://schemas.microsoft.com/office/drawing/2014/main" id="{21A38878-0404-4DFB-ABB3-69750EFD4D72}"/>
              </a:ext>
            </a:extLst>
          </p:cNvPr>
          <p:cNvSpPr txBox="1"/>
          <p:nvPr/>
        </p:nvSpPr>
        <p:spPr>
          <a:xfrm>
            <a:off x="1514320" y="2377022"/>
            <a:ext cx="805669" cy="369332"/>
          </a:xfrm>
          <a:prstGeom prst="rect">
            <a:avLst/>
          </a:prstGeom>
          <a:noFill/>
        </p:spPr>
        <p:txBody>
          <a:bodyPr wrap="square" rtlCol="0">
            <a:spAutoFit/>
          </a:bodyPr>
          <a:lstStyle/>
          <a:p>
            <a:pPr algn="ctr"/>
            <a:r>
              <a:rPr lang="en-US">
                <a:solidFill>
                  <a:schemeClr val="bg1"/>
                </a:solidFill>
                <a:latin typeface="Manrope SemiBold" pitchFamily="2" charset="0"/>
              </a:rPr>
              <a:t>01</a:t>
            </a:r>
            <a:endParaRPr lang="en-ID">
              <a:solidFill>
                <a:schemeClr val="bg1"/>
              </a:solidFill>
              <a:latin typeface="Manrope SemiBold" pitchFamily="2" charset="0"/>
            </a:endParaRPr>
          </a:p>
        </p:txBody>
      </p:sp>
      <p:sp>
        <p:nvSpPr>
          <p:cNvPr id="47" name="TextBox 46">
            <a:extLst>
              <a:ext uri="{FF2B5EF4-FFF2-40B4-BE49-F238E27FC236}">
                <a16:creationId xmlns:a16="http://schemas.microsoft.com/office/drawing/2014/main" id="{20B14CF6-A834-4BD6-8E42-FBCF816F2773}"/>
              </a:ext>
            </a:extLst>
          </p:cNvPr>
          <p:cNvSpPr txBox="1"/>
          <p:nvPr/>
        </p:nvSpPr>
        <p:spPr>
          <a:xfrm>
            <a:off x="1450026" y="5530514"/>
            <a:ext cx="5906737" cy="868892"/>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adipiscing elit sed do eiusmod tempor incididunt ut labore.</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48" name="TextBox 47">
            <a:extLst>
              <a:ext uri="{FF2B5EF4-FFF2-40B4-BE49-F238E27FC236}">
                <a16:creationId xmlns:a16="http://schemas.microsoft.com/office/drawing/2014/main" id="{689EB92E-96B4-480F-B4A9-288379DD80F9}"/>
              </a:ext>
            </a:extLst>
          </p:cNvPr>
          <p:cNvSpPr txBox="1"/>
          <p:nvPr/>
        </p:nvSpPr>
        <p:spPr>
          <a:xfrm>
            <a:off x="2737840" y="4878165"/>
            <a:ext cx="4196360" cy="400110"/>
          </a:xfrm>
          <a:prstGeom prst="rect">
            <a:avLst/>
          </a:prstGeom>
          <a:noFill/>
        </p:spPr>
        <p:txBody>
          <a:bodyPr wrap="square" rtlCol="0">
            <a:spAutoFit/>
          </a:bodyPr>
          <a:lstStyle/>
          <a:p>
            <a:r>
              <a:rPr lang="en-US" sz="2000">
                <a:solidFill>
                  <a:srgbClr val="1B1E28"/>
                </a:solidFill>
                <a:latin typeface="Manrope SemiBold" pitchFamily="2" charset="0"/>
              </a:rPr>
              <a:t>Drinks &amp; Food Available</a:t>
            </a:r>
            <a:endParaRPr lang="en-ID" sz="2000">
              <a:solidFill>
                <a:srgbClr val="1B1E28"/>
              </a:solidFill>
              <a:latin typeface="Manrope SemiBold" pitchFamily="2" charset="0"/>
            </a:endParaRPr>
          </a:p>
        </p:txBody>
      </p:sp>
      <p:sp>
        <p:nvSpPr>
          <p:cNvPr id="49" name="Rectangle: Rounded Corners 48">
            <a:extLst>
              <a:ext uri="{FF2B5EF4-FFF2-40B4-BE49-F238E27FC236}">
                <a16:creationId xmlns:a16="http://schemas.microsoft.com/office/drawing/2014/main" id="{55431773-4603-48F7-9917-B6B5D75ED270}"/>
              </a:ext>
            </a:extLst>
          </p:cNvPr>
          <p:cNvSpPr/>
          <p:nvPr/>
        </p:nvSpPr>
        <p:spPr>
          <a:xfrm>
            <a:off x="1450025" y="4823654"/>
            <a:ext cx="934257" cy="519125"/>
          </a:xfrm>
          <a:prstGeom prst="roundRect">
            <a:avLst>
              <a:gd name="adj" fmla="val 50000"/>
            </a:avLst>
          </a:prstGeom>
          <a:solidFill>
            <a:srgbClr val="025CDE"/>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TextBox 49">
            <a:extLst>
              <a:ext uri="{FF2B5EF4-FFF2-40B4-BE49-F238E27FC236}">
                <a16:creationId xmlns:a16="http://schemas.microsoft.com/office/drawing/2014/main" id="{8C9269C3-33C8-4962-96DC-CFC108C7A981}"/>
              </a:ext>
            </a:extLst>
          </p:cNvPr>
          <p:cNvSpPr txBox="1"/>
          <p:nvPr/>
        </p:nvSpPr>
        <p:spPr>
          <a:xfrm>
            <a:off x="1514319" y="4898550"/>
            <a:ext cx="805669" cy="369332"/>
          </a:xfrm>
          <a:prstGeom prst="rect">
            <a:avLst/>
          </a:prstGeom>
          <a:noFill/>
        </p:spPr>
        <p:txBody>
          <a:bodyPr wrap="square" rtlCol="0">
            <a:spAutoFit/>
          </a:bodyPr>
          <a:lstStyle/>
          <a:p>
            <a:pPr algn="ctr"/>
            <a:r>
              <a:rPr lang="en-US">
                <a:solidFill>
                  <a:schemeClr val="bg1"/>
                </a:solidFill>
                <a:latin typeface="Manrope SemiBold" pitchFamily="2" charset="0"/>
              </a:rPr>
              <a:t>02</a:t>
            </a:r>
            <a:endParaRPr lang="en-ID">
              <a:solidFill>
                <a:schemeClr val="bg1"/>
              </a:solidFill>
              <a:latin typeface="Manrope SemiBold" pitchFamily="2" charset="0"/>
            </a:endParaRPr>
          </a:p>
        </p:txBody>
      </p:sp>
      <p:sp>
        <p:nvSpPr>
          <p:cNvPr id="51" name="TextBox 50">
            <a:extLst>
              <a:ext uri="{FF2B5EF4-FFF2-40B4-BE49-F238E27FC236}">
                <a16:creationId xmlns:a16="http://schemas.microsoft.com/office/drawing/2014/main" id="{62464C46-FCB2-413F-B1FB-E531DE075EAE}"/>
              </a:ext>
            </a:extLst>
          </p:cNvPr>
          <p:cNvSpPr txBox="1"/>
          <p:nvPr/>
        </p:nvSpPr>
        <p:spPr>
          <a:xfrm>
            <a:off x="1450025" y="8052042"/>
            <a:ext cx="5906737" cy="868892"/>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adipiscing elit sed do eiusmod tempor incididunt ut labore.</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52" name="TextBox 51">
            <a:extLst>
              <a:ext uri="{FF2B5EF4-FFF2-40B4-BE49-F238E27FC236}">
                <a16:creationId xmlns:a16="http://schemas.microsoft.com/office/drawing/2014/main" id="{AC806279-FED8-4B83-ACD9-985DBD3DC3F1}"/>
              </a:ext>
            </a:extLst>
          </p:cNvPr>
          <p:cNvSpPr txBox="1"/>
          <p:nvPr/>
        </p:nvSpPr>
        <p:spPr>
          <a:xfrm>
            <a:off x="2737839" y="7399693"/>
            <a:ext cx="3493080" cy="400110"/>
          </a:xfrm>
          <a:prstGeom prst="rect">
            <a:avLst/>
          </a:prstGeom>
          <a:noFill/>
        </p:spPr>
        <p:txBody>
          <a:bodyPr wrap="square" rtlCol="0">
            <a:spAutoFit/>
          </a:bodyPr>
          <a:lstStyle/>
          <a:p>
            <a:r>
              <a:rPr lang="en-US" sz="2000">
                <a:solidFill>
                  <a:srgbClr val="1B1E28"/>
                </a:solidFill>
                <a:latin typeface="Manrope SemiBold" pitchFamily="2" charset="0"/>
              </a:rPr>
              <a:t>High Speed Internet</a:t>
            </a:r>
            <a:endParaRPr lang="en-ID" sz="2000">
              <a:solidFill>
                <a:srgbClr val="1B1E28"/>
              </a:solidFill>
              <a:latin typeface="Manrope SemiBold" pitchFamily="2" charset="0"/>
            </a:endParaRPr>
          </a:p>
        </p:txBody>
      </p:sp>
      <p:sp>
        <p:nvSpPr>
          <p:cNvPr id="53" name="Rectangle: Rounded Corners 52">
            <a:extLst>
              <a:ext uri="{FF2B5EF4-FFF2-40B4-BE49-F238E27FC236}">
                <a16:creationId xmlns:a16="http://schemas.microsoft.com/office/drawing/2014/main" id="{7E5F542A-CE7C-468A-83F5-3327185CF36B}"/>
              </a:ext>
            </a:extLst>
          </p:cNvPr>
          <p:cNvSpPr/>
          <p:nvPr/>
        </p:nvSpPr>
        <p:spPr>
          <a:xfrm>
            <a:off x="1450024" y="7345182"/>
            <a:ext cx="934257" cy="519125"/>
          </a:xfrm>
          <a:prstGeom prst="roundRect">
            <a:avLst>
              <a:gd name="adj" fmla="val 50000"/>
            </a:avLst>
          </a:prstGeom>
          <a:solidFill>
            <a:srgbClr val="025CDE"/>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TextBox 53">
            <a:extLst>
              <a:ext uri="{FF2B5EF4-FFF2-40B4-BE49-F238E27FC236}">
                <a16:creationId xmlns:a16="http://schemas.microsoft.com/office/drawing/2014/main" id="{9436EF7B-D2F5-44DA-A130-FE8B1F5D8BB0}"/>
              </a:ext>
            </a:extLst>
          </p:cNvPr>
          <p:cNvSpPr txBox="1"/>
          <p:nvPr/>
        </p:nvSpPr>
        <p:spPr>
          <a:xfrm>
            <a:off x="1514318" y="7420078"/>
            <a:ext cx="805669" cy="369332"/>
          </a:xfrm>
          <a:prstGeom prst="rect">
            <a:avLst/>
          </a:prstGeom>
          <a:noFill/>
        </p:spPr>
        <p:txBody>
          <a:bodyPr wrap="square" rtlCol="0">
            <a:spAutoFit/>
          </a:bodyPr>
          <a:lstStyle/>
          <a:p>
            <a:pPr algn="ctr"/>
            <a:r>
              <a:rPr lang="en-US">
                <a:solidFill>
                  <a:schemeClr val="bg1"/>
                </a:solidFill>
                <a:latin typeface="Manrope SemiBold" pitchFamily="2" charset="0"/>
              </a:rPr>
              <a:t>03</a:t>
            </a:r>
            <a:endParaRPr lang="en-ID">
              <a:solidFill>
                <a:schemeClr val="bg1"/>
              </a:solidFill>
              <a:latin typeface="Manrope SemiBold" pitchFamily="2" charset="0"/>
            </a:endParaRPr>
          </a:p>
        </p:txBody>
      </p:sp>
      <p:sp>
        <p:nvSpPr>
          <p:cNvPr id="63" name="Oval 62">
            <a:extLst>
              <a:ext uri="{FF2B5EF4-FFF2-40B4-BE49-F238E27FC236}">
                <a16:creationId xmlns:a16="http://schemas.microsoft.com/office/drawing/2014/main" id="{D9087705-8A5D-4C26-8D01-2B222A92CE48}"/>
              </a:ext>
            </a:extLst>
          </p:cNvPr>
          <p:cNvSpPr/>
          <p:nvPr/>
        </p:nvSpPr>
        <p:spPr>
          <a:xfrm>
            <a:off x="9646669" y="5963781"/>
            <a:ext cx="564226" cy="5642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65" name="Graphic 64" descr="Wi Fi">
            <a:extLst>
              <a:ext uri="{FF2B5EF4-FFF2-40B4-BE49-F238E27FC236}">
                <a16:creationId xmlns:a16="http://schemas.microsoft.com/office/drawing/2014/main" id="{6BBDE814-AC18-4509-8589-F0C884F3655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748782" y="6065894"/>
            <a:ext cx="360000" cy="360000"/>
          </a:xfrm>
          <a:prstGeom prst="rect">
            <a:avLst/>
          </a:prstGeom>
        </p:spPr>
      </p:pic>
      <p:sp>
        <p:nvSpPr>
          <p:cNvPr id="56" name="TextBox 55">
            <a:extLst>
              <a:ext uri="{FF2B5EF4-FFF2-40B4-BE49-F238E27FC236}">
                <a16:creationId xmlns:a16="http://schemas.microsoft.com/office/drawing/2014/main" id="{DBC7B542-663E-4156-8A4D-6594F21CC5DB}"/>
              </a:ext>
            </a:extLst>
          </p:cNvPr>
          <p:cNvSpPr txBox="1"/>
          <p:nvPr/>
        </p:nvSpPr>
        <p:spPr>
          <a:xfrm>
            <a:off x="12259919" y="2031703"/>
            <a:ext cx="2627827" cy="338554"/>
          </a:xfrm>
          <a:prstGeom prst="rect">
            <a:avLst/>
          </a:prstGeom>
          <a:noFill/>
        </p:spPr>
        <p:txBody>
          <a:bodyPr wrap="square" rtlCol="0">
            <a:spAutoFit/>
          </a:bodyPr>
          <a:lstStyle/>
          <a:p>
            <a:r>
              <a:rPr lang="en-US" sz="1600">
                <a:solidFill>
                  <a:schemeClr val="bg1"/>
                </a:solidFill>
                <a:latin typeface="Manrope ExtraBold" pitchFamily="2" charset="0"/>
              </a:rPr>
              <a:t>OUR SERVICES</a:t>
            </a:r>
            <a:endParaRPr lang="en-ID" sz="1600">
              <a:solidFill>
                <a:schemeClr val="bg1"/>
              </a:solidFill>
              <a:latin typeface="Manrope ExtraBold" pitchFamily="2" charset="0"/>
            </a:endParaRPr>
          </a:p>
        </p:txBody>
      </p:sp>
      <p:sp>
        <p:nvSpPr>
          <p:cNvPr id="57" name="TextBox 56">
            <a:extLst>
              <a:ext uri="{FF2B5EF4-FFF2-40B4-BE49-F238E27FC236}">
                <a16:creationId xmlns:a16="http://schemas.microsoft.com/office/drawing/2014/main" id="{130E58B0-21A9-48B5-BE60-F37DCE8C24F2}"/>
              </a:ext>
            </a:extLst>
          </p:cNvPr>
          <p:cNvSpPr txBox="1"/>
          <p:nvPr/>
        </p:nvSpPr>
        <p:spPr>
          <a:xfrm>
            <a:off x="12259918" y="2595929"/>
            <a:ext cx="5051337" cy="2308324"/>
          </a:xfrm>
          <a:prstGeom prst="rect">
            <a:avLst/>
          </a:prstGeom>
          <a:noFill/>
        </p:spPr>
        <p:txBody>
          <a:bodyPr wrap="square" rtlCol="0">
            <a:spAutoFit/>
          </a:bodyPr>
          <a:lstStyle/>
          <a:p>
            <a:r>
              <a:rPr lang="en-US" sz="4800">
                <a:solidFill>
                  <a:schemeClr val="bg1"/>
                </a:solidFill>
                <a:latin typeface="Manrope ExtraBold" pitchFamily="2" charset="0"/>
              </a:rPr>
              <a:t>Best Solution for Productivity at Working</a:t>
            </a:r>
          </a:p>
        </p:txBody>
      </p:sp>
      <p:sp>
        <p:nvSpPr>
          <p:cNvPr id="66" name="TextBox 65">
            <a:extLst>
              <a:ext uri="{FF2B5EF4-FFF2-40B4-BE49-F238E27FC236}">
                <a16:creationId xmlns:a16="http://schemas.microsoft.com/office/drawing/2014/main" id="{D8FD03A9-F343-4949-80F0-D98D6CAE65F2}"/>
              </a:ext>
            </a:extLst>
          </p:cNvPr>
          <p:cNvSpPr txBox="1"/>
          <p:nvPr/>
        </p:nvSpPr>
        <p:spPr>
          <a:xfrm>
            <a:off x="12259918" y="6555409"/>
            <a:ext cx="5046142" cy="1699889"/>
          </a:xfrm>
          <a:prstGeom prst="rect">
            <a:avLst/>
          </a:prstGeom>
          <a:noFill/>
        </p:spPr>
        <p:txBody>
          <a:bodyPr wrap="square" rtlCol="0">
            <a:spAutoFit/>
          </a:bodyPr>
          <a:lstStyle/>
          <a:p>
            <a:pPr>
              <a:lnSpc>
                <a:spcPct val="150000"/>
              </a:lnSpc>
            </a:pPr>
            <a:r>
              <a:rPr lang="en-US">
                <a:solidFill>
                  <a:schemeClr val="bg1">
                    <a:lumMod val="9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adipisa elit, sed dori eiusmod tempor incididunt utana is labore et dolore magna aliqua the. Sceleris quer fermentum dui faucibus in ornare. </a:t>
            </a:r>
            <a:endParaRPr lang="en-ID">
              <a:solidFill>
                <a:schemeClr val="bg1">
                  <a:lumMod val="9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67" name="TextBox 66">
            <a:extLst>
              <a:ext uri="{FF2B5EF4-FFF2-40B4-BE49-F238E27FC236}">
                <a16:creationId xmlns:a16="http://schemas.microsoft.com/office/drawing/2014/main" id="{A01B3D2D-FE30-4F44-8557-4314305B4A98}"/>
              </a:ext>
            </a:extLst>
          </p:cNvPr>
          <p:cNvSpPr txBox="1"/>
          <p:nvPr/>
        </p:nvSpPr>
        <p:spPr>
          <a:xfrm>
            <a:off x="12259918" y="6072340"/>
            <a:ext cx="3882278" cy="400110"/>
          </a:xfrm>
          <a:prstGeom prst="rect">
            <a:avLst/>
          </a:prstGeom>
          <a:noFill/>
        </p:spPr>
        <p:txBody>
          <a:bodyPr wrap="square" rtlCol="0">
            <a:spAutoFit/>
          </a:bodyPr>
          <a:lstStyle/>
          <a:p>
            <a:r>
              <a:rPr lang="en-US" sz="2000">
                <a:solidFill>
                  <a:schemeClr val="bg1"/>
                </a:solidFill>
                <a:latin typeface="Manrope SemiBold" pitchFamily="2" charset="0"/>
              </a:rPr>
              <a:t>Remote Working Area</a:t>
            </a:r>
            <a:endParaRPr lang="en-ID" sz="2000">
              <a:solidFill>
                <a:schemeClr val="bg1"/>
              </a:solidFill>
              <a:latin typeface="Manrope SemiBold" pitchFamily="2" charset="0"/>
            </a:endParaRPr>
          </a:p>
        </p:txBody>
      </p:sp>
      <p:sp>
        <p:nvSpPr>
          <p:cNvPr id="3" name="Picture Placeholder 2">
            <a:extLst>
              <a:ext uri="{FF2B5EF4-FFF2-40B4-BE49-F238E27FC236}">
                <a16:creationId xmlns:a16="http://schemas.microsoft.com/office/drawing/2014/main" id="{D3A78AEE-411A-4458-90EC-1DB25F1A5875}"/>
              </a:ext>
            </a:extLst>
          </p:cNvPr>
          <p:cNvSpPr>
            <a:spLocks noGrp="1"/>
          </p:cNvSpPr>
          <p:nvPr>
            <p:ph type="pic" sz="quarter" idx="11"/>
          </p:nvPr>
        </p:nvSpPr>
        <p:spPr/>
      </p:sp>
    </p:spTree>
    <p:extLst>
      <p:ext uri="{BB962C8B-B14F-4D97-AF65-F5344CB8AC3E}">
        <p14:creationId xmlns:p14="http://schemas.microsoft.com/office/powerpoint/2010/main" val="24180881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0ECB6B75-A38D-4C3C-87AD-A1375949E1B0}"/>
              </a:ext>
            </a:extLst>
          </p:cNvPr>
          <p:cNvSpPr/>
          <p:nvPr/>
        </p:nvSpPr>
        <p:spPr>
          <a:xfrm>
            <a:off x="0" y="0"/>
            <a:ext cx="18287998" cy="4717473"/>
          </a:xfrm>
          <a:prstGeom prst="rect">
            <a:avLst/>
          </a:prstGeom>
          <a:solidFill>
            <a:srgbClr val="025CD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20247D46-BE69-4BA3-851A-E43BCFA49EEB}"/>
              </a:ext>
            </a:extLst>
          </p:cNvPr>
          <p:cNvSpPr txBox="1"/>
          <p:nvPr/>
        </p:nvSpPr>
        <p:spPr>
          <a:xfrm>
            <a:off x="625184" y="585531"/>
            <a:ext cx="2133437" cy="400110"/>
          </a:xfrm>
          <a:prstGeom prst="rect">
            <a:avLst/>
          </a:prstGeom>
          <a:noFill/>
        </p:spPr>
        <p:txBody>
          <a:bodyPr wrap="square" rtlCol="0">
            <a:spAutoFit/>
          </a:bodyPr>
          <a:lstStyle/>
          <a:p>
            <a:r>
              <a:rPr lang="en-US" sz="2000">
                <a:solidFill>
                  <a:schemeClr val="bg1"/>
                </a:solidFill>
                <a:latin typeface="Manrope ExtraBold" pitchFamily="2" charset="0"/>
              </a:rPr>
              <a:t>Libsawork</a:t>
            </a:r>
            <a:endParaRPr lang="en-ID" sz="2000">
              <a:solidFill>
                <a:schemeClr val="bg1"/>
              </a:solidFill>
              <a:latin typeface="Manrope ExtraBold" pitchFamily="2" charset="0"/>
            </a:endParaRPr>
          </a:p>
        </p:txBody>
      </p:sp>
      <p:sp>
        <p:nvSpPr>
          <p:cNvPr id="39" name="TextBox 38">
            <a:extLst>
              <a:ext uri="{FF2B5EF4-FFF2-40B4-BE49-F238E27FC236}">
                <a16:creationId xmlns:a16="http://schemas.microsoft.com/office/drawing/2014/main" id="{98376DF8-8C8B-405C-A125-B68F0AD0106B}"/>
              </a:ext>
            </a:extLst>
          </p:cNvPr>
          <p:cNvSpPr txBox="1"/>
          <p:nvPr/>
        </p:nvSpPr>
        <p:spPr>
          <a:xfrm>
            <a:off x="7830087" y="971832"/>
            <a:ext cx="2627827" cy="338554"/>
          </a:xfrm>
          <a:prstGeom prst="rect">
            <a:avLst/>
          </a:prstGeom>
          <a:noFill/>
        </p:spPr>
        <p:txBody>
          <a:bodyPr wrap="square" rtlCol="0">
            <a:spAutoFit/>
          </a:bodyPr>
          <a:lstStyle/>
          <a:p>
            <a:pPr algn="ctr"/>
            <a:r>
              <a:rPr lang="en-US" sz="1600">
                <a:solidFill>
                  <a:schemeClr val="bg1"/>
                </a:solidFill>
                <a:latin typeface="Manrope ExtraBold" pitchFamily="2" charset="0"/>
              </a:rPr>
              <a:t>OUR SERVICES</a:t>
            </a:r>
            <a:endParaRPr lang="en-ID" sz="1600">
              <a:solidFill>
                <a:schemeClr val="bg1"/>
              </a:solidFill>
              <a:latin typeface="Manrope ExtraBold" pitchFamily="2" charset="0"/>
            </a:endParaRPr>
          </a:p>
        </p:txBody>
      </p:sp>
      <p:sp>
        <p:nvSpPr>
          <p:cNvPr id="40" name="TextBox 39">
            <a:extLst>
              <a:ext uri="{FF2B5EF4-FFF2-40B4-BE49-F238E27FC236}">
                <a16:creationId xmlns:a16="http://schemas.microsoft.com/office/drawing/2014/main" id="{A9B0B90F-0C58-4C16-A549-C430A46E0E2E}"/>
              </a:ext>
            </a:extLst>
          </p:cNvPr>
          <p:cNvSpPr txBox="1"/>
          <p:nvPr/>
        </p:nvSpPr>
        <p:spPr>
          <a:xfrm>
            <a:off x="5444159" y="1536058"/>
            <a:ext cx="7399682" cy="1569660"/>
          </a:xfrm>
          <a:prstGeom prst="rect">
            <a:avLst/>
          </a:prstGeom>
          <a:noFill/>
        </p:spPr>
        <p:txBody>
          <a:bodyPr wrap="square" rtlCol="0">
            <a:spAutoFit/>
          </a:bodyPr>
          <a:lstStyle/>
          <a:p>
            <a:pPr algn="ctr"/>
            <a:r>
              <a:rPr lang="en-US" sz="4800">
                <a:solidFill>
                  <a:schemeClr val="bg1"/>
                </a:solidFill>
                <a:latin typeface="Manrope ExtraBold" pitchFamily="2" charset="0"/>
              </a:rPr>
              <a:t>Best Solution for Productivity at Working</a:t>
            </a:r>
          </a:p>
        </p:txBody>
      </p:sp>
      <p:sp>
        <p:nvSpPr>
          <p:cNvPr id="3" name="Picture Placeholder 2">
            <a:extLst>
              <a:ext uri="{FF2B5EF4-FFF2-40B4-BE49-F238E27FC236}">
                <a16:creationId xmlns:a16="http://schemas.microsoft.com/office/drawing/2014/main" id="{7D03F72B-986C-4C9F-9E6A-E13B48835282}"/>
              </a:ext>
            </a:extLst>
          </p:cNvPr>
          <p:cNvSpPr>
            <a:spLocks noGrp="1"/>
          </p:cNvSpPr>
          <p:nvPr>
            <p:ph type="pic" sz="quarter" idx="11"/>
          </p:nvPr>
        </p:nvSpPr>
        <p:spPr/>
      </p:sp>
      <p:sp>
        <p:nvSpPr>
          <p:cNvPr id="80" name="Oval 79">
            <a:extLst>
              <a:ext uri="{FF2B5EF4-FFF2-40B4-BE49-F238E27FC236}">
                <a16:creationId xmlns:a16="http://schemas.microsoft.com/office/drawing/2014/main" id="{8D813AC6-30DC-44DC-8D10-E7FB7CE98006}"/>
              </a:ext>
            </a:extLst>
          </p:cNvPr>
          <p:cNvSpPr/>
          <p:nvPr/>
        </p:nvSpPr>
        <p:spPr>
          <a:xfrm>
            <a:off x="8063789" y="3637262"/>
            <a:ext cx="2160422" cy="2160422"/>
          </a:xfrm>
          <a:prstGeom prst="ellipse">
            <a:avLst/>
          </a:prstGeom>
          <a:solidFill>
            <a:srgbClr val="EBF3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1" name="Oval 80">
            <a:extLst>
              <a:ext uri="{FF2B5EF4-FFF2-40B4-BE49-F238E27FC236}">
                <a16:creationId xmlns:a16="http://schemas.microsoft.com/office/drawing/2014/main" id="{F250A11B-01B9-41A2-8717-5FEDE2FC155F}"/>
              </a:ext>
            </a:extLst>
          </p:cNvPr>
          <p:cNvSpPr/>
          <p:nvPr/>
        </p:nvSpPr>
        <p:spPr>
          <a:xfrm>
            <a:off x="8262394" y="3840301"/>
            <a:ext cx="1754344" cy="1754344"/>
          </a:xfrm>
          <a:prstGeom prst="ellipse">
            <a:avLst/>
          </a:prstGeom>
          <a:solidFill>
            <a:srgbClr val="025CDE"/>
          </a:solidFill>
          <a:ln>
            <a:noFill/>
          </a:ln>
          <a:effectLst>
            <a:outerShdw blurRad="381000" algn="ctr" rotWithShape="0">
              <a:srgbClr val="025CDE">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rstTxWarp prst="textCircle">
              <a:avLst/>
            </a:prstTxWarp>
          </a:bodyPr>
          <a:lstStyle/>
          <a:p>
            <a:pPr algn="ctr"/>
            <a:r>
              <a:rPr lang="en-US" sz="1400">
                <a:latin typeface="Manrope" pitchFamily="2" charset="0"/>
              </a:rPr>
              <a:t>Coworking Space                Coworking Space</a:t>
            </a:r>
            <a:endParaRPr lang="en-ID" sz="1400">
              <a:latin typeface="Manrope" pitchFamily="2" charset="0"/>
            </a:endParaRPr>
          </a:p>
        </p:txBody>
      </p:sp>
      <p:pic>
        <p:nvPicPr>
          <p:cNvPr id="45" name="Graphic 44" descr="Couch">
            <a:extLst>
              <a:ext uri="{FF2B5EF4-FFF2-40B4-BE49-F238E27FC236}">
                <a16:creationId xmlns:a16="http://schemas.microsoft.com/office/drawing/2014/main" id="{657FD936-9881-4EC2-B67B-AC8A95B9597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35825" y="5761401"/>
            <a:ext cx="576000" cy="576000"/>
          </a:xfrm>
          <a:prstGeom prst="rect">
            <a:avLst/>
          </a:prstGeom>
        </p:spPr>
      </p:pic>
      <p:sp>
        <p:nvSpPr>
          <p:cNvPr id="46" name="TextBox 45">
            <a:extLst>
              <a:ext uri="{FF2B5EF4-FFF2-40B4-BE49-F238E27FC236}">
                <a16:creationId xmlns:a16="http://schemas.microsoft.com/office/drawing/2014/main" id="{4F551C07-8698-42FB-B17C-6742E0E1A026}"/>
              </a:ext>
            </a:extLst>
          </p:cNvPr>
          <p:cNvSpPr txBox="1"/>
          <p:nvPr/>
        </p:nvSpPr>
        <p:spPr>
          <a:xfrm>
            <a:off x="2770166" y="6207317"/>
            <a:ext cx="5233309" cy="868892"/>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 elitused dori eiusmod tempor cididunt.</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47" name="TextBox 46">
            <a:extLst>
              <a:ext uri="{FF2B5EF4-FFF2-40B4-BE49-F238E27FC236}">
                <a16:creationId xmlns:a16="http://schemas.microsoft.com/office/drawing/2014/main" id="{A3EA2E1B-827A-4125-B36F-9210E00F2FF0}"/>
              </a:ext>
            </a:extLst>
          </p:cNvPr>
          <p:cNvSpPr txBox="1"/>
          <p:nvPr/>
        </p:nvSpPr>
        <p:spPr>
          <a:xfrm>
            <a:off x="2770166" y="5761401"/>
            <a:ext cx="3493080" cy="400110"/>
          </a:xfrm>
          <a:prstGeom prst="rect">
            <a:avLst/>
          </a:prstGeom>
          <a:noFill/>
        </p:spPr>
        <p:txBody>
          <a:bodyPr wrap="square" rtlCol="0">
            <a:spAutoFit/>
          </a:bodyPr>
          <a:lstStyle/>
          <a:p>
            <a:r>
              <a:rPr lang="en-US" sz="2000">
                <a:solidFill>
                  <a:srgbClr val="1B1E28"/>
                </a:solidFill>
                <a:latin typeface="Manrope SemiBold" pitchFamily="2" charset="0"/>
              </a:rPr>
              <a:t>Comfortable Coworking</a:t>
            </a:r>
            <a:endParaRPr lang="en-ID" sz="2000">
              <a:solidFill>
                <a:srgbClr val="1B1E28"/>
              </a:solidFill>
              <a:latin typeface="Manrope SemiBold" pitchFamily="2" charset="0"/>
            </a:endParaRPr>
          </a:p>
        </p:txBody>
      </p:sp>
      <p:sp>
        <p:nvSpPr>
          <p:cNvPr id="67" name="TextBox 66">
            <a:extLst>
              <a:ext uri="{FF2B5EF4-FFF2-40B4-BE49-F238E27FC236}">
                <a16:creationId xmlns:a16="http://schemas.microsoft.com/office/drawing/2014/main" id="{E4A3F076-FAB5-4E38-BE3E-9402EA8D02E9}"/>
              </a:ext>
            </a:extLst>
          </p:cNvPr>
          <p:cNvSpPr txBox="1"/>
          <p:nvPr/>
        </p:nvSpPr>
        <p:spPr>
          <a:xfrm>
            <a:off x="2770166" y="8374180"/>
            <a:ext cx="5233309" cy="868892"/>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 elitused dori eiusmod tempor cididunt.</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68" name="TextBox 67">
            <a:extLst>
              <a:ext uri="{FF2B5EF4-FFF2-40B4-BE49-F238E27FC236}">
                <a16:creationId xmlns:a16="http://schemas.microsoft.com/office/drawing/2014/main" id="{CC510730-8A98-4EE9-A8A3-51A4F86A7DE5}"/>
              </a:ext>
            </a:extLst>
          </p:cNvPr>
          <p:cNvSpPr txBox="1"/>
          <p:nvPr/>
        </p:nvSpPr>
        <p:spPr>
          <a:xfrm>
            <a:off x="2770166" y="7928264"/>
            <a:ext cx="3493080" cy="400110"/>
          </a:xfrm>
          <a:prstGeom prst="rect">
            <a:avLst/>
          </a:prstGeom>
          <a:noFill/>
        </p:spPr>
        <p:txBody>
          <a:bodyPr wrap="square" rtlCol="0">
            <a:spAutoFit/>
          </a:bodyPr>
          <a:lstStyle/>
          <a:p>
            <a:r>
              <a:rPr lang="en-US" sz="2000">
                <a:solidFill>
                  <a:srgbClr val="1B1E28"/>
                </a:solidFill>
                <a:latin typeface="Manrope SemiBold" pitchFamily="2" charset="0"/>
              </a:rPr>
              <a:t>Clean Toilet</a:t>
            </a:r>
            <a:endParaRPr lang="en-ID" sz="2000">
              <a:solidFill>
                <a:srgbClr val="1B1E28"/>
              </a:solidFill>
              <a:latin typeface="Manrope SemiBold" pitchFamily="2" charset="0"/>
            </a:endParaRPr>
          </a:p>
        </p:txBody>
      </p:sp>
      <p:sp>
        <p:nvSpPr>
          <p:cNvPr id="70" name="TextBox 69">
            <a:extLst>
              <a:ext uri="{FF2B5EF4-FFF2-40B4-BE49-F238E27FC236}">
                <a16:creationId xmlns:a16="http://schemas.microsoft.com/office/drawing/2014/main" id="{20715818-FD71-4406-A2F9-2AB8B4952239}"/>
              </a:ext>
            </a:extLst>
          </p:cNvPr>
          <p:cNvSpPr txBox="1"/>
          <p:nvPr/>
        </p:nvSpPr>
        <p:spPr>
          <a:xfrm>
            <a:off x="10285737" y="6207317"/>
            <a:ext cx="5233309" cy="868892"/>
          </a:xfrm>
          <a:prstGeom prst="rect">
            <a:avLst/>
          </a:prstGeom>
          <a:noFill/>
        </p:spPr>
        <p:txBody>
          <a:bodyPr wrap="square" rtlCol="0">
            <a:spAutoFit/>
          </a:bodyPr>
          <a:lstStyle/>
          <a:p>
            <a:pPr algn="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 elitused dori eiusmod tempor cididunt.</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71" name="TextBox 70">
            <a:extLst>
              <a:ext uri="{FF2B5EF4-FFF2-40B4-BE49-F238E27FC236}">
                <a16:creationId xmlns:a16="http://schemas.microsoft.com/office/drawing/2014/main" id="{B5DF9580-79C8-444D-B2E0-3D7881FD53A8}"/>
              </a:ext>
            </a:extLst>
          </p:cNvPr>
          <p:cNvSpPr txBox="1"/>
          <p:nvPr/>
        </p:nvSpPr>
        <p:spPr>
          <a:xfrm>
            <a:off x="12025966" y="5761401"/>
            <a:ext cx="3493080" cy="400110"/>
          </a:xfrm>
          <a:prstGeom prst="rect">
            <a:avLst/>
          </a:prstGeom>
          <a:noFill/>
        </p:spPr>
        <p:txBody>
          <a:bodyPr wrap="square" rtlCol="0">
            <a:spAutoFit/>
          </a:bodyPr>
          <a:lstStyle/>
          <a:p>
            <a:pPr algn="r"/>
            <a:r>
              <a:rPr lang="en-US" sz="2000">
                <a:solidFill>
                  <a:srgbClr val="1B1E28"/>
                </a:solidFill>
                <a:latin typeface="Manrope SemiBold" pitchFamily="2" charset="0"/>
              </a:rPr>
              <a:t>Guaranteed Security</a:t>
            </a:r>
            <a:endParaRPr lang="en-ID" sz="2000">
              <a:solidFill>
                <a:srgbClr val="1B1E28"/>
              </a:solidFill>
              <a:latin typeface="Manrope SemiBold" pitchFamily="2" charset="0"/>
            </a:endParaRPr>
          </a:p>
        </p:txBody>
      </p:sp>
      <p:sp>
        <p:nvSpPr>
          <p:cNvPr id="73" name="TextBox 72">
            <a:extLst>
              <a:ext uri="{FF2B5EF4-FFF2-40B4-BE49-F238E27FC236}">
                <a16:creationId xmlns:a16="http://schemas.microsoft.com/office/drawing/2014/main" id="{530EEC05-9066-4442-ADB1-A9FADB059D7F}"/>
              </a:ext>
            </a:extLst>
          </p:cNvPr>
          <p:cNvSpPr txBox="1"/>
          <p:nvPr/>
        </p:nvSpPr>
        <p:spPr>
          <a:xfrm>
            <a:off x="10285737" y="8374180"/>
            <a:ext cx="5233309" cy="868892"/>
          </a:xfrm>
          <a:prstGeom prst="rect">
            <a:avLst/>
          </a:prstGeom>
          <a:noFill/>
        </p:spPr>
        <p:txBody>
          <a:bodyPr wrap="square" rtlCol="0">
            <a:spAutoFit/>
          </a:bodyPr>
          <a:lstStyle/>
          <a:p>
            <a:pPr algn="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 elitused dori eiusmod tempor cididunt.</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74" name="TextBox 73">
            <a:extLst>
              <a:ext uri="{FF2B5EF4-FFF2-40B4-BE49-F238E27FC236}">
                <a16:creationId xmlns:a16="http://schemas.microsoft.com/office/drawing/2014/main" id="{70341255-6BD5-4127-957E-244E22F73E92}"/>
              </a:ext>
            </a:extLst>
          </p:cNvPr>
          <p:cNvSpPr txBox="1"/>
          <p:nvPr/>
        </p:nvSpPr>
        <p:spPr>
          <a:xfrm>
            <a:off x="12025966" y="7928264"/>
            <a:ext cx="3493080" cy="400110"/>
          </a:xfrm>
          <a:prstGeom prst="rect">
            <a:avLst/>
          </a:prstGeom>
          <a:noFill/>
        </p:spPr>
        <p:txBody>
          <a:bodyPr wrap="square" rtlCol="0">
            <a:spAutoFit/>
          </a:bodyPr>
          <a:lstStyle/>
          <a:p>
            <a:pPr algn="r"/>
            <a:r>
              <a:rPr lang="en-US" sz="2000">
                <a:solidFill>
                  <a:srgbClr val="1B1E28"/>
                </a:solidFill>
                <a:latin typeface="Manrope SemiBold" pitchFamily="2" charset="0"/>
              </a:rPr>
              <a:t>Parking Area</a:t>
            </a:r>
            <a:endParaRPr lang="en-ID" sz="2000">
              <a:solidFill>
                <a:srgbClr val="1B1E28"/>
              </a:solidFill>
              <a:latin typeface="Manrope SemiBold" pitchFamily="2" charset="0"/>
            </a:endParaRPr>
          </a:p>
        </p:txBody>
      </p:sp>
      <p:pic>
        <p:nvPicPr>
          <p:cNvPr id="89" name="Graphic 88" descr="Taxi">
            <a:extLst>
              <a:ext uri="{FF2B5EF4-FFF2-40B4-BE49-F238E27FC236}">
                <a16:creationId xmlns:a16="http://schemas.microsoft.com/office/drawing/2014/main" id="{71138E9B-A15C-476F-8C93-F1973A13BC4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6076175" y="7928264"/>
            <a:ext cx="576000" cy="576000"/>
          </a:xfrm>
          <a:prstGeom prst="rect">
            <a:avLst/>
          </a:prstGeom>
        </p:spPr>
      </p:pic>
      <p:pic>
        <p:nvPicPr>
          <p:cNvPr id="91" name="Graphic 90" descr="Security camera">
            <a:extLst>
              <a:ext uri="{FF2B5EF4-FFF2-40B4-BE49-F238E27FC236}">
                <a16:creationId xmlns:a16="http://schemas.microsoft.com/office/drawing/2014/main" id="{F8EE115A-A93B-4C4A-9643-F9DAF77D63F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6076175" y="5761401"/>
            <a:ext cx="576000" cy="576000"/>
          </a:xfrm>
          <a:prstGeom prst="rect">
            <a:avLst/>
          </a:prstGeom>
        </p:spPr>
      </p:pic>
      <p:pic>
        <p:nvPicPr>
          <p:cNvPr id="93" name="Graphic 92" descr="Towel">
            <a:extLst>
              <a:ext uri="{FF2B5EF4-FFF2-40B4-BE49-F238E27FC236}">
                <a16:creationId xmlns:a16="http://schemas.microsoft.com/office/drawing/2014/main" id="{E91015AD-958B-44FA-A64A-692D28BA141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635825" y="7928264"/>
            <a:ext cx="576000" cy="576000"/>
          </a:xfrm>
          <a:prstGeom prst="rect">
            <a:avLst/>
          </a:prstGeom>
        </p:spPr>
      </p:pic>
      <p:sp>
        <p:nvSpPr>
          <p:cNvPr id="94" name="TextBox 93">
            <a:extLst>
              <a:ext uri="{FF2B5EF4-FFF2-40B4-BE49-F238E27FC236}">
                <a16:creationId xmlns:a16="http://schemas.microsoft.com/office/drawing/2014/main" id="{9053C85C-EB68-4A65-A3C0-398A0578E75A}"/>
              </a:ext>
            </a:extLst>
          </p:cNvPr>
          <p:cNvSpPr txBox="1"/>
          <p:nvPr/>
        </p:nvSpPr>
        <p:spPr>
          <a:xfrm>
            <a:off x="8458276" y="4563584"/>
            <a:ext cx="1362579" cy="307777"/>
          </a:xfrm>
          <a:prstGeom prst="rect">
            <a:avLst/>
          </a:prstGeom>
          <a:noFill/>
        </p:spPr>
        <p:txBody>
          <a:bodyPr wrap="square" rtlCol="0">
            <a:spAutoFit/>
          </a:bodyPr>
          <a:lstStyle/>
          <a:p>
            <a:pPr algn="ctr"/>
            <a:r>
              <a:rPr lang="en-US" sz="1400">
                <a:solidFill>
                  <a:schemeClr val="bg1"/>
                </a:solidFill>
                <a:latin typeface="Manrope SemiBold" pitchFamily="2" charset="0"/>
              </a:rPr>
              <a:t>24 Hours</a:t>
            </a:r>
            <a:endParaRPr lang="en-ID" sz="1400">
              <a:solidFill>
                <a:schemeClr val="bg1"/>
              </a:solidFill>
              <a:latin typeface="Manrope SemiBold" pitchFamily="2" charset="0"/>
            </a:endParaRPr>
          </a:p>
        </p:txBody>
      </p:sp>
      <p:sp>
        <p:nvSpPr>
          <p:cNvPr id="96" name="Star: 4 Points 95">
            <a:extLst>
              <a:ext uri="{FF2B5EF4-FFF2-40B4-BE49-F238E27FC236}">
                <a16:creationId xmlns:a16="http://schemas.microsoft.com/office/drawing/2014/main" id="{2CD4759F-F31B-4886-BFE0-066A541A1D97}"/>
              </a:ext>
            </a:extLst>
          </p:cNvPr>
          <p:cNvSpPr/>
          <p:nvPr/>
        </p:nvSpPr>
        <p:spPr>
          <a:xfrm>
            <a:off x="9690218" y="4643820"/>
            <a:ext cx="147307" cy="147307"/>
          </a:xfrm>
          <a:prstGeom prst="star4">
            <a:avLst>
              <a:gd name="adj" fmla="val 157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7" name="Star: 4 Points 96">
            <a:extLst>
              <a:ext uri="{FF2B5EF4-FFF2-40B4-BE49-F238E27FC236}">
                <a16:creationId xmlns:a16="http://schemas.microsoft.com/office/drawing/2014/main" id="{D0216B2E-CC83-47D5-8942-4D05C0628F3F}"/>
              </a:ext>
            </a:extLst>
          </p:cNvPr>
          <p:cNvSpPr/>
          <p:nvPr/>
        </p:nvSpPr>
        <p:spPr>
          <a:xfrm>
            <a:off x="8441608" y="4641776"/>
            <a:ext cx="147307" cy="147307"/>
          </a:xfrm>
          <a:prstGeom prst="star4">
            <a:avLst>
              <a:gd name="adj" fmla="val 157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5845021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DC25498E-B7D7-4B06-96DD-BA1F733BFE5B}"/>
              </a:ext>
            </a:extLst>
          </p:cNvPr>
          <p:cNvSpPr/>
          <p:nvPr/>
        </p:nvSpPr>
        <p:spPr>
          <a:xfrm>
            <a:off x="1594275" y="4248968"/>
            <a:ext cx="3636000" cy="4068000"/>
          </a:xfrm>
          <a:prstGeom prst="rect">
            <a:avLst/>
          </a:prstGeom>
          <a:solidFill>
            <a:srgbClr val="025CDE">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TextBox 42">
            <a:extLst>
              <a:ext uri="{FF2B5EF4-FFF2-40B4-BE49-F238E27FC236}">
                <a16:creationId xmlns:a16="http://schemas.microsoft.com/office/drawing/2014/main" id="{F62F48B2-20F9-4965-9F3F-26AC23534E2B}"/>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10" name="TextBox 9">
            <a:extLst>
              <a:ext uri="{FF2B5EF4-FFF2-40B4-BE49-F238E27FC236}">
                <a16:creationId xmlns:a16="http://schemas.microsoft.com/office/drawing/2014/main" id="{5556F4BC-B049-46A2-8136-B8EBCFB2DD92}"/>
              </a:ext>
            </a:extLst>
          </p:cNvPr>
          <p:cNvSpPr txBox="1"/>
          <p:nvPr/>
        </p:nvSpPr>
        <p:spPr>
          <a:xfrm>
            <a:off x="1491419" y="1970032"/>
            <a:ext cx="2627827" cy="338554"/>
          </a:xfrm>
          <a:prstGeom prst="rect">
            <a:avLst/>
          </a:prstGeom>
          <a:noFill/>
        </p:spPr>
        <p:txBody>
          <a:bodyPr wrap="square" rtlCol="0">
            <a:spAutoFit/>
          </a:bodyPr>
          <a:lstStyle/>
          <a:p>
            <a:r>
              <a:rPr lang="en-US" sz="1600">
                <a:solidFill>
                  <a:srgbClr val="025CDE"/>
                </a:solidFill>
                <a:latin typeface="Manrope ExtraBold" pitchFamily="2" charset="0"/>
              </a:rPr>
              <a:t>SERVICE</a:t>
            </a:r>
            <a:endParaRPr lang="en-ID" sz="1600">
              <a:solidFill>
                <a:srgbClr val="025CDE"/>
              </a:solidFill>
              <a:latin typeface="Manrope ExtraBold" pitchFamily="2" charset="0"/>
            </a:endParaRPr>
          </a:p>
        </p:txBody>
      </p:sp>
      <p:sp>
        <p:nvSpPr>
          <p:cNvPr id="11" name="TextBox 10">
            <a:extLst>
              <a:ext uri="{FF2B5EF4-FFF2-40B4-BE49-F238E27FC236}">
                <a16:creationId xmlns:a16="http://schemas.microsoft.com/office/drawing/2014/main" id="{BD5219A3-3C66-4E21-A4FC-2F9ABC0DAF90}"/>
              </a:ext>
            </a:extLst>
          </p:cNvPr>
          <p:cNvSpPr txBox="1"/>
          <p:nvPr/>
        </p:nvSpPr>
        <p:spPr>
          <a:xfrm>
            <a:off x="1491418" y="2534258"/>
            <a:ext cx="8345135" cy="830997"/>
          </a:xfrm>
          <a:prstGeom prst="rect">
            <a:avLst/>
          </a:prstGeom>
          <a:noFill/>
        </p:spPr>
        <p:txBody>
          <a:bodyPr wrap="square" rtlCol="0">
            <a:spAutoFit/>
          </a:bodyPr>
          <a:lstStyle/>
          <a:p>
            <a:r>
              <a:rPr lang="en-US" sz="4800">
                <a:solidFill>
                  <a:srgbClr val="1B1E28"/>
                </a:solidFill>
                <a:latin typeface="Manrope ExtraBold" pitchFamily="2" charset="0"/>
              </a:rPr>
              <a:t>Libsawork Best Service </a:t>
            </a:r>
          </a:p>
        </p:txBody>
      </p:sp>
      <p:pic>
        <p:nvPicPr>
          <p:cNvPr id="69" name="Graphic 68" descr="Boardroom">
            <a:extLst>
              <a:ext uri="{FF2B5EF4-FFF2-40B4-BE49-F238E27FC236}">
                <a16:creationId xmlns:a16="http://schemas.microsoft.com/office/drawing/2014/main" id="{4D4BDD3B-7EE9-4068-B9FE-72A520D5B34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88276" y="5716078"/>
            <a:ext cx="648000" cy="648000"/>
          </a:xfrm>
          <a:prstGeom prst="rect">
            <a:avLst/>
          </a:prstGeom>
        </p:spPr>
      </p:pic>
      <p:sp>
        <p:nvSpPr>
          <p:cNvPr id="70" name="TextBox 69">
            <a:extLst>
              <a:ext uri="{FF2B5EF4-FFF2-40B4-BE49-F238E27FC236}">
                <a16:creationId xmlns:a16="http://schemas.microsoft.com/office/drawing/2014/main" id="{E6CB853C-D6E1-431D-A479-039DC31815E4}"/>
              </a:ext>
            </a:extLst>
          </p:cNvPr>
          <p:cNvSpPr txBox="1"/>
          <p:nvPr/>
        </p:nvSpPr>
        <p:spPr>
          <a:xfrm>
            <a:off x="1937723" y="6449749"/>
            <a:ext cx="2949105" cy="400110"/>
          </a:xfrm>
          <a:prstGeom prst="rect">
            <a:avLst/>
          </a:prstGeom>
          <a:noFill/>
        </p:spPr>
        <p:txBody>
          <a:bodyPr wrap="square" rtlCol="0">
            <a:spAutoFit/>
          </a:bodyPr>
          <a:lstStyle/>
          <a:p>
            <a:pPr algn="ctr"/>
            <a:r>
              <a:rPr lang="en-US" sz="2000">
                <a:solidFill>
                  <a:schemeClr val="bg1"/>
                </a:solidFill>
                <a:latin typeface="Manrope SemiBold" pitchFamily="2" charset="0"/>
              </a:rPr>
              <a:t>Coworking Space</a:t>
            </a:r>
            <a:endParaRPr lang="en-ID" sz="2000">
              <a:solidFill>
                <a:schemeClr val="bg1"/>
              </a:solidFill>
              <a:latin typeface="Manrope SemiBold" pitchFamily="2" charset="0"/>
            </a:endParaRPr>
          </a:p>
        </p:txBody>
      </p:sp>
      <p:sp>
        <p:nvSpPr>
          <p:cNvPr id="71" name="TextBox 70">
            <a:extLst>
              <a:ext uri="{FF2B5EF4-FFF2-40B4-BE49-F238E27FC236}">
                <a16:creationId xmlns:a16="http://schemas.microsoft.com/office/drawing/2014/main" id="{F15F55FB-82BD-48C7-AEF5-BDF787D7EB56}"/>
              </a:ext>
            </a:extLst>
          </p:cNvPr>
          <p:cNvSpPr txBox="1"/>
          <p:nvPr/>
        </p:nvSpPr>
        <p:spPr>
          <a:xfrm>
            <a:off x="5521171" y="8714415"/>
            <a:ext cx="3493080" cy="400110"/>
          </a:xfrm>
          <a:prstGeom prst="rect">
            <a:avLst/>
          </a:prstGeom>
          <a:noFill/>
        </p:spPr>
        <p:txBody>
          <a:bodyPr wrap="square" rtlCol="0">
            <a:spAutoFit/>
          </a:bodyPr>
          <a:lstStyle/>
          <a:p>
            <a:pPr algn="ctr"/>
            <a:r>
              <a:rPr lang="en-US" sz="2000">
                <a:solidFill>
                  <a:srgbClr val="1B1E28"/>
                </a:solidFill>
                <a:latin typeface="Manrope SemiBold" pitchFamily="2" charset="0"/>
              </a:rPr>
              <a:t>Drink &amp; Food Available</a:t>
            </a:r>
            <a:endParaRPr lang="en-ID" sz="2000">
              <a:solidFill>
                <a:srgbClr val="1B1E28"/>
              </a:solidFill>
              <a:latin typeface="Manrope SemiBold" pitchFamily="2" charset="0"/>
            </a:endParaRPr>
          </a:p>
        </p:txBody>
      </p:sp>
      <p:sp>
        <p:nvSpPr>
          <p:cNvPr id="72" name="TextBox 71">
            <a:extLst>
              <a:ext uri="{FF2B5EF4-FFF2-40B4-BE49-F238E27FC236}">
                <a16:creationId xmlns:a16="http://schemas.microsoft.com/office/drawing/2014/main" id="{BF4BD5C8-75D1-4E18-9975-19DC817E48B4}"/>
              </a:ext>
            </a:extLst>
          </p:cNvPr>
          <p:cNvSpPr txBox="1"/>
          <p:nvPr/>
        </p:nvSpPr>
        <p:spPr>
          <a:xfrm>
            <a:off x="9376607" y="8714415"/>
            <a:ext cx="3493080" cy="400110"/>
          </a:xfrm>
          <a:prstGeom prst="rect">
            <a:avLst/>
          </a:prstGeom>
          <a:noFill/>
        </p:spPr>
        <p:txBody>
          <a:bodyPr wrap="square" rtlCol="0">
            <a:spAutoFit/>
          </a:bodyPr>
          <a:lstStyle/>
          <a:p>
            <a:pPr algn="ctr"/>
            <a:r>
              <a:rPr lang="en-US" sz="2000">
                <a:solidFill>
                  <a:srgbClr val="1B1E28"/>
                </a:solidFill>
                <a:latin typeface="Manrope SemiBold" pitchFamily="2" charset="0"/>
              </a:rPr>
              <a:t>Sport Center</a:t>
            </a:r>
            <a:endParaRPr lang="en-ID" sz="2000">
              <a:solidFill>
                <a:srgbClr val="1B1E28"/>
              </a:solidFill>
              <a:latin typeface="Manrope SemiBold" pitchFamily="2" charset="0"/>
            </a:endParaRPr>
          </a:p>
        </p:txBody>
      </p:sp>
      <p:sp>
        <p:nvSpPr>
          <p:cNvPr id="73" name="TextBox 72">
            <a:extLst>
              <a:ext uri="{FF2B5EF4-FFF2-40B4-BE49-F238E27FC236}">
                <a16:creationId xmlns:a16="http://schemas.microsoft.com/office/drawing/2014/main" id="{7F02F2D6-3956-4D2F-80F5-3B46D8689934}"/>
              </a:ext>
            </a:extLst>
          </p:cNvPr>
          <p:cNvSpPr txBox="1"/>
          <p:nvPr/>
        </p:nvSpPr>
        <p:spPr>
          <a:xfrm>
            <a:off x="13232043" y="8714415"/>
            <a:ext cx="3493080" cy="400110"/>
          </a:xfrm>
          <a:prstGeom prst="rect">
            <a:avLst/>
          </a:prstGeom>
          <a:noFill/>
        </p:spPr>
        <p:txBody>
          <a:bodyPr wrap="square" rtlCol="0">
            <a:spAutoFit/>
          </a:bodyPr>
          <a:lstStyle/>
          <a:p>
            <a:pPr algn="ctr"/>
            <a:r>
              <a:rPr lang="en-US" sz="2000">
                <a:solidFill>
                  <a:srgbClr val="1B1E28"/>
                </a:solidFill>
                <a:latin typeface="Manrope SemiBold" pitchFamily="2" charset="0"/>
              </a:rPr>
              <a:t>High Speed Internet</a:t>
            </a:r>
            <a:endParaRPr lang="en-ID" sz="2000">
              <a:solidFill>
                <a:srgbClr val="1B1E28"/>
              </a:solidFill>
              <a:latin typeface="Manrope SemiBold" pitchFamily="2" charset="0"/>
            </a:endParaRPr>
          </a:p>
        </p:txBody>
      </p:sp>
      <p:sp>
        <p:nvSpPr>
          <p:cNvPr id="74" name="Rectangle: Rounded Corners 73">
            <a:extLst>
              <a:ext uri="{FF2B5EF4-FFF2-40B4-BE49-F238E27FC236}">
                <a16:creationId xmlns:a16="http://schemas.microsoft.com/office/drawing/2014/main" id="{3CE567C3-C220-41AC-AE88-A6F27EB8EA94}"/>
              </a:ext>
            </a:extLst>
          </p:cNvPr>
          <p:cNvSpPr/>
          <p:nvPr/>
        </p:nvSpPr>
        <p:spPr>
          <a:xfrm>
            <a:off x="10723913" y="1686600"/>
            <a:ext cx="1153395" cy="601059"/>
          </a:xfrm>
          <a:prstGeom prst="roundRect">
            <a:avLst>
              <a:gd name="adj" fmla="val 50000"/>
            </a:avLst>
          </a:prstGeom>
          <a:solidFill>
            <a:srgbClr val="025CDE"/>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5" name="TextBox 74">
            <a:extLst>
              <a:ext uri="{FF2B5EF4-FFF2-40B4-BE49-F238E27FC236}">
                <a16:creationId xmlns:a16="http://schemas.microsoft.com/office/drawing/2014/main" id="{D381DE81-6C7F-4F27-868F-C4F5B3F5D7BC}"/>
              </a:ext>
            </a:extLst>
          </p:cNvPr>
          <p:cNvSpPr txBox="1"/>
          <p:nvPr/>
        </p:nvSpPr>
        <p:spPr>
          <a:xfrm>
            <a:off x="10827390" y="1787074"/>
            <a:ext cx="946441" cy="400110"/>
          </a:xfrm>
          <a:prstGeom prst="rect">
            <a:avLst/>
          </a:prstGeom>
          <a:noFill/>
        </p:spPr>
        <p:txBody>
          <a:bodyPr wrap="square" rtlCol="0">
            <a:spAutoFit/>
          </a:bodyPr>
          <a:lstStyle/>
          <a:p>
            <a:pPr algn="ctr"/>
            <a:r>
              <a:rPr lang="en-US" sz="2000">
                <a:solidFill>
                  <a:schemeClr val="bg1"/>
                </a:solidFill>
                <a:latin typeface="Manrope SemiBold" pitchFamily="2" charset="0"/>
              </a:rPr>
              <a:t>90%</a:t>
            </a:r>
            <a:endParaRPr lang="en-ID" sz="2000">
              <a:solidFill>
                <a:schemeClr val="bg1"/>
              </a:solidFill>
              <a:latin typeface="Manrope SemiBold" pitchFamily="2" charset="0"/>
            </a:endParaRPr>
          </a:p>
        </p:txBody>
      </p:sp>
      <p:sp>
        <p:nvSpPr>
          <p:cNvPr id="76" name="TextBox 75">
            <a:extLst>
              <a:ext uri="{FF2B5EF4-FFF2-40B4-BE49-F238E27FC236}">
                <a16:creationId xmlns:a16="http://schemas.microsoft.com/office/drawing/2014/main" id="{635CE280-E749-4858-9A3F-14D4DE33C4EB}"/>
              </a:ext>
            </a:extLst>
          </p:cNvPr>
          <p:cNvSpPr txBox="1"/>
          <p:nvPr/>
        </p:nvSpPr>
        <p:spPr>
          <a:xfrm>
            <a:off x="12254739" y="1802463"/>
            <a:ext cx="2912853" cy="369332"/>
          </a:xfrm>
          <a:prstGeom prst="rect">
            <a:avLst/>
          </a:prstGeom>
          <a:noFill/>
        </p:spPr>
        <p:txBody>
          <a:bodyPr wrap="square" rtlCol="0">
            <a:spAutoFit/>
          </a:bodyPr>
          <a:lstStyle/>
          <a:p>
            <a:r>
              <a:rPr lang="en-US">
                <a:solidFill>
                  <a:srgbClr val="1B1E28"/>
                </a:solidFill>
                <a:latin typeface="Oxygen "/>
              </a:rPr>
              <a:t>Satisfied Customer</a:t>
            </a:r>
            <a:endParaRPr lang="en-ID">
              <a:solidFill>
                <a:srgbClr val="1B1E28"/>
              </a:solidFill>
              <a:latin typeface="Oxygen "/>
            </a:endParaRPr>
          </a:p>
        </p:txBody>
      </p:sp>
      <p:sp>
        <p:nvSpPr>
          <p:cNvPr id="77" name="TextBox 76">
            <a:extLst>
              <a:ext uri="{FF2B5EF4-FFF2-40B4-BE49-F238E27FC236}">
                <a16:creationId xmlns:a16="http://schemas.microsoft.com/office/drawing/2014/main" id="{E6DF218D-01A0-41BD-BC15-6190C9B94BBB}"/>
              </a:ext>
            </a:extLst>
          </p:cNvPr>
          <p:cNvSpPr txBox="1"/>
          <p:nvPr/>
        </p:nvSpPr>
        <p:spPr>
          <a:xfrm>
            <a:off x="10723913" y="2496363"/>
            <a:ext cx="6286871" cy="868892"/>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adipiscing elit, sed dori eiusmod tempor incididunt ut labore dolore.</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3" name="Picture Placeholder 2">
            <a:extLst>
              <a:ext uri="{FF2B5EF4-FFF2-40B4-BE49-F238E27FC236}">
                <a16:creationId xmlns:a16="http://schemas.microsoft.com/office/drawing/2014/main" id="{55C87B17-ADAB-4A1F-A506-B7AE83363304}"/>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948C5236-0E05-41E2-A17B-20DDC47A9AE2}"/>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E527E0D3-AFFE-4031-90AC-283F816FC6DB}"/>
              </a:ext>
            </a:extLst>
          </p:cNvPr>
          <p:cNvSpPr>
            <a:spLocks noGrp="1"/>
          </p:cNvSpPr>
          <p:nvPr>
            <p:ph type="pic" sz="quarter" idx="13"/>
          </p:nvPr>
        </p:nvSpPr>
        <p:spPr/>
      </p:sp>
      <p:sp>
        <p:nvSpPr>
          <p:cNvPr id="9" name="Picture Placeholder 8">
            <a:extLst>
              <a:ext uri="{FF2B5EF4-FFF2-40B4-BE49-F238E27FC236}">
                <a16:creationId xmlns:a16="http://schemas.microsoft.com/office/drawing/2014/main" id="{23CF455C-52C3-4128-A45B-E3FA6C98985C}"/>
              </a:ext>
            </a:extLst>
          </p:cNvPr>
          <p:cNvSpPr>
            <a:spLocks noGrp="1"/>
          </p:cNvSpPr>
          <p:nvPr>
            <p:ph type="pic" sz="quarter" idx="14"/>
          </p:nvPr>
        </p:nvSpPr>
        <p:spPr/>
      </p:sp>
    </p:spTree>
    <p:extLst>
      <p:ext uri="{BB962C8B-B14F-4D97-AF65-F5344CB8AC3E}">
        <p14:creationId xmlns:p14="http://schemas.microsoft.com/office/powerpoint/2010/main" val="10197888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0242F3C-D5D3-439F-94A6-1C9702A47591}"/>
              </a:ext>
            </a:extLst>
          </p:cNvPr>
          <p:cNvSpPr>
            <a:spLocks noGrp="1"/>
          </p:cNvSpPr>
          <p:nvPr>
            <p:ph type="pic" sz="quarter" idx="13"/>
          </p:nvPr>
        </p:nvSpPr>
        <p:spPr/>
      </p:sp>
      <p:sp>
        <p:nvSpPr>
          <p:cNvPr id="10" name="TextBox 9">
            <a:extLst>
              <a:ext uri="{FF2B5EF4-FFF2-40B4-BE49-F238E27FC236}">
                <a16:creationId xmlns:a16="http://schemas.microsoft.com/office/drawing/2014/main" id="{AF93A031-344D-435D-BAD0-DA13FA013453}"/>
              </a:ext>
            </a:extLst>
          </p:cNvPr>
          <p:cNvSpPr txBox="1"/>
          <p:nvPr/>
        </p:nvSpPr>
        <p:spPr>
          <a:xfrm>
            <a:off x="1596734" y="4023208"/>
            <a:ext cx="8572503" cy="1862048"/>
          </a:xfrm>
          <a:prstGeom prst="rect">
            <a:avLst/>
          </a:prstGeom>
          <a:noFill/>
        </p:spPr>
        <p:txBody>
          <a:bodyPr wrap="square" rtlCol="0">
            <a:spAutoFit/>
          </a:bodyPr>
          <a:lstStyle/>
          <a:p>
            <a:r>
              <a:rPr lang="en-US" sz="11500">
                <a:solidFill>
                  <a:srgbClr val="1B1E28"/>
                </a:solidFill>
                <a:latin typeface="Manrope ExtraBold" pitchFamily="2" charset="0"/>
              </a:rPr>
              <a:t>Breakslide</a:t>
            </a:r>
            <a:endParaRPr lang="en-ID" sz="11500">
              <a:solidFill>
                <a:srgbClr val="1B1E28"/>
              </a:solidFill>
              <a:latin typeface="Manrope ExtraBold" pitchFamily="2" charset="0"/>
            </a:endParaRPr>
          </a:p>
        </p:txBody>
      </p:sp>
      <p:sp>
        <p:nvSpPr>
          <p:cNvPr id="11" name="TextBox 10">
            <a:extLst>
              <a:ext uri="{FF2B5EF4-FFF2-40B4-BE49-F238E27FC236}">
                <a16:creationId xmlns:a16="http://schemas.microsoft.com/office/drawing/2014/main" id="{B49EE58E-9429-479E-8261-D9929A9B92F4}"/>
              </a:ext>
            </a:extLst>
          </p:cNvPr>
          <p:cNvSpPr txBox="1"/>
          <p:nvPr/>
        </p:nvSpPr>
        <p:spPr>
          <a:xfrm>
            <a:off x="1596734" y="5802128"/>
            <a:ext cx="8394703" cy="461665"/>
          </a:xfrm>
          <a:prstGeom prst="rect">
            <a:avLst/>
          </a:prstGeom>
          <a:noFill/>
        </p:spPr>
        <p:txBody>
          <a:bodyPr wrap="square" rtlCol="0">
            <a:spAutoFit/>
          </a:bodyPr>
          <a:lstStyle/>
          <a:p>
            <a:r>
              <a:rPr lang="en-US" sz="2400">
                <a:solidFill>
                  <a:srgbClr val="1B1E28"/>
                </a:solidFill>
                <a:latin typeface="Oxygen "/>
              </a:rPr>
              <a:t>Coworking Space &amp; Remote Work Presentation Template</a:t>
            </a:r>
            <a:endParaRPr lang="en-ID" sz="2400">
              <a:solidFill>
                <a:srgbClr val="1B1E28"/>
              </a:solidFill>
              <a:latin typeface="Oxygen "/>
            </a:endParaRPr>
          </a:p>
        </p:txBody>
      </p:sp>
      <p:sp>
        <p:nvSpPr>
          <p:cNvPr id="13" name="TextBox 12">
            <a:extLst>
              <a:ext uri="{FF2B5EF4-FFF2-40B4-BE49-F238E27FC236}">
                <a16:creationId xmlns:a16="http://schemas.microsoft.com/office/drawing/2014/main" id="{967BB41B-297F-4770-A198-B526F9D1931B}"/>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29" name="Oval 28">
            <a:extLst>
              <a:ext uri="{FF2B5EF4-FFF2-40B4-BE49-F238E27FC236}">
                <a16:creationId xmlns:a16="http://schemas.microsoft.com/office/drawing/2014/main" id="{50141BDF-DA0F-4D7F-BAB6-4E3B26883ED8}"/>
              </a:ext>
            </a:extLst>
          </p:cNvPr>
          <p:cNvSpPr/>
          <p:nvPr/>
        </p:nvSpPr>
        <p:spPr>
          <a:xfrm>
            <a:off x="12070196" y="6532419"/>
            <a:ext cx="2585788" cy="2585788"/>
          </a:xfrm>
          <a:prstGeom prst="ellipse">
            <a:avLst/>
          </a:prstGeom>
          <a:solidFill>
            <a:srgbClr val="EBF3FF"/>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Oval 29">
            <a:extLst>
              <a:ext uri="{FF2B5EF4-FFF2-40B4-BE49-F238E27FC236}">
                <a16:creationId xmlns:a16="http://schemas.microsoft.com/office/drawing/2014/main" id="{BDB0BBC9-8F30-446B-97D6-183EB668DC92}"/>
              </a:ext>
            </a:extLst>
          </p:cNvPr>
          <p:cNvSpPr/>
          <p:nvPr/>
        </p:nvSpPr>
        <p:spPr>
          <a:xfrm>
            <a:off x="12307904" y="6775434"/>
            <a:ext cx="2099757" cy="2099757"/>
          </a:xfrm>
          <a:prstGeom prst="ellipse">
            <a:avLst/>
          </a:prstGeom>
          <a:solidFill>
            <a:srgbClr val="025CDE"/>
          </a:solidFill>
          <a:ln>
            <a:noFill/>
          </a:ln>
          <a:effectLst>
            <a:outerShdw blurRad="381000" algn="ctr" rotWithShape="0">
              <a:srgbClr val="025CDE">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rstTxWarp prst="textCircle">
              <a:avLst/>
            </a:prstTxWarp>
          </a:bodyPr>
          <a:lstStyle/>
          <a:p>
            <a:pPr algn="ctr"/>
            <a:r>
              <a:rPr lang="en-US">
                <a:latin typeface="Manrope" pitchFamily="2" charset="0"/>
              </a:rPr>
              <a:t>Coworking Space          Coworking Space</a:t>
            </a:r>
            <a:endParaRPr lang="en-ID">
              <a:latin typeface="Manrope" pitchFamily="2" charset="0"/>
            </a:endParaRPr>
          </a:p>
        </p:txBody>
      </p:sp>
      <p:sp>
        <p:nvSpPr>
          <p:cNvPr id="33" name="TextBox 32">
            <a:extLst>
              <a:ext uri="{FF2B5EF4-FFF2-40B4-BE49-F238E27FC236}">
                <a16:creationId xmlns:a16="http://schemas.microsoft.com/office/drawing/2014/main" id="{BB067BD7-B76B-42A5-8941-AA6DBC4D914E}"/>
              </a:ext>
            </a:extLst>
          </p:cNvPr>
          <p:cNvSpPr txBox="1"/>
          <p:nvPr/>
        </p:nvSpPr>
        <p:spPr>
          <a:xfrm>
            <a:off x="12676493" y="7656035"/>
            <a:ext cx="1362579" cy="338554"/>
          </a:xfrm>
          <a:prstGeom prst="rect">
            <a:avLst/>
          </a:prstGeom>
          <a:noFill/>
        </p:spPr>
        <p:txBody>
          <a:bodyPr wrap="square" rtlCol="0">
            <a:spAutoFit/>
          </a:bodyPr>
          <a:lstStyle/>
          <a:p>
            <a:pPr algn="ctr"/>
            <a:r>
              <a:rPr lang="en-US" sz="1600">
                <a:solidFill>
                  <a:schemeClr val="bg1"/>
                </a:solidFill>
                <a:latin typeface="Manrope SemiBold" pitchFamily="2" charset="0"/>
              </a:rPr>
              <a:t>24 Hours</a:t>
            </a:r>
            <a:endParaRPr lang="en-ID" sz="1600">
              <a:solidFill>
                <a:schemeClr val="bg1"/>
              </a:solidFill>
              <a:latin typeface="Manrope SemiBold" pitchFamily="2" charset="0"/>
            </a:endParaRPr>
          </a:p>
        </p:txBody>
      </p:sp>
      <p:sp>
        <p:nvSpPr>
          <p:cNvPr id="34" name="Star: 4 Points 33">
            <a:extLst>
              <a:ext uri="{FF2B5EF4-FFF2-40B4-BE49-F238E27FC236}">
                <a16:creationId xmlns:a16="http://schemas.microsoft.com/office/drawing/2014/main" id="{17213F67-5B8D-48AC-9B58-493BBCB86B21}"/>
              </a:ext>
            </a:extLst>
          </p:cNvPr>
          <p:cNvSpPr/>
          <p:nvPr/>
        </p:nvSpPr>
        <p:spPr>
          <a:xfrm>
            <a:off x="14044812" y="7741817"/>
            <a:ext cx="166991" cy="166991"/>
          </a:xfrm>
          <a:prstGeom prst="star4">
            <a:avLst>
              <a:gd name="adj" fmla="val 157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Star: 4 Points 34">
            <a:extLst>
              <a:ext uri="{FF2B5EF4-FFF2-40B4-BE49-F238E27FC236}">
                <a16:creationId xmlns:a16="http://schemas.microsoft.com/office/drawing/2014/main" id="{4CF8F0F5-9CC1-41E6-A841-F449EF36CA2E}"/>
              </a:ext>
            </a:extLst>
          </p:cNvPr>
          <p:cNvSpPr/>
          <p:nvPr/>
        </p:nvSpPr>
        <p:spPr>
          <a:xfrm>
            <a:off x="12503761" y="7741817"/>
            <a:ext cx="166991" cy="166991"/>
          </a:xfrm>
          <a:prstGeom prst="star4">
            <a:avLst>
              <a:gd name="adj" fmla="val 157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26537871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C129EF8-594E-463B-AA06-0E9A23BD1457}"/>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37" name="TextBox 36">
            <a:extLst>
              <a:ext uri="{FF2B5EF4-FFF2-40B4-BE49-F238E27FC236}">
                <a16:creationId xmlns:a16="http://schemas.microsoft.com/office/drawing/2014/main" id="{BA50BA16-61A6-4023-B664-633FC1130D8F}"/>
              </a:ext>
            </a:extLst>
          </p:cNvPr>
          <p:cNvSpPr txBox="1"/>
          <p:nvPr/>
        </p:nvSpPr>
        <p:spPr>
          <a:xfrm>
            <a:off x="2513943" y="7147984"/>
            <a:ext cx="2907728" cy="400110"/>
          </a:xfrm>
          <a:prstGeom prst="rect">
            <a:avLst/>
          </a:prstGeom>
          <a:noFill/>
        </p:spPr>
        <p:txBody>
          <a:bodyPr wrap="square" rtlCol="0">
            <a:spAutoFit/>
          </a:bodyPr>
          <a:lstStyle/>
          <a:p>
            <a:r>
              <a:rPr lang="en-US" sz="2000">
                <a:solidFill>
                  <a:srgbClr val="1B1E28"/>
                </a:solidFill>
                <a:latin typeface="Manrope SemiBold" pitchFamily="2" charset="0"/>
              </a:rPr>
              <a:t>Coworking Space</a:t>
            </a:r>
            <a:endParaRPr lang="en-ID" sz="2000">
              <a:solidFill>
                <a:srgbClr val="1B1E28"/>
              </a:solidFill>
              <a:latin typeface="Manrope SemiBold" pitchFamily="2" charset="0"/>
            </a:endParaRPr>
          </a:p>
        </p:txBody>
      </p:sp>
      <p:sp>
        <p:nvSpPr>
          <p:cNvPr id="38" name="Rectangle: Rounded Corners 37">
            <a:extLst>
              <a:ext uri="{FF2B5EF4-FFF2-40B4-BE49-F238E27FC236}">
                <a16:creationId xmlns:a16="http://schemas.microsoft.com/office/drawing/2014/main" id="{66857073-1259-4E9D-90D5-0D3CF2CFE7CA}"/>
              </a:ext>
            </a:extLst>
          </p:cNvPr>
          <p:cNvSpPr/>
          <p:nvPr/>
        </p:nvSpPr>
        <p:spPr>
          <a:xfrm>
            <a:off x="1226128" y="7093473"/>
            <a:ext cx="934257" cy="519125"/>
          </a:xfrm>
          <a:prstGeom prst="roundRect">
            <a:avLst>
              <a:gd name="adj" fmla="val 50000"/>
            </a:avLst>
          </a:prstGeom>
          <a:solidFill>
            <a:srgbClr val="025CDE"/>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TextBox 38">
            <a:extLst>
              <a:ext uri="{FF2B5EF4-FFF2-40B4-BE49-F238E27FC236}">
                <a16:creationId xmlns:a16="http://schemas.microsoft.com/office/drawing/2014/main" id="{FDB1B7D9-61F5-4171-9D95-EA75E2CCE608}"/>
              </a:ext>
            </a:extLst>
          </p:cNvPr>
          <p:cNvSpPr txBox="1"/>
          <p:nvPr/>
        </p:nvSpPr>
        <p:spPr>
          <a:xfrm>
            <a:off x="1290422" y="7168369"/>
            <a:ext cx="805669" cy="369332"/>
          </a:xfrm>
          <a:prstGeom prst="rect">
            <a:avLst/>
          </a:prstGeom>
          <a:noFill/>
        </p:spPr>
        <p:txBody>
          <a:bodyPr wrap="square" rtlCol="0">
            <a:spAutoFit/>
          </a:bodyPr>
          <a:lstStyle/>
          <a:p>
            <a:pPr algn="ctr"/>
            <a:r>
              <a:rPr lang="en-US">
                <a:solidFill>
                  <a:schemeClr val="bg1"/>
                </a:solidFill>
                <a:latin typeface="Manrope SemiBold" pitchFamily="2" charset="0"/>
              </a:rPr>
              <a:t>01</a:t>
            </a:r>
            <a:endParaRPr lang="en-ID">
              <a:solidFill>
                <a:schemeClr val="bg1"/>
              </a:solidFill>
              <a:latin typeface="Manrope SemiBold" pitchFamily="2" charset="0"/>
            </a:endParaRPr>
          </a:p>
        </p:txBody>
      </p:sp>
      <p:sp>
        <p:nvSpPr>
          <p:cNvPr id="40" name="TextBox 39">
            <a:extLst>
              <a:ext uri="{FF2B5EF4-FFF2-40B4-BE49-F238E27FC236}">
                <a16:creationId xmlns:a16="http://schemas.microsoft.com/office/drawing/2014/main" id="{4564C0F9-4FCC-4C44-8D85-A963251A55AD}"/>
              </a:ext>
            </a:extLst>
          </p:cNvPr>
          <p:cNvSpPr txBox="1"/>
          <p:nvPr/>
        </p:nvSpPr>
        <p:spPr>
          <a:xfrm>
            <a:off x="1226128" y="7838500"/>
            <a:ext cx="4384964" cy="1284391"/>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 adipiscin elitused dori eiusmod tempor cididunt libero id heras revotion.</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41" name="TextBox 40">
            <a:extLst>
              <a:ext uri="{FF2B5EF4-FFF2-40B4-BE49-F238E27FC236}">
                <a16:creationId xmlns:a16="http://schemas.microsoft.com/office/drawing/2014/main" id="{78B533EE-B383-431E-8818-C763175EA9E6}"/>
              </a:ext>
            </a:extLst>
          </p:cNvPr>
          <p:cNvSpPr txBox="1"/>
          <p:nvPr/>
        </p:nvSpPr>
        <p:spPr>
          <a:xfrm>
            <a:off x="7072087" y="7147984"/>
            <a:ext cx="2907728" cy="400110"/>
          </a:xfrm>
          <a:prstGeom prst="rect">
            <a:avLst/>
          </a:prstGeom>
          <a:noFill/>
        </p:spPr>
        <p:txBody>
          <a:bodyPr wrap="square" rtlCol="0">
            <a:spAutoFit/>
          </a:bodyPr>
          <a:lstStyle/>
          <a:p>
            <a:r>
              <a:rPr lang="en-US" sz="2000">
                <a:solidFill>
                  <a:srgbClr val="1B1E28"/>
                </a:solidFill>
                <a:latin typeface="Manrope SemiBold" pitchFamily="2" charset="0"/>
              </a:rPr>
              <a:t>Meeting Room</a:t>
            </a:r>
            <a:endParaRPr lang="en-ID" sz="2000">
              <a:solidFill>
                <a:srgbClr val="1B1E28"/>
              </a:solidFill>
              <a:latin typeface="Manrope SemiBold" pitchFamily="2" charset="0"/>
            </a:endParaRPr>
          </a:p>
        </p:txBody>
      </p:sp>
      <p:sp>
        <p:nvSpPr>
          <p:cNvPr id="42" name="Rectangle: Rounded Corners 41">
            <a:extLst>
              <a:ext uri="{FF2B5EF4-FFF2-40B4-BE49-F238E27FC236}">
                <a16:creationId xmlns:a16="http://schemas.microsoft.com/office/drawing/2014/main" id="{F9203CAC-C184-4AD6-B96D-8D5A89A6FA93}"/>
              </a:ext>
            </a:extLst>
          </p:cNvPr>
          <p:cNvSpPr/>
          <p:nvPr/>
        </p:nvSpPr>
        <p:spPr>
          <a:xfrm>
            <a:off x="5784272" y="7093473"/>
            <a:ext cx="934257" cy="519125"/>
          </a:xfrm>
          <a:prstGeom prst="roundRect">
            <a:avLst>
              <a:gd name="adj" fmla="val 50000"/>
            </a:avLst>
          </a:prstGeom>
          <a:solidFill>
            <a:srgbClr val="025CDE"/>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TextBox 42">
            <a:extLst>
              <a:ext uri="{FF2B5EF4-FFF2-40B4-BE49-F238E27FC236}">
                <a16:creationId xmlns:a16="http://schemas.microsoft.com/office/drawing/2014/main" id="{F655F55C-5C43-4104-B3BC-38B4A13BB496}"/>
              </a:ext>
            </a:extLst>
          </p:cNvPr>
          <p:cNvSpPr txBox="1"/>
          <p:nvPr/>
        </p:nvSpPr>
        <p:spPr>
          <a:xfrm>
            <a:off x="5848566" y="7168369"/>
            <a:ext cx="805669" cy="369332"/>
          </a:xfrm>
          <a:prstGeom prst="rect">
            <a:avLst/>
          </a:prstGeom>
          <a:noFill/>
        </p:spPr>
        <p:txBody>
          <a:bodyPr wrap="square" rtlCol="0">
            <a:spAutoFit/>
          </a:bodyPr>
          <a:lstStyle/>
          <a:p>
            <a:pPr algn="ctr"/>
            <a:r>
              <a:rPr lang="en-US">
                <a:solidFill>
                  <a:schemeClr val="bg1"/>
                </a:solidFill>
                <a:latin typeface="Manrope SemiBold" pitchFamily="2" charset="0"/>
              </a:rPr>
              <a:t>02</a:t>
            </a:r>
            <a:endParaRPr lang="en-ID">
              <a:solidFill>
                <a:schemeClr val="bg1"/>
              </a:solidFill>
              <a:latin typeface="Manrope SemiBold" pitchFamily="2" charset="0"/>
            </a:endParaRPr>
          </a:p>
        </p:txBody>
      </p:sp>
      <p:sp>
        <p:nvSpPr>
          <p:cNvPr id="44" name="TextBox 43">
            <a:extLst>
              <a:ext uri="{FF2B5EF4-FFF2-40B4-BE49-F238E27FC236}">
                <a16:creationId xmlns:a16="http://schemas.microsoft.com/office/drawing/2014/main" id="{C4C92F95-4038-44C7-BF60-6130C92348E6}"/>
              </a:ext>
            </a:extLst>
          </p:cNvPr>
          <p:cNvSpPr txBox="1"/>
          <p:nvPr/>
        </p:nvSpPr>
        <p:spPr>
          <a:xfrm>
            <a:off x="5784272" y="7838500"/>
            <a:ext cx="4384964" cy="1284391"/>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 adipiscin elitused dori eiusmod tempor cididunt libero id heras revotion.</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51" name="TextBox 50">
            <a:extLst>
              <a:ext uri="{FF2B5EF4-FFF2-40B4-BE49-F238E27FC236}">
                <a16:creationId xmlns:a16="http://schemas.microsoft.com/office/drawing/2014/main" id="{751EFD1F-E81B-41AD-A0B1-9E13474F29AB}"/>
              </a:ext>
            </a:extLst>
          </p:cNvPr>
          <p:cNvSpPr txBox="1"/>
          <p:nvPr/>
        </p:nvSpPr>
        <p:spPr>
          <a:xfrm>
            <a:off x="11658976" y="2268024"/>
            <a:ext cx="2627827" cy="338554"/>
          </a:xfrm>
          <a:prstGeom prst="rect">
            <a:avLst/>
          </a:prstGeom>
          <a:noFill/>
        </p:spPr>
        <p:txBody>
          <a:bodyPr wrap="square" rtlCol="0">
            <a:spAutoFit/>
          </a:bodyPr>
          <a:lstStyle/>
          <a:p>
            <a:r>
              <a:rPr lang="en-US" sz="1600">
                <a:solidFill>
                  <a:srgbClr val="025CDE"/>
                </a:solidFill>
                <a:latin typeface="Manrope ExtraBold" pitchFamily="2" charset="0"/>
              </a:rPr>
              <a:t>OUR PORTFOLIO</a:t>
            </a:r>
            <a:endParaRPr lang="en-ID" sz="1600">
              <a:solidFill>
                <a:srgbClr val="025CDE"/>
              </a:solidFill>
              <a:latin typeface="Manrope ExtraBold" pitchFamily="2" charset="0"/>
            </a:endParaRPr>
          </a:p>
        </p:txBody>
      </p:sp>
      <p:sp>
        <p:nvSpPr>
          <p:cNvPr id="52" name="TextBox 51">
            <a:extLst>
              <a:ext uri="{FF2B5EF4-FFF2-40B4-BE49-F238E27FC236}">
                <a16:creationId xmlns:a16="http://schemas.microsoft.com/office/drawing/2014/main" id="{EB4704B0-8DDF-485D-A88E-30D19B2A573A}"/>
              </a:ext>
            </a:extLst>
          </p:cNvPr>
          <p:cNvSpPr txBox="1"/>
          <p:nvPr/>
        </p:nvSpPr>
        <p:spPr>
          <a:xfrm>
            <a:off x="11658975" y="2832250"/>
            <a:ext cx="5143125" cy="1569660"/>
          </a:xfrm>
          <a:prstGeom prst="rect">
            <a:avLst/>
          </a:prstGeom>
          <a:noFill/>
        </p:spPr>
        <p:txBody>
          <a:bodyPr wrap="square" rtlCol="0">
            <a:spAutoFit/>
          </a:bodyPr>
          <a:lstStyle/>
          <a:p>
            <a:r>
              <a:rPr lang="en-US" sz="4800">
                <a:solidFill>
                  <a:srgbClr val="1B1E28"/>
                </a:solidFill>
                <a:latin typeface="Manrope ExtraBold" pitchFamily="2" charset="0"/>
              </a:rPr>
              <a:t>Our Workspace For Your</a:t>
            </a:r>
          </a:p>
        </p:txBody>
      </p:sp>
      <p:sp>
        <p:nvSpPr>
          <p:cNvPr id="53" name="Oval 52">
            <a:extLst>
              <a:ext uri="{FF2B5EF4-FFF2-40B4-BE49-F238E27FC236}">
                <a16:creationId xmlns:a16="http://schemas.microsoft.com/office/drawing/2014/main" id="{DEFE45D0-7E4C-4F40-BBE8-4FF2C1F0C964}"/>
              </a:ext>
            </a:extLst>
          </p:cNvPr>
          <p:cNvSpPr/>
          <p:nvPr/>
        </p:nvSpPr>
        <p:spPr>
          <a:xfrm>
            <a:off x="11735175" y="5259129"/>
            <a:ext cx="362197" cy="362197"/>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54" name="Graphic 53" descr="Checkmark">
            <a:extLst>
              <a:ext uri="{FF2B5EF4-FFF2-40B4-BE49-F238E27FC236}">
                <a16:creationId xmlns:a16="http://schemas.microsoft.com/office/drawing/2014/main" id="{E8BB6F2F-8F97-45F5-A599-F51E11F7216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826273" y="5350227"/>
            <a:ext cx="180000" cy="180000"/>
          </a:xfrm>
          <a:prstGeom prst="rect">
            <a:avLst/>
          </a:prstGeom>
        </p:spPr>
      </p:pic>
      <p:sp>
        <p:nvSpPr>
          <p:cNvPr id="55" name="TextBox 54">
            <a:extLst>
              <a:ext uri="{FF2B5EF4-FFF2-40B4-BE49-F238E27FC236}">
                <a16:creationId xmlns:a16="http://schemas.microsoft.com/office/drawing/2014/main" id="{E7C9E3D3-E15B-4A6F-B934-0294A827DA65}"/>
              </a:ext>
            </a:extLst>
          </p:cNvPr>
          <p:cNvSpPr txBox="1"/>
          <p:nvPr/>
        </p:nvSpPr>
        <p:spPr>
          <a:xfrm>
            <a:off x="12395328" y="5240172"/>
            <a:ext cx="3063747" cy="400110"/>
          </a:xfrm>
          <a:prstGeom prst="rect">
            <a:avLst/>
          </a:prstGeom>
          <a:noFill/>
        </p:spPr>
        <p:txBody>
          <a:bodyPr wrap="square" rtlCol="0">
            <a:spAutoFit/>
          </a:bodyPr>
          <a:lstStyle/>
          <a:p>
            <a:r>
              <a:rPr lang="en-US" sz="2000">
                <a:solidFill>
                  <a:srgbClr val="1B1E28"/>
                </a:solidFill>
                <a:latin typeface="Manrope SemiBold" pitchFamily="2" charset="0"/>
              </a:rPr>
              <a:t>Comfortable Zone</a:t>
            </a:r>
            <a:endParaRPr lang="en-ID" sz="2000">
              <a:solidFill>
                <a:srgbClr val="1B1E28"/>
              </a:solidFill>
              <a:latin typeface="Manrope SemiBold" pitchFamily="2" charset="0"/>
            </a:endParaRPr>
          </a:p>
        </p:txBody>
      </p:sp>
      <p:sp>
        <p:nvSpPr>
          <p:cNvPr id="56" name="TextBox 55">
            <a:extLst>
              <a:ext uri="{FF2B5EF4-FFF2-40B4-BE49-F238E27FC236}">
                <a16:creationId xmlns:a16="http://schemas.microsoft.com/office/drawing/2014/main" id="{0CECEB60-A2C0-4CEF-8C85-066A6877F642}"/>
              </a:ext>
            </a:extLst>
          </p:cNvPr>
          <p:cNvSpPr txBox="1"/>
          <p:nvPr/>
        </p:nvSpPr>
        <p:spPr>
          <a:xfrm>
            <a:off x="11658975" y="5903590"/>
            <a:ext cx="5143125" cy="2115387"/>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 elit, sed dori eiusmod tempor incididunt ut labor et dolore magna aliqua the. Scelerisque heras it fermentum dui faucibus in ornare. Consec tetur libero id faucibus tempus egestas.</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3" name="Picture Placeholder 2">
            <a:extLst>
              <a:ext uri="{FF2B5EF4-FFF2-40B4-BE49-F238E27FC236}">
                <a16:creationId xmlns:a16="http://schemas.microsoft.com/office/drawing/2014/main" id="{0836BA6E-6971-4CE9-8C5F-31E5D682FE46}"/>
              </a:ext>
            </a:extLst>
          </p:cNvPr>
          <p:cNvSpPr>
            <a:spLocks noGrp="1"/>
          </p:cNvSpPr>
          <p:nvPr>
            <p:ph type="pic" sz="quarter" idx="14"/>
          </p:nvPr>
        </p:nvSpPr>
        <p:spPr/>
      </p:sp>
      <p:sp>
        <p:nvSpPr>
          <p:cNvPr id="6" name="Picture Placeholder 5">
            <a:extLst>
              <a:ext uri="{FF2B5EF4-FFF2-40B4-BE49-F238E27FC236}">
                <a16:creationId xmlns:a16="http://schemas.microsoft.com/office/drawing/2014/main" id="{35AE6242-8840-4683-A8DD-7A474A567755}"/>
              </a:ext>
            </a:extLst>
          </p:cNvPr>
          <p:cNvSpPr>
            <a:spLocks noGrp="1"/>
          </p:cNvSpPr>
          <p:nvPr>
            <p:ph type="pic" sz="quarter" idx="13"/>
          </p:nvPr>
        </p:nvSpPr>
        <p:spPr/>
      </p:sp>
    </p:spTree>
    <p:extLst>
      <p:ext uri="{BB962C8B-B14F-4D97-AF65-F5344CB8AC3E}">
        <p14:creationId xmlns:p14="http://schemas.microsoft.com/office/powerpoint/2010/main" val="6863350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2FF07C0-5A59-4725-8A66-D8408B90FB6F}"/>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3" name="TextBox 2">
            <a:extLst>
              <a:ext uri="{FF2B5EF4-FFF2-40B4-BE49-F238E27FC236}">
                <a16:creationId xmlns:a16="http://schemas.microsoft.com/office/drawing/2014/main" id="{28D077FD-1A4F-466D-8FED-A107E538973F}"/>
              </a:ext>
            </a:extLst>
          </p:cNvPr>
          <p:cNvSpPr txBox="1"/>
          <p:nvPr/>
        </p:nvSpPr>
        <p:spPr>
          <a:xfrm>
            <a:off x="1247284" y="2994590"/>
            <a:ext cx="2627827" cy="338554"/>
          </a:xfrm>
          <a:prstGeom prst="rect">
            <a:avLst/>
          </a:prstGeom>
          <a:noFill/>
        </p:spPr>
        <p:txBody>
          <a:bodyPr wrap="square" rtlCol="0">
            <a:spAutoFit/>
          </a:bodyPr>
          <a:lstStyle/>
          <a:p>
            <a:r>
              <a:rPr lang="en-US" sz="1600">
                <a:solidFill>
                  <a:srgbClr val="025CDE"/>
                </a:solidFill>
                <a:latin typeface="Manrope ExtraBold" pitchFamily="2" charset="0"/>
              </a:rPr>
              <a:t>OUR PORTFOLIO</a:t>
            </a:r>
            <a:endParaRPr lang="en-ID" sz="1600">
              <a:solidFill>
                <a:srgbClr val="025CDE"/>
              </a:solidFill>
              <a:latin typeface="Manrope ExtraBold" pitchFamily="2" charset="0"/>
            </a:endParaRPr>
          </a:p>
        </p:txBody>
      </p:sp>
      <p:sp>
        <p:nvSpPr>
          <p:cNvPr id="4" name="TextBox 3">
            <a:extLst>
              <a:ext uri="{FF2B5EF4-FFF2-40B4-BE49-F238E27FC236}">
                <a16:creationId xmlns:a16="http://schemas.microsoft.com/office/drawing/2014/main" id="{592931AB-3503-4F94-8C9E-972FDE87C9F1}"/>
              </a:ext>
            </a:extLst>
          </p:cNvPr>
          <p:cNvSpPr txBox="1"/>
          <p:nvPr/>
        </p:nvSpPr>
        <p:spPr>
          <a:xfrm>
            <a:off x="1247283" y="3558816"/>
            <a:ext cx="5143125" cy="1569660"/>
          </a:xfrm>
          <a:prstGeom prst="rect">
            <a:avLst/>
          </a:prstGeom>
          <a:noFill/>
        </p:spPr>
        <p:txBody>
          <a:bodyPr wrap="square" rtlCol="0">
            <a:spAutoFit/>
          </a:bodyPr>
          <a:lstStyle/>
          <a:p>
            <a:r>
              <a:rPr lang="en-US" sz="4800">
                <a:solidFill>
                  <a:srgbClr val="1B1E28"/>
                </a:solidFill>
                <a:latin typeface="Manrope ExtraBold" pitchFamily="2" charset="0"/>
              </a:rPr>
              <a:t>Our Workspace For Your</a:t>
            </a:r>
          </a:p>
        </p:txBody>
      </p:sp>
      <p:sp>
        <p:nvSpPr>
          <p:cNvPr id="39" name="TextBox 38">
            <a:extLst>
              <a:ext uri="{FF2B5EF4-FFF2-40B4-BE49-F238E27FC236}">
                <a16:creationId xmlns:a16="http://schemas.microsoft.com/office/drawing/2014/main" id="{A18BAA6A-5E62-4C33-BA8F-6D16A9F0452B}"/>
              </a:ext>
            </a:extLst>
          </p:cNvPr>
          <p:cNvSpPr txBox="1"/>
          <p:nvPr/>
        </p:nvSpPr>
        <p:spPr>
          <a:xfrm>
            <a:off x="1247282" y="5592522"/>
            <a:ext cx="5143125" cy="1699889"/>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 elit, sed dori eiusmod tempor incididunt ut labor et dolore magna aliqua the. Scelerisque heras it fermentum dui faucibus in ornare. </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6" name="Picture Placeholder 5">
            <a:extLst>
              <a:ext uri="{FF2B5EF4-FFF2-40B4-BE49-F238E27FC236}">
                <a16:creationId xmlns:a16="http://schemas.microsoft.com/office/drawing/2014/main" id="{C264DF6E-0D86-4DA0-8F4A-B249C767C62C}"/>
              </a:ext>
            </a:extLst>
          </p:cNvPr>
          <p:cNvSpPr>
            <a:spLocks noGrp="1"/>
          </p:cNvSpPr>
          <p:nvPr>
            <p:ph type="pic" sz="quarter" idx="14"/>
          </p:nvPr>
        </p:nvSpPr>
        <p:spPr/>
      </p:sp>
      <p:sp>
        <p:nvSpPr>
          <p:cNvPr id="8" name="Picture Placeholder 7">
            <a:extLst>
              <a:ext uri="{FF2B5EF4-FFF2-40B4-BE49-F238E27FC236}">
                <a16:creationId xmlns:a16="http://schemas.microsoft.com/office/drawing/2014/main" id="{F85733A5-1FB0-4147-BB82-FF155DBC463C}"/>
              </a:ext>
            </a:extLst>
          </p:cNvPr>
          <p:cNvSpPr>
            <a:spLocks noGrp="1"/>
          </p:cNvSpPr>
          <p:nvPr>
            <p:ph type="pic" sz="quarter" idx="15"/>
          </p:nvPr>
        </p:nvSpPr>
        <p:spPr/>
      </p:sp>
      <p:sp>
        <p:nvSpPr>
          <p:cNvPr id="10" name="Picture Placeholder 9">
            <a:extLst>
              <a:ext uri="{FF2B5EF4-FFF2-40B4-BE49-F238E27FC236}">
                <a16:creationId xmlns:a16="http://schemas.microsoft.com/office/drawing/2014/main" id="{376C5960-70C1-41F7-B9BD-1A1F6CDF6AE2}"/>
              </a:ext>
            </a:extLst>
          </p:cNvPr>
          <p:cNvSpPr>
            <a:spLocks noGrp="1"/>
          </p:cNvSpPr>
          <p:nvPr>
            <p:ph type="pic" sz="quarter" idx="16"/>
          </p:nvPr>
        </p:nvSpPr>
        <p:spPr/>
      </p:sp>
      <p:sp>
        <p:nvSpPr>
          <p:cNvPr id="12" name="Picture Placeholder 11">
            <a:extLst>
              <a:ext uri="{FF2B5EF4-FFF2-40B4-BE49-F238E27FC236}">
                <a16:creationId xmlns:a16="http://schemas.microsoft.com/office/drawing/2014/main" id="{1C702986-C450-465C-96BF-30C411DF0958}"/>
              </a:ext>
            </a:extLst>
          </p:cNvPr>
          <p:cNvSpPr>
            <a:spLocks noGrp="1"/>
          </p:cNvSpPr>
          <p:nvPr>
            <p:ph type="pic" sz="quarter" idx="17"/>
          </p:nvPr>
        </p:nvSpPr>
        <p:spPr/>
      </p:sp>
    </p:spTree>
    <p:extLst>
      <p:ext uri="{BB962C8B-B14F-4D97-AF65-F5344CB8AC3E}">
        <p14:creationId xmlns:p14="http://schemas.microsoft.com/office/powerpoint/2010/main" val="18681809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A32E978-9F67-4D1E-BF6B-1C3ADA50B92A}"/>
              </a:ext>
            </a:extLst>
          </p:cNvPr>
          <p:cNvSpPr>
            <a:spLocks noGrp="1"/>
          </p:cNvSpPr>
          <p:nvPr>
            <p:ph type="pic" sz="quarter" idx="10"/>
          </p:nvPr>
        </p:nvSpPr>
        <p:spPr/>
      </p:sp>
      <p:sp>
        <p:nvSpPr>
          <p:cNvPr id="15" name="TextBox 14">
            <a:extLst>
              <a:ext uri="{FF2B5EF4-FFF2-40B4-BE49-F238E27FC236}">
                <a16:creationId xmlns:a16="http://schemas.microsoft.com/office/drawing/2014/main" id="{3ED15C91-B0D3-45E6-A83E-DDE510AA13C3}"/>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2" name="TextBox 1">
            <a:extLst>
              <a:ext uri="{FF2B5EF4-FFF2-40B4-BE49-F238E27FC236}">
                <a16:creationId xmlns:a16="http://schemas.microsoft.com/office/drawing/2014/main" id="{B844A682-8AAE-4E8E-B918-90A809AA1FC4}"/>
              </a:ext>
            </a:extLst>
          </p:cNvPr>
          <p:cNvSpPr txBox="1"/>
          <p:nvPr/>
        </p:nvSpPr>
        <p:spPr>
          <a:xfrm>
            <a:off x="9009905" y="1692225"/>
            <a:ext cx="2092119" cy="338554"/>
          </a:xfrm>
          <a:prstGeom prst="rect">
            <a:avLst/>
          </a:prstGeom>
          <a:noFill/>
        </p:spPr>
        <p:txBody>
          <a:bodyPr wrap="square" rtlCol="0">
            <a:spAutoFit/>
          </a:bodyPr>
          <a:lstStyle/>
          <a:p>
            <a:r>
              <a:rPr lang="en-US" sz="1600">
                <a:solidFill>
                  <a:srgbClr val="025CDE"/>
                </a:solidFill>
                <a:latin typeface="Manrope ExtraBold" pitchFamily="2" charset="0"/>
              </a:rPr>
              <a:t>ABOUT US</a:t>
            </a:r>
            <a:endParaRPr lang="en-ID" sz="1600">
              <a:solidFill>
                <a:srgbClr val="025CDE"/>
              </a:solidFill>
              <a:latin typeface="Manrope ExtraBold" pitchFamily="2" charset="0"/>
            </a:endParaRPr>
          </a:p>
        </p:txBody>
      </p:sp>
      <p:sp>
        <p:nvSpPr>
          <p:cNvPr id="6" name="TextBox 5">
            <a:extLst>
              <a:ext uri="{FF2B5EF4-FFF2-40B4-BE49-F238E27FC236}">
                <a16:creationId xmlns:a16="http://schemas.microsoft.com/office/drawing/2014/main" id="{4A9ED7F2-E2EC-4871-992B-BFC34B518851}"/>
              </a:ext>
            </a:extLst>
          </p:cNvPr>
          <p:cNvSpPr txBox="1"/>
          <p:nvPr/>
        </p:nvSpPr>
        <p:spPr>
          <a:xfrm>
            <a:off x="9009904" y="2258825"/>
            <a:ext cx="7673193" cy="1569660"/>
          </a:xfrm>
          <a:prstGeom prst="rect">
            <a:avLst/>
          </a:prstGeom>
          <a:noFill/>
        </p:spPr>
        <p:txBody>
          <a:bodyPr wrap="square" rtlCol="0">
            <a:spAutoFit/>
          </a:bodyPr>
          <a:lstStyle/>
          <a:p>
            <a:r>
              <a:rPr lang="en-US" sz="4800">
                <a:solidFill>
                  <a:srgbClr val="1B1E28"/>
                </a:solidFill>
                <a:latin typeface="Manrope ExtraBold" pitchFamily="2" charset="0"/>
              </a:rPr>
              <a:t>Welcome to Libsawork, Coworking Space</a:t>
            </a:r>
            <a:endParaRPr lang="en-ID" sz="4800">
              <a:solidFill>
                <a:srgbClr val="1B1E28"/>
              </a:solidFill>
              <a:latin typeface="Manrope ExtraBold" pitchFamily="2" charset="0"/>
            </a:endParaRPr>
          </a:p>
        </p:txBody>
      </p:sp>
      <p:sp>
        <p:nvSpPr>
          <p:cNvPr id="25" name="TextBox 24">
            <a:extLst>
              <a:ext uri="{FF2B5EF4-FFF2-40B4-BE49-F238E27FC236}">
                <a16:creationId xmlns:a16="http://schemas.microsoft.com/office/drawing/2014/main" id="{3F2BA279-1C5A-4806-A04E-B09D0196FBD0}"/>
              </a:ext>
            </a:extLst>
          </p:cNvPr>
          <p:cNvSpPr txBox="1"/>
          <p:nvPr/>
        </p:nvSpPr>
        <p:spPr>
          <a:xfrm>
            <a:off x="9009904" y="4480914"/>
            <a:ext cx="7673193" cy="2530886"/>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adipiscing elit, sed do eiusmod tempor incididunt ut labore et dolore magna aliqua. Scelerisque fermentum dui faucibus in ornare. Consectetur libero id faucibus nisl. Tempus egestas sed sed risus. Viverra justo nec ultrices dui sapien. Risus pretium quam vulputate dignissim suspendisse in. Magna fermentum iaculis eu non diam phasellus vestibulum nisl suscipit adipiscing Bibendum.</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27" name="Rectangle: Rounded Corners 26">
            <a:extLst>
              <a:ext uri="{FF2B5EF4-FFF2-40B4-BE49-F238E27FC236}">
                <a16:creationId xmlns:a16="http://schemas.microsoft.com/office/drawing/2014/main" id="{DDB53DE0-6F2E-4627-B384-1D67F944063A}"/>
              </a:ext>
            </a:extLst>
          </p:cNvPr>
          <p:cNvSpPr/>
          <p:nvPr/>
        </p:nvSpPr>
        <p:spPr>
          <a:xfrm>
            <a:off x="9146718" y="7740429"/>
            <a:ext cx="2856513" cy="854346"/>
          </a:xfrm>
          <a:prstGeom prst="roundRect">
            <a:avLst>
              <a:gd name="adj" fmla="val 50000"/>
            </a:avLst>
          </a:prstGeom>
          <a:solidFill>
            <a:srgbClr val="025CDE"/>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TextBox 28">
            <a:extLst>
              <a:ext uri="{FF2B5EF4-FFF2-40B4-BE49-F238E27FC236}">
                <a16:creationId xmlns:a16="http://schemas.microsoft.com/office/drawing/2014/main" id="{BD85E587-6CBD-474D-A97F-49BC3CD7E353}"/>
              </a:ext>
            </a:extLst>
          </p:cNvPr>
          <p:cNvSpPr txBox="1"/>
          <p:nvPr/>
        </p:nvSpPr>
        <p:spPr>
          <a:xfrm>
            <a:off x="9473402" y="7982936"/>
            <a:ext cx="2203144" cy="369332"/>
          </a:xfrm>
          <a:prstGeom prst="rect">
            <a:avLst/>
          </a:prstGeom>
          <a:noFill/>
        </p:spPr>
        <p:txBody>
          <a:bodyPr wrap="square" rtlCol="0">
            <a:spAutoFit/>
          </a:bodyPr>
          <a:lstStyle/>
          <a:p>
            <a:pPr algn="ctr"/>
            <a:r>
              <a:rPr lang="en-US" spc="100">
                <a:solidFill>
                  <a:schemeClr val="bg1"/>
                </a:solidFill>
                <a:latin typeface="Manrope ExtraBold" pitchFamily="2" charset="0"/>
              </a:rPr>
              <a:t>READMORE</a:t>
            </a:r>
            <a:endParaRPr lang="en-ID" spc="100">
              <a:solidFill>
                <a:schemeClr val="bg1"/>
              </a:solidFill>
              <a:latin typeface="Manrope ExtraBold" pitchFamily="2" charset="0"/>
            </a:endParaRPr>
          </a:p>
        </p:txBody>
      </p:sp>
    </p:spTree>
    <p:extLst>
      <p:ext uri="{BB962C8B-B14F-4D97-AF65-F5344CB8AC3E}">
        <p14:creationId xmlns:p14="http://schemas.microsoft.com/office/powerpoint/2010/main" val="3072266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9D78B05-E22D-40AE-9A54-F39B5FBA6B4A}"/>
              </a:ext>
            </a:extLst>
          </p:cNvPr>
          <p:cNvSpPr>
            <a:spLocks noGrp="1"/>
          </p:cNvSpPr>
          <p:nvPr>
            <p:ph type="pic" sz="quarter" idx="15"/>
          </p:nvPr>
        </p:nvSpPr>
        <p:spPr/>
      </p:sp>
      <p:sp>
        <p:nvSpPr>
          <p:cNvPr id="4" name="Picture Placeholder 3">
            <a:extLst>
              <a:ext uri="{FF2B5EF4-FFF2-40B4-BE49-F238E27FC236}">
                <a16:creationId xmlns:a16="http://schemas.microsoft.com/office/drawing/2014/main" id="{1F923DC3-B754-41D7-A614-12C535C09293}"/>
              </a:ext>
            </a:extLst>
          </p:cNvPr>
          <p:cNvSpPr>
            <a:spLocks noGrp="1"/>
          </p:cNvSpPr>
          <p:nvPr>
            <p:ph type="pic" sz="quarter" idx="14"/>
          </p:nvPr>
        </p:nvSpPr>
        <p:spPr/>
      </p:sp>
      <p:sp>
        <p:nvSpPr>
          <p:cNvPr id="2" name="TextBox 1">
            <a:extLst>
              <a:ext uri="{FF2B5EF4-FFF2-40B4-BE49-F238E27FC236}">
                <a16:creationId xmlns:a16="http://schemas.microsoft.com/office/drawing/2014/main" id="{A6D81EA1-405A-47FD-A4D7-FCDDF63EB75C}"/>
              </a:ext>
            </a:extLst>
          </p:cNvPr>
          <p:cNvSpPr txBox="1"/>
          <p:nvPr/>
        </p:nvSpPr>
        <p:spPr>
          <a:xfrm>
            <a:off x="625184" y="585531"/>
            <a:ext cx="2133437" cy="400110"/>
          </a:xfrm>
          <a:prstGeom prst="rect">
            <a:avLst/>
          </a:prstGeom>
          <a:noFill/>
        </p:spPr>
        <p:txBody>
          <a:bodyPr wrap="square" rtlCol="0">
            <a:spAutoFit/>
          </a:bodyPr>
          <a:lstStyle/>
          <a:p>
            <a:r>
              <a:rPr lang="en-US" sz="2000">
                <a:solidFill>
                  <a:schemeClr val="bg1"/>
                </a:solidFill>
                <a:latin typeface="Manrope ExtraBold" pitchFamily="2" charset="0"/>
              </a:rPr>
              <a:t>Libsawork</a:t>
            </a:r>
            <a:endParaRPr lang="en-ID" sz="2000">
              <a:solidFill>
                <a:schemeClr val="bg1"/>
              </a:solidFill>
              <a:latin typeface="Manrope ExtraBold" pitchFamily="2" charset="0"/>
            </a:endParaRPr>
          </a:p>
        </p:txBody>
      </p:sp>
      <p:sp>
        <p:nvSpPr>
          <p:cNvPr id="11" name="TextBox 10">
            <a:extLst>
              <a:ext uri="{FF2B5EF4-FFF2-40B4-BE49-F238E27FC236}">
                <a16:creationId xmlns:a16="http://schemas.microsoft.com/office/drawing/2014/main" id="{58B9D1F3-6C23-4908-B36F-8FB4D9669811}"/>
              </a:ext>
            </a:extLst>
          </p:cNvPr>
          <p:cNvSpPr txBox="1"/>
          <p:nvPr/>
        </p:nvSpPr>
        <p:spPr>
          <a:xfrm>
            <a:off x="1205720" y="2624420"/>
            <a:ext cx="2627827" cy="338554"/>
          </a:xfrm>
          <a:prstGeom prst="rect">
            <a:avLst/>
          </a:prstGeom>
          <a:noFill/>
        </p:spPr>
        <p:txBody>
          <a:bodyPr wrap="square" rtlCol="0">
            <a:spAutoFit/>
          </a:bodyPr>
          <a:lstStyle/>
          <a:p>
            <a:r>
              <a:rPr lang="en-US" sz="1600">
                <a:solidFill>
                  <a:schemeClr val="bg1">
                    <a:lumMod val="95000"/>
                  </a:schemeClr>
                </a:solidFill>
                <a:latin typeface="Manrope ExtraBold" pitchFamily="2" charset="0"/>
              </a:rPr>
              <a:t>OUR PORTFOLIO</a:t>
            </a:r>
            <a:endParaRPr lang="en-ID" sz="1600">
              <a:solidFill>
                <a:schemeClr val="bg1">
                  <a:lumMod val="95000"/>
                </a:schemeClr>
              </a:solidFill>
              <a:latin typeface="Manrope ExtraBold" pitchFamily="2" charset="0"/>
            </a:endParaRPr>
          </a:p>
        </p:txBody>
      </p:sp>
      <p:sp>
        <p:nvSpPr>
          <p:cNvPr id="12" name="TextBox 11">
            <a:extLst>
              <a:ext uri="{FF2B5EF4-FFF2-40B4-BE49-F238E27FC236}">
                <a16:creationId xmlns:a16="http://schemas.microsoft.com/office/drawing/2014/main" id="{9A8C7120-C8C5-4F87-B6FE-5D2DD7E52826}"/>
              </a:ext>
            </a:extLst>
          </p:cNvPr>
          <p:cNvSpPr txBox="1"/>
          <p:nvPr/>
        </p:nvSpPr>
        <p:spPr>
          <a:xfrm>
            <a:off x="1205719" y="3188646"/>
            <a:ext cx="5143125" cy="1569660"/>
          </a:xfrm>
          <a:prstGeom prst="rect">
            <a:avLst/>
          </a:prstGeom>
          <a:noFill/>
        </p:spPr>
        <p:txBody>
          <a:bodyPr wrap="square" rtlCol="0">
            <a:spAutoFit/>
          </a:bodyPr>
          <a:lstStyle/>
          <a:p>
            <a:r>
              <a:rPr lang="en-US" sz="4800">
                <a:solidFill>
                  <a:schemeClr val="bg1">
                    <a:lumMod val="95000"/>
                  </a:schemeClr>
                </a:solidFill>
                <a:latin typeface="Manrope ExtraBold" pitchFamily="2" charset="0"/>
              </a:rPr>
              <a:t>Our Workspace For Your</a:t>
            </a:r>
          </a:p>
        </p:txBody>
      </p:sp>
      <p:sp>
        <p:nvSpPr>
          <p:cNvPr id="23" name="TextBox 22">
            <a:extLst>
              <a:ext uri="{FF2B5EF4-FFF2-40B4-BE49-F238E27FC236}">
                <a16:creationId xmlns:a16="http://schemas.microsoft.com/office/drawing/2014/main" id="{FC6664E7-B912-41AB-983A-BEDDB87B9187}"/>
              </a:ext>
            </a:extLst>
          </p:cNvPr>
          <p:cNvSpPr txBox="1"/>
          <p:nvPr/>
        </p:nvSpPr>
        <p:spPr>
          <a:xfrm>
            <a:off x="1205719" y="5446669"/>
            <a:ext cx="2743981" cy="400110"/>
          </a:xfrm>
          <a:prstGeom prst="rect">
            <a:avLst/>
          </a:prstGeom>
          <a:noFill/>
        </p:spPr>
        <p:txBody>
          <a:bodyPr wrap="square" rtlCol="0">
            <a:spAutoFit/>
          </a:bodyPr>
          <a:lstStyle/>
          <a:p>
            <a:r>
              <a:rPr lang="en-US" sz="2000">
                <a:solidFill>
                  <a:schemeClr val="bg1">
                    <a:lumMod val="95000"/>
                  </a:schemeClr>
                </a:solidFill>
                <a:latin typeface="Manrope SemiBold" pitchFamily="2" charset="0"/>
              </a:rPr>
              <a:t>Workspace Area</a:t>
            </a:r>
            <a:endParaRPr lang="en-ID" sz="2000">
              <a:solidFill>
                <a:schemeClr val="bg1">
                  <a:lumMod val="95000"/>
                </a:schemeClr>
              </a:solidFill>
              <a:latin typeface="Manrope SemiBold" pitchFamily="2" charset="0"/>
            </a:endParaRPr>
          </a:p>
        </p:txBody>
      </p:sp>
      <p:sp>
        <p:nvSpPr>
          <p:cNvPr id="24" name="TextBox 23">
            <a:extLst>
              <a:ext uri="{FF2B5EF4-FFF2-40B4-BE49-F238E27FC236}">
                <a16:creationId xmlns:a16="http://schemas.microsoft.com/office/drawing/2014/main" id="{6602820D-1026-44B8-A1AF-38D644F7930D}"/>
              </a:ext>
            </a:extLst>
          </p:cNvPr>
          <p:cNvSpPr txBox="1"/>
          <p:nvPr/>
        </p:nvSpPr>
        <p:spPr>
          <a:xfrm>
            <a:off x="1205719" y="5962691"/>
            <a:ext cx="5046142" cy="1699889"/>
          </a:xfrm>
          <a:prstGeom prst="rect">
            <a:avLst/>
          </a:prstGeom>
          <a:noFill/>
        </p:spPr>
        <p:txBody>
          <a:bodyPr wrap="square" rtlCol="0">
            <a:spAutoFit/>
          </a:bodyPr>
          <a:lstStyle/>
          <a:p>
            <a:pPr>
              <a:lnSpc>
                <a:spcPct val="150000"/>
              </a:lnSpc>
            </a:pPr>
            <a:r>
              <a:rPr lang="en-US">
                <a:solidFill>
                  <a:schemeClr val="bg1">
                    <a:lumMod val="9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adipisa elit, sed dori eiusmod tempor incididunt utana is labore et dolore magna aliqua the. Sceleris quer fermentum dui faucibus in ornare. </a:t>
            </a:r>
            <a:endParaRPr lang="en-ID">
              <a:solidFill>
                <a:schemeClr val="bg1">
                  <a:lumMod val="9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28" name="TextBox 27">
            <a:extLst>
              <a:ext uri="{FF2B5EF4-FFF2-40B4-BE49-F238E27FC236}">
                <a16:creationId xmlns:a16="http://schemas.microsoft.com/office/drawing/2014/main" id="{03524D75-C3F8-49CA-ACD6-D8E3DC571461}"/>
              </a:ext>
            </a:extLst>
          </p:cNvPr>
          <p:cNvSpPr txBox="1"/>
          <p:nvPr/>
        </p:nvSpPr>
        <p:spPr>
          <a:xfrm>
            <a:off x="13530695" y="1375072"/>
            <a:ext cx="3063747" cy="400110"/>
          </a:xfrm>
          <a:prstGeom prst="rect">
            <a:avLst/>
          </a:prstGeom>
          <a:noFill/>
        </p:spPr>
        <p:txBody>
          <a:bodyPr wrap="square" rtlCol="0">
            <a:spAutoFit/>
          </a:bodyPr>
          <a:lstStyle/>
          <a:p>
            <a:r>
              <a:rPr lang="en-US" sz="2000">
                <a:solidFill>
                  <a:srgbClr val="1B1E28"/>
                </a:solidFill>
                <a:latin typeface="Manrope SemiBold" pitchFamily="2" charset="0"/>
              </a:rPr>
              <a:t>Coworking Space</a:t>
            </a:r>
            <a:endParaRPr lang="en-ID" sz="2000">
              <a:solidFill>
                <a:srgbClr val="1B1E28"/>
              </a:solidFill>
              <a:latin typeface="Manrope SemiBold" pitchFamily="2" charset="0"/>
            </a:endParaRPr>
          </a:p>
        </p:txBody>
      </p:sp>
      <p:sp>
        <p:nvSpPr>
          <p:cNvPr id="29" name="TextBox 28">
            <a:extLst>
              <a:ext uri="{FF2B5EF4-FFF2-40B4-BE49-F238E27FC236}">
                <a16:creationId xmlns:a16="http://schemas.microsoft.com/office/drawing/2014/main" id="{E61E3D30-69CF-4611-88E4-0DAE95DF17AD}"/>
              </a:ext>
            </a:extLst>
          </p:cNvPr>
          <p:cNvSpPr txBox="1"/>
          <p:nvPr/>
        </p:nvSpPr>
        <p:spPr>
          <a:xfrm>
            <a:off x="13530695" y="1927175"/>
            <a:ext cx="3957205" cy="1284391"/>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consece adipisc elit, sed dori eiusmod tempor incididunt ut labor et dolore</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30" name="Rectangle: Rounded Corners 29">
            <a:extLst>
              <a:ext uri="{FF2B5EF4-FFF2-40B4-BE49-F238E27FC236}">
                <a16:creationId xmlns:a16="http://schemas.microsoft.com/office/drawing/2014/main" id="{7855603D-66C1-4B11-805F-92605CB5E5F5}"/>
              </a:ext>
            </a:extLst>
          </p:cNvPr>
          <p:cNvSpPr/>
          <p:nvPr/>
        </p:nvSpPr>
        <p:spPr>
          <a:xfrm>
            <a:off x="12048482" y="3656230"/>
            <a:ext cx="3787263" cy="877750"/>
          </a:xfrm>
          <a:prstGeom prst="roundRect">
            <a:avLst>
              <a:gd name="adj" fmla="val 50000"/>
            </a:avLst>
          </a:prstGeom>
          <a:solidFill>
            <a:srgbClr val="025CDE"/>
          </a:solidFill>
          <a:ln>
            <a:noFill/>
          </a:ln>
          <a:effectLst>
            <a:outerShdw blurRad="762000" dist="635000" dir="5400000" algn="t" rotWithShape="0">
              <a:schemeClr val="bg1">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ABC51598-0A08-44BF-B2BE-BCA20E8EF846}"/>
              </a:ext>
            </a:extLst>
          </p:cNvPr>
          <p:cNvSpPr txBox="1"/>
          <p:nvPr/>
        </p:nvSpPr>
        <p:spPr>
          <a:xfrm>
            <a:off x="12317152" y="3910439"/>
            <a:ext cx="3249922" cy="369332"/>
          </a:xfrm>
          <a:prstGeom prst="rect">
            <a:avLst/>
          </a:prstGeom>
          <a:noFill/>
        </p:spPr>
        <p:txBody>
          <a:bodyPr wrap="square" rtlCol="0">
            <a:spAutoFit/>
          </a:bodyPr>
          <a:lstStyle/>
          <a:p>
            <a:pPr algn="ctr"/>
            <a:r>
              <a:rPr lang="en-US">
                <a:solidFill>
                  <a:schemeClr val="bg1"/>
                </a:solidFill>
                <a:latin typeface="Manrope SemiBold" pitchFamily="2" charset="0"/>
              </a:rPr>
              <a:t>Start From $150/3Days</a:t>
            </a:r>
            <a:endParaRPr lang="en-ID">
              <a:solidFill>
                <a:schemeClr val="bg1"/>
              </a:solidFill>
              <a:latin typeface="Manrope SemiBold" pitchFamily="2" charset="0"/>
            </a:endParaRPr>
          </a:p>
        </p:txBody>
      </p:sp>
      <p:sp>
        <p:nvSpPr>
          <p:cNvPr id="35" name="TextBox 34">
            <a:extLst>
              <a:ext uri="{FF2B5EF4-FFF2-40B4-BE49-F238E27FC236}">
                <a16:creationId xmlns:a16="http://schemas.microsoft.com/office/drawing/2014/main" id="{ECF13AFF-79F4-48E4-96F9-8D413122A17D}"/>
              </a:ext>
            </a:extLst>
          </p:cNvPr>
          <p:cNvSpPr txBox="1"/>
          <p:nvPr/>
        </p:nvSpPr>
        <p:spPr>
          <a:xfrm>
            <a:off x="13530695" y="5761266"/>
            <a:ext cx="3063747" cy="400110"/>
          </a:xfrm>
          <a:prstGeom prst="rect">
            <a:avLst/>
          </a:prstGeom>
          <a:noFill/>
        </p:spPr>
        <p:txBody>
          <a:bodyPr wrap="square" rtlCol="0">
            <a:spAutoFit/>
          </a:bodyPr>
          <a:lstStyle/>
          <a:p>
            <a:r>
              <a:rPr lang="en-US" sz="2000">
                <a:solidFill>
                  <a:srgbClr val="1B1E28"/>
                </a:solidFill>
                <a:latin typeface="Manrope SemiBold" pitchFamily="2" charset="0"/>
              </a:rPr>
              <a:t>Private Office</a:t>
            </a:r>
            <a:endParaRPr lang="en-ID" sz="2000">
              <a:solidFill>
                <a:srgbClr val="1B1E28"/>
              </a:solidFill>
              <a:latin typeface="Manrope SemiBold" pitchFamily="2" charset="0"/>
            </a:endParaRPr>
          </a:p>
        </p:txBody>
      </p:sp>
      <p:sp>
        <p:nvSpPr>
          <p:cNvPr id="36" name="TextBox 35">
            <a:extLst>
              <a:ext uri="{FF2B5EF4-FFF2-40B4-BE49-F238E27FC236}">
                <a16:creationId xmlns:a16="http://schemas.microsoft.com/office/drawing/2014/main" id="{27C5E4AD-E2B2-4E5D-A551-37B68DFB4F34}"/>
              </a:ext>
            </a:extLst>
          </p:cNvPr>
          <p:cNvSpPr txBox="1"/>
          <p:nvPr/>
        </p:nvSpPr>
        <p:spPr>
          <a:xfrm>
            <a:off x="13530695" y="6313369"/>
            <a:ext cx="3957205" cy="1284391"/>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consece adipisc elit, sed dori eiusmod tempor incididunt ut labor et dolore</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37" name="Rectangle: Rounded Corners 36">
            <a:extLst>
              <a:ext uri="{FF2B5EF4-FFF2-40B4-BE49-F238E27FC236}">
                <a16:creationId xmlns:a16="http://schemas.microsoft.com/office/drawing/2014/main" id="{DBD1F723-0C80-4733-B6E1-33A9DD1B2D12}"/>
              </a:ext>
            </a:extLst>
          </p:cNvPr>
          <p:cNvSpPr/>
          <p:nvPr/>
        </p:nvSpPr>
        <p:spPr>
          <a:xfrm>
            <a:off x="12048482" y="8042424"/>
            <a:ext cx="3787263" cy="877750"/>
          </a:xfrm>
          <a:prstGeom prst="roundRect">
            <a:avLst>
              <a:gd name="adj" fmla="val 50000"/>
            </a:avLst>
          </a:prstGeom>
          <a:solidFill>
            <a:srgbClr val="025CDE"/>
          </a:solidFill>
          <a:ln>
            <a:noFill/>
          </a:ln>
          <a:effectLst>
            <a:outerShdw blurRad="762000" dist="635000" dir="5400000" algn="t" rotWithShape="0">
              <a:schemeClr val="bg1">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TextBox 37">
            <a:extLst>
              <a:ext uri="{FF2B5EF4-FFF2-40B4-BE49-F238E27FC236}">
                <a16:creationId xmlns:a16="http://schemas.microsoft.com/office/drawing/2014/main" id="{A999B16F-8342-4FC4-8A78-9ECD868A57DF}"/>
              </a:ext>
            </a:extLst>
          </p:cNvPr>
          <p:cNvSpPr txBox="1"/>
          <p:nvPr/>
        </p:nvSpPr>
        <p:spPr>
          <a:xfrm>
            <a:off x="12317152" y="8296633"/>
            <a:ext cx="3249922" cy="369332"/>
          </a:xfrm>
          <a:prstGeom prst="rect">
            <a:avLst/>
          </a:prstGeom>
          <a:noFill/>
        </p:spPr>
        <p:txBody>
          <a:bodyPr wrap="square" rtlCol="0">
            <a:spAutoFit/>
          </a:bodyPr>
          <a:lstStyle/>
          <a:p>
            <a:pPr algn="ctr"/>
            <a:r>
              <a:rPr lang="en-US">
                <a:solidFill>
                  <a:schemeClr val="bg1"/>
                </a:solidFill>
                <a:latin typeface="Manrope SemiBold" pitchFamily="2" charset="0"/>
              </a:rPr>
              <a:t>Start From $200/3Days</a:t>
            </a:r>
            <a:endParaRPr lang="en-ID">
              <a:solidFill>
                <a:schemeClr val="bg1"/>
              </a:solidFill>
              <a:latin typeface="Manrope SemiBold" pitchFamily="2" charset="0"/>
            </a:endParaRPr>
          </a:p>
        </p:txBody>
      </p:sp>
    </p:spTree>
    <p:extLst>
      <p:ext uri="{BB962C8B-B14F-4D97-AF65-F5344CB8AC3E}">
        <p14:creationId xmlns:p14="http://schemas.microsoft.com/office/powerpoint/2010/main" val="9252472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4963E4F-D6B5-4FFB-9F64-9E7D51E0D2AB}"/>
              </a:ext>
            </a:extLst>
          </p:cNvPr>
          <p:cNvSpPr>
            <a:spLocks noGrp="1"/>
          </p:cNvSpPr>
          <p:nvPr>
            <p:ph type="pic" sz="quarter" idx="15"/>
          </p:nvPr>
        </p:nvSpPr>
        <p:spPr/>
      </p:sp>
      <p:sp>
        <p:nvSpPr>
          <p:cNvPr id="3" name="Picture Placeholder 2">
            <a:extLst>
              <a:ext uri="{FF2B5EF4-FFF2-40B4-BE49-F238E27FC236}">
                <a16:creationId xmlns:a16="http://schemas.microsoft.com/office/drawing/2014/main" id="{2F4CF70E-7564-42CD-8C5A-E3F6273CA35C}"/>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FFFA93BA-F6C5-4369-8931-45C1E52DD7A5}"/>
              </a:ext>
            </a:extLst>
          </p:cNvPr>
          <p:cNvSpPr>
            <a:spLocks noGrp="1"/>
          </p:cNvSpPr>
          <p:nvPr>
            <p:ph type="pic" sz="quarter" idx="16"/>
          </p:nvPr>
        </p:nvSpPr>
        <p:spPr/>
      </p:sp>
      <p:grpSp>
        <p:nvGrpSpPr>
          <p:cNvPr id="40" name="Group 39">
            <a:extLst>
              <a:ext uri="{FF2B5EF4-FFF2-40B4-BE49-F238E27FC236}">
                <a16:creationId xmlns:a16="http://schemas.microsoft.com/office/drawing/2014/main" id="{99A14CFA-6C97-4269-9343-EDCA64EEF94C}"/>
              </a:ext>
            </a:extLst>
          </p:cNvPr>
          <p:cNvGrpSpPr/>
          <p:nvPr/>
        </p:nvGrpSpPr>
        <p:grpSpPr>
          <a:xfrm>
            <a:off x="10597861" y="1308871"/>
            <a:ext cx="1020907" cy="1020907"/>
            <a:chOff x="10390043" y="934463"/>
            <a:chExt cx="1269422" cy="1269422"/>
          </a:xfrm>
        </p:grpSpPr>
        <p:sp>
          <p:nvSpPr>
            <p:cNvPr id="36" name="Oval 35">
              <a:extLst>
                <a:ext uri="{FF2B5EF4-FFF2-40B4-BE49-F238E27FC236}">
                  <a16:creationId xmlns:a16="http://schemas.microsoft.com/office/drawing/2014/main" id="{74A3647E-599C-4944-B872-D9EEB0B9D8A0}"/>
                </a:ext>
              </a:extLst>
            </p:cNvPr>
            <p:cNvSpPr/>
            <p:nvPr/>
          </p:nvSpPr>
          <p:spPr>
            <a:xfrm>
              <a:off x="10390043" y="934463"/>
              <a:ext cx="1269422" cy="1269422"/>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Oval 36">
              <a:extLst>
                <a:ext uri="{FF2B5EF4-FFF2-40B4-BE49-F238E27FC236}">
                  <a16:creationId xmlns:a16="http://schemas.microsoft.com/office/drawing/2014/main" id="{7255EAA5-00DA-4E75-BF3D-1E7FB6296517}"/>
                </a:ext>
              </a:extLst>
            </p:cNvPr>
            <p:cNvSpPr/>
            <p:nvPr/>
          </p:nvSpPr>
          <p:spPr>
            <a:xfrm>
              <a:off x="10497528" y="1041948"/>
              <a:ext cx="1054452" cy="1054452"/>
            </a:xfrm>
            <a:prstGeom prst="ellipse">
              <a:avLst/>
            </a:prstGeom>
            <a:solidFill>
              <a:srgbClr val="BDD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Oval 32">
              <a:extLst>
                <a:ext uri="{FF2B5EF4-FFF2-40B4-BE49-F238E27FC236}">
                  <a16:creationId xmlns:a16="http://schemas.microsoft.com/office/drawing/2014/main" id="{4B1E540A-B505-4679-AFB7-45169F0DC7E2}"/>
                </a:ext>
              </a:extLst>
            </p:cNvPr>
            <p:cNvSpPr/>
            <p:nvPr/>
          </p:nvSpPr>
          <p:spPr>
            <a:xfrm>
              <a:off x="10626002" y="1176338"/>
              <a:ext cx="791587" cy="791587"/>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34" name="TextBox 33">
            <a:extLst>
              <a:ext uri="{FF2B5EF4-FFF2-40B4-BE49-F238E27FC236}">
                <a16:creationId xmlns:a16="http://schemas.microsoft.com/office/drawing/2014/main" id="{6A44131D-8F13-4C71-9E0B-AB6FEDC31276}"/>
              </a:ext>
            </a:extLst>
          </p:cNvPr>
          <p:cNvSpPr txBox="1"/>
          <p:nvPr/>
        </p:nvSpPr>
        <p:spPr>
          <a:xfrm>
            <a:off x="12117531" y="1308871"/>
            <a:ext cx="3063747" cy="400110"/>
          </a:xfrm>
          <a:prstGeom prst="rect">
            <a:avLst/>
          </a:prstGeom>
          <a:noFill/>
        </p:spPr>
        <p:txBody>
          <a:bodyPr wrap="square" rtlCol="0">
            <a:spAutoFit/>
          </a:bodyPr>
          <a:lstStyle/>
          <a:p>
            <a:r>
              <a:rPr lang="en-US" sz="2000">
                <a:solidFill>
                  <a:srgbClr val="1B1E28"/>
                </a:solidFill>
                <a:latin typeface="Manrope SemiBold" pitchFamily="2" charset="0"/>
              </a:rPr>
              <a:t>Coworking Space</a:t>
            </a:r>
            <a:endParaRPr lang="en-ID" sz="2000">
              <a:solidFill>
                <a:srgbClr val="1B1E28"/>
              </a:solidFill>
              <a:latin typeface="Manrope SemiBold" pitchFamily="2" charset="0"/>
            </a:endParaRPr>
          </a:p>
        </p:txBody>
      </p:sp>
      <p:sp>
        <p:nvSpPr>
          <p:cNvPr id="35" name="TextBox 34">
            <a:extLst>
              <a:ext uri="{FF2B5EF4-FFF2-40B4-BE49-F238E27FC236}">
                <a16:creationId xmlns:a16="http://schemas.microsoft.com/office/drawing/2014/main" id="{1E03391B-F935-4290-A81B-47A7E370B486}"/>
              </a:ext>
            </a:extLst>
          </p:cNvPr>
          <p:cNvSpPr txBox="1"/>
          <p:nvPr/>
        </p:nvSpPr>
        <p:spPr>
          <a:xfrm>
            <a:off x="12117532" y="1860974"/>
            <a:ext cx="4861214" cy="1284391"/>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consece adipisc elit, sed dori eiusmod tempor incididunt ut labor et dolore coworking space.</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41" name="TextBox 40">
            <a:extLst>
              <a:ext uri="{FF2B5EF4-FFF2-40B4-BE49-F238E27FC236}">
                <a16:creationId xmlns:a16="http://schemas.microsoft.com/office/drawing/2014/main" id="{DA5B628C-A093-4BDF-897E-D39F29B9C167}"/>
              </a:ext>
            </a:extLst>
          </p:cNvPr>
          <p:cNvSpPr txBox="1"/>
          <p:nvPr/>
        </p:nvSpPr>
        <p:spPr>
          <a:xfrm>
            <a:off x="10790005" y="1650047"/>
            <a:ext cx="636618" cy="338554"/>
          </a:xfrm>
          <a:prstGeom prst="rect">
            <a:avLst/>
          </a:prstGeom>
          <a:noFill/>
        </p:spPr>
        <p:txBody>
          <a:bodyPr wrap="square" rtlCol="0">
            <a:spAutoFit/>
          </a:bodyPr>
          <a:lstStyle/>
          <a:p>
            <a:pPr algn="ctr"/>
            <a:r>
              <a:rPr lang="en-US" sz="1600">
                <a:solidFill>
                  <a:schemeClr val="bg1"/>
                </a:solidFill>
                <a:latin typeface="Manrope ExtraBold" pitchFamily="2" charset="0"/>
              </a:rPr>
              <a:t>01</a:t>
            </a:r>
            <a:endParaRPr lang="en-ID" sz="1600">
              <a:solidFill>
                <a:schemeClr val="bg1"/>
              </a:solidFill>
              <a:latin typeface="Manrope ExtraBold" pitchFamily="2" charset="0"/>
            </a:endParaRPr>
          </a:p>
        </p:txBody>
      </p:sp>
      <p:grpSp>
        <p:nvGrpSpPr>
          <p:cNvPr id="56" name="Group 55">
            <a:extLst>
              <a:ext uri="{FF2B5EF4-FFF2-40B4-BE49-F238E27FC236}">
                <a16:creationId xmlns:a16="http://schemas.microsoft.com/office/drawing/2014/main" id="{E1E09ED0-E87F-4B3E-ABC3-FD0D6A4C3452}"/>
              </a:ext>
            </a:extLst>
          </p:cNvPr>
          <p:cNvGrpSpPr/>
          <p:nvPr/>
        </p:nvGrpSpPr>
        <p:grpSpPr>
          <a:xfrm>
            <a:off x="10597860" y="4225253"/>
            <a:ext cx="1020907" cy="1020907"/>
            <a:chOff x="10390043" y="934463"/>
            <a:chExt cx="1269422" cy="1269422"/>
          </a:xfrm>
        </p:grpSpPr>
        <p:sp>
          <p:nvSpPr>
            <p:cNvPr id="57" name="Oval 56">
              <a:extLst>
                <a:ext uri="{FF2B5EF4-FFF2-40B4-BE49-F238E27FC236}">
                  <a16:creationId xmlns:a16="http://schemas.microsoft.com/office/drawing/2014/main" id="{3D39E970-5BD9-46E6-9FF6-813CB0CF8982}"/>
                </a:ext>
              </a:extLst>
            </p:cNvPr>
            <p:cNvSpPr/>
            <p:nvPr/>
          </p:nvSpPr>
          <p:spPr>
            <a:xfrm>
              <a:off x="10390043" y="934463"/>
              <a:ext cx="1269422" cy="1269422"/>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Oval 57">
              <a:extLst>
                <a:ext uri="{FF2B5EF4-FFF2-40B4-BE49-F238E27FC236}">
                  <a16:creationId xmlns:a16="http://schemas.microsoft.com/office/drawing/2014/main" id="{3A0E9DC5-4C88-453A-849E-23673E115199}"/>
                </a:ext>
              </a:extLst>
            </p:cNvPr>
            <p:cNvSpPr/>
            <p:nvPr/>
          </p:nvSpPr>
          <p:spPr>
            <a:xfrm>
              <a:off x="10497528" y="1041948"/>
              <a:ext cx="1054452" cy="1054452"/>
            </a:xfrm>
            <a:prstGeom prst="ellipse">
              <a:avLst/>
            </a:prstGeom>
            <a:solidFill>
              <a:srgbClr val="BDD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9" name="Oval 58">
              <a:extLst>
                <a:ext uri="{FF2B5EF4-FFF2-40B4-BE49-F238E27FC236}">
                  <a16:creationId xmlns:a16="http://schemas.microsoft.com/office/drawing/2014/main" id="{3D8B6ACE-7A8E-4361-97AD-24952239D278}"/>
                </a:ext>
              </a:extLst>
            </p:cNvPr>
            <p:cNvSpPr/>
            <p:nvPr/>
          </p:nvSpPr>
          <p:spPr>
            <a:xfrm>
              <a:off x="10626002" y="1176338"/>
              <a:ext cx="791587" cy="791587"/>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60" name="TextBox 59">
            <a:extLst>
              <a:ext uri="{FF2B5EF4-FFF2-40B4-BE49-F238E27FC236}">
                <a16:creationId xmlns:a16="http://schemas.microsoft.com/office/drawing/2014/main" id="{A3664B3B-53C9-476F-90AB-382D2B199844}"/>
              </a:ext>
            </a:extLst>
          </p:cNvPr>
          <p:cNvSpPr txBox="1"/>
          <p:nvPr/>
        </p:nvSpPr>
        <p:spPr>
          <a:xfrm>
            <a:off x="12117530" y="4225253"/>
            <a:ext cx="3063747" cy="400110"/>
          </a:xfrm>
          <a:prstGeom prst="rect">
            <a:avLst/>
          </a:prstGeom>
          <a:noFill/>
        </p:spPr>
        <p:txBody>
          <a:bodyPr wrap="square" rtlCol="0">
            <a:spAutoFit/>
          </a:bodyPr>
          <a:lstStyle/>
          <a:p>
            <a:r>
              <a:rPr lang="en-US" sz="2000">
                <a:solidFill>
                  <a:srgbClr val="1B1E28"/>
                </a:solidFill>
                <a:latin typeface="Manrope SemiBold" pitchFamily="2" charset="0"/>
              </a:rPr>
              <a:t>Private Office</a:t>
            </a:r>
            <a:endParaRPr lang="en-ID" sz="2000">
              <a:solidFill>
                <a:srgbClr val="1B1E28"/>
              </a:solidFill>
              <a:latin typeface="Manrope SemiBold" pitchFamily="2" charset="0"/>
            </a:endParaRPr>
          </a:p>
        </p:txBody>
      </p:sp>
      <p:sp>
        <p:nvSpPr>
          <p:cNvPr id="61" name="TextBox 60">
            <a:extLst>
              <a:ext uri="{FF2B5EF4-FFF2-40B4-BE49-F238E27FC236}">
                <a16:creationId xmlns:a16="http://schemas.microsoft.com/office/drawing/2014/main" id="{9F5C81A7-5E3A-4806-88FD-CDE8FB2F4595}"/>
              </a:ext>
            </a:extLst>
          </p:cNvPr>
          <p:cNvSpPr txBox="1"/>
          <p:nvPr/>
        </p:nvSpPr>
        <p:spPr>
          <a:xfrm>
            <a:off x="12117531" y="4777356"/>
            <a:ext cx="4861214" cy="1284391"/>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consece adipisc elit, sed dori eiusmod tempor incididunt ut labor et dolore coworking space.</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62" name="TextBox 61">
            <a:extLst>
              <a:ext uri="{FF2B5EF4-FFF2-40B4-BE49-F238E27FC236}">
                <a16:creationId xmlns:a16="http://schemas.microsoft.com/office/drawing/2014/main" id="{679CA097-5EB4-4F6F-B48A-B4CBD644735E}"/>
              </a:ext>
            </a:extLst>
          </p:cNvPr>
          <p:cNvSpPr txBox="1"/>
          <p:nvPr/>
        </p:nvSpPr>
        <p:spPr>
          <a:xfrm>
            <a:off x="10790004" y="4566429"/>
            <a:ext cx="636618" cy="338554"/>
          </a:xfrm>
          <a:prstGeom prst="rect">
            <a:avLst/>
          </a:prstGeom>
          <a:noFill/>
        </p:spPr>
        <p:txBody>
          <a:bodyPr wrap="square" rtlCol="0">
            <a:spAutoFit/>
          </a:bodyPr>
          <a:lstStyle/>
          <a:p>
            <a:pPr algn="ctr"/>
            <a:r>
              <a:rPr lang="en-US" sz="1600">
                <a:solidFill>
                  <a:schemeClr val="bg1"/>
                </a:solidFill>
                <a:latin typeface="Manrope ExtraBold" pitchFamily="2" charset="0"/>
              </a:rPr>
              <a:t>02</a:t>
            </a:r>
            <a:endParaRPr lang="en-ID" sz="1600">
              <a:solidFill>
                <a:schemeClr val="bg1"/>
              </a:solidFill>
              <a:latin typeface="Manrope ExtraBold" pitchFamily="2" charset="0"/>
            </a:endParaRPr>
          </a:p>
        </p:txBody>
      </p:sp>
      <p:grpSp>
        <p:nvGrpSpPr>
          <p:cNvPr id="63" name="Group 62">
            <a:extLst>
              <a:ext uri="{FF2B5EF4-FFF2-40B4-BE49-F238E27FC236}">
                <a16:creationId xmlns:a16="http://schemas.microsoft.com/office/drawing/2014/main" id="{251999EF-2DE8-4293-B5F5-59BA4281C97E}"/>
              </a:ext>
            </a:extLst>
          </p:cNvPr>
          <p:cNvGrpSpPr/>
          <p:nvPr/>
        </p:nvGrpSpPr>
        <p:grpSpPr>
          <a:xfrm>
            <a:off x="10597859" y="7141635"/>
            <a:ext cx="1020907" cy="1020907"/>
            <a:chOff x="10390043" y="934463"/>
            <a:chExt cx="1269422" cy="1269422"/>
          </a:xfrm>
        </p:grpSpPr>
        <p:sp>
          <p:nvSpPr>
            <p:cNvPr id="64" name="Oval 63">
              <a:extLst>
                <a:ext uri="{FF2B5EF4-FFF2-40B4-BE49-F238E27FC236}">
                  <a16:creationId xmlns:a16="http://schemas.microsoft.com/office/drawing/2014/main" id="{9C62A7D3-4D37-4A39-BB6E-5BEB04BB56B6}"/>
                </a:ext>
              </a:extLst>
            </p:cNvPr>
            <p:cNvSpPr/>
            <p:nvPr/>
          </p:nvSpPr>
          <p:spPr>
            <a:xfrm>
              <a:off x="10390043" y="934463"/>
              <a:ext cx="1269422" cy="1269422"/>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5" name="Oval 64">
              <a:extLst>
                <a:ext uri="{FF2B5EF4-FFF2-40B4-BE49-F238E27FC236}">
                  <a16:creationId xmlns:a16="http://schemas.microsoft.com/office/drawing/2014/main" id="{19D2D3E9-AB90-4645-AE25-E5DBFD9AE35D}"/>
                </a:ext>
              </a:extLst>
            </p:cNvPr>
            <p:cNvSpPr/>
            <p:nvPr/>
          </p:nvSpPr>
          <p:spPr>
            <a:xfrm>
              <a:off x="10497528" y="1041948"/>
              <a:ext cx="1054452" cy="1054452"/>
            </a:xfrm>
            <a:prstGeom prst="ellipse">
              <a:avLst/>
            </a:prstGeom>
            <a:solidFill>
              <a:srgbClr val="BDD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6" name="Oval 65">
              <a:extLst>
                <a:ext uri="{FF2B5EF4-FFF2-40B4-BE49-F238E27FC236}">
                  <a16:creationId xmlns:a16="http://schemas.microsoft.com/office/drawing/2014/main" id="{7643955D-06A4-44A8-9D3B-51294257C370}"/>
                </a:ext>
              </a:extLst>
            </p:cNvPr>
            <p:cNvSpPr/>
            <p:nvPr/>
          </p:nvSpPr>
          <p:spPr>
            <a:xfrm>
              <a:off x="10626002" y="1176338"/>
              <a:ext cx="791587" cy="791587"/>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67" name="TextBox 66">
            <a:extLst>
              <a:ext uri="{FF2B5EF4-FFF2-40B4-BE49-F238E27FC236}">
                <a16:creationId xmlns:a16="http://schemas.microsoft.com/office/drawing/2014/main" id="{5EA0AD6A-95A2-4429-B3F7-22D63EB0BB7A}"/>
              </a:ext>
            </a:extLst>
          </p:cNvPr>
          <p:cNvSpPr txBox="1"/>
          <p:nvPr/>
        </p:nvSpPr>
        <p:spPr>
          <a:xfrm>
            <a:off x="12117529" y="7141635"/>
            <a:ext cx="3063747" cy="400110"/>
          </a:xfrm>
          <a:prstGeom prst="rect">
            <a:avLst/>
          </a:prstGeom>
          <a:noFill/>
        </p:spPr>
        <p:txBody>
          <a:bodyPr wrap="square" rtlCol="0">
            <a:spAutoFit/>
          </a:bodyPr>
          <a:lstStyle/>
          <a:p>
            <a:r>
              <a:rPr lang="en-US" sz="2000">
                <a:solidFill>
                  <a:srgbClr val="1B1E28"/>
                </a:solidFill>
                <a:latin typeface="Manrope SemiBold" pitchFamily="2" charset="0"/>
              </a:rPr>
              <a:t>Meeting Room</a:t>
            </a:r>
            <a:endParaRPr lang="en-ID" sz="2000">
              <a:solidFill>
                <a:srgbClr val="1B1E28"/>
              </a:solidFill>
              <a:latin typeface="Manrope SemiBold" pitchFamily="2" charset="0"/>
            </a:endParaRPr>
          </a:p>
        </p:txBody>
      </p:sp>
      <p:sp>
        <p:nvSpPr>
          <p:cNvPr id="68" name="TextBox 67">
            <a:extLst>
              <a:ext uri="{FF2B5EF4-FFF2-40B4-BE49-F238E27FC236}">
                <a16:creationId xmlns:a16="http://schemas.microsoft.com/office/drawing/2014/main" id="{E0B8C5CA-FD8F-4E35-87DE-1ED47BE6E14D}"/>
              </a:ext>
            </a:extLst>
          </p:cNvPr>
          <p:cNvSpPr txBox="1"/>
          <p:nvPr/>
        </p:nvSpPr>
        <p:spPr>
          <a:xfrm>
            <a:off x="12117530" y="7693738"/>
            <a:ext cx="4861214" cy="1284391"/>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consece adipisc elit, sed dori eiusmod tempor incididunt ut labor et dolore coworking space.</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69" name="TextBox 68">
            <a:extLst>
              <a:ext uri="{FF2B5EF4-FFF2-40B4-BE49-F238E27FC236}">
                <a16:creationId xmlns:a16="http://schemas.microsoft.com/office/drawing/2014/main" id="{C1E6F0E2-3E9E-49F9-A1C9-612518EDF03B}"/>
              </a:ext>
            </a:extLst>
          </p:cNvPr>
          <p:cNvSpPr txBox="1"/>
          <p:nvPr/>
        </p:nvSpPr>
        <p:spPr>
          <a:xfrm>
            <a:off x="10790003" y="7482811"/>
            <a:ext cx="636618" cy="338554"/>
          </a:xfrm>
          <a:prstGeom prst="rect">
            <a:avLst/>
          </a:prstGeom>
          <a:noFill/>
        </p:spPr>
        <p:txBody>
          <a:bodyPr wrap="square" rtlCol="0">
            <a:spAutoFit/>
          </a:bodyPr>
          <a:lstStyle/>
          <a:p>
            <a:pPr algn="ctr"/>
            <a:r>
              <a:rPr lang="en-US" sz="1600">
                <a:solidFill>
                  <a:schemeClr val="bg1"/>
                </a:solidFill>
                <a:latin typeface="Manrope ExtraBold" pitchFamily="2" charset="0"/>
              </a:rPr>
              <a:t>03</a:t>
            </a:r>
            <a:endParaRPr lang="en-ID" sz="1600">
              <a:solidFill>
                <a:schemeClr val="bg1"/>
              </a:solidFill>
              <a:latin typeface="Manrope ExtraBold" pitchFamily="2" charset="0"/>
            </a:endParaRPr>
          </a:p>
        </p:txBody>
      </p:sp>
      <p:sp>
        <p:nvSpPr>
          <p:cNvPr id="23" name="Rectangle 22">
            <a:extLst>
              <a:ext uri="{FF2B5EF4-FFF2-40B4-BE49-F238E27FC236}">
                <a16:creationId xmlns:a16="http://schemas.microsoft.com/office/drawing/2014/main" id="{7D9FB860-E960-40C0-A009-1DBD36CCE06B}"/>
              </a:ext>
            </a:extLst>
          </p:cNvPr>
          <p:cNvSpPr/>
          <p:nvPr/>
        </p:nvSpPr>
        <p:spPr>
          <a:xfrm>
            <a:off x="1091047" y="1028700"/>
            <a:ext cx="4436918" cy="4436918"/>
          </a:xfrm>
          <a:prstGeom prst="rect">
            <a:avLst/>
          </a:prstGeom>
          <a:solidFill>
            <a:srgbClr val="025CDE"/>
          </a:solidFill>
          <a:ln>
            <a:noFill/>
          </a:ln>
          <a:effectLst>
            <a:outerShdw blurRad="635000" dist="317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81" name="Group 80">
            <a:extLst>
              <a:ext uri="{FF2B5EF4-FFF2-40B4-BE49-F238E27FC236}">
                <a16:creationId xmlns:a16="http://schemas.microsoft.com/office/drawing/2014/main" id="{DB5B57B3-555E-4F76-A825-3FD2EF31BD31}"/>
              </a:ext>
            </a:extLst>
          </p:cNvPr>
          <p:cNvGrpSpPr/>
          <p:nvPr/>
        </p:nvGrpSpPr>
        <p:grpSpPr>
          <a:xfrm>
            <a:off x="1818846" y="2824747"/>
            <a:ext cx="2981321" cy="1730307"/>
            <a:chOff x="1636399" y="2594464"/>
            <a:chExt cx="2981321" cy="1730307"/>
          </a:xfrm>
        </p:grpSpPr>
        <p:sp>
          <p:nvSpPr>
            <p:cNvPr id="77" name="TextBox 76">
              <a:extLst>
                <a:ext uri="{FF2B5EF4-FFF2-40B4-BE49-F238E27FC236}">
                  <a16:creationId xmlns:a16="http://schemas.microsoft.com/office/drawing/2014/main" id="{0CC3EB30-3EEF-4B7C-A1D9-896AFF9B1B94}"/>
                </a:ext>
              </a:extLst>
            </p:cNvPr>
            <p:cNvSpPr txBox="1"/>
            <p:nvPr/>
          </p:nvSpPr>
          <p:spPr>
            <a:xfrm>
              <a:off x="1636401" y="3040380"/>
              <a:ext cx="2981319" cy="1284391"/>
            </a:xfrm>
            <a:prstGeom prst="rect">
              <a:avLst/>
            </a:prstGeom>
            <a:noFill/>
          </p:spPr>
          <p:txBody>
            <a:bodyPr wrap="square" rtlCol="0">
              <a:spAutoFit/>
            </a:bodyPr>
            <a:lstStyle/>
            <a:p>
              <a:pPr>
                <a:lnSpc>
                  <a:spcPct val="150000"/>
                </a:lnSpc>
              </a:pPr>
              <a:r>
                <a:rPr lang="en-US">
                  <a:solidFill>
                    <a:schemeClr val="bg1">
                      <a:lumMod val="9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 adipiscing elit sedun eiusmod working area.</a:t>
              </a:r>
              <a:endParaRPr lang="en-ID">
                <a:solidFill>
                  <a:schemeClr val="bg1">
                    <a:lumMod val="9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78" name="TextBox 77">
              <a:extLst>
                <a:ext uri="{FF2B5EF4-FFF2-40B4-BE49-F238E27FC236}">
                  <a16:creationId xmlns:a16="http://schemas.microsoft.com/office/drawing/2014/main" id="{CD794877-1158-4F37-B28F-10BFE03E46FF}"/>
                </a:ext>
              </a:extLst>
            </p:cNvPr>
            <p:cNvSpPr txBox="1"/>
            <p:nvPr/>
          </p:nvSpPr>
          <p:spPr>
            <a:xfrm>
              <a:off x="1636399" y="2594464"/>
              <a:ext cx="2593737" cy="400110"/>
            </a:xfrm>
            <a:prstGeom prst="rect">
              <a:avLst/>
            </a:prstGeom>
            <a:noFill/>
          </p:spPr>
          <p:txBody>
            <a:bodyPr wrap="square" rtlCol="0">
              <a:spAutoFit/>
            </a:bodyPr>
            <a:lstStyle/>
            <a:p>
              <a:r>
                <a:rPr lang="en-US" sz="2000">
                  <a:solidFill>
                    <a:schemeClr val="bg1"/>
                  </a:solidFill>
                  <a:latin typeface="Manrope SemiBold" pitchFamily="2" charset="0"/>
                </a:rPr>
                <a:t>Comfortable Zone</a:t>
              </a:r>
              <a:endParaRPr lang="en-ID" sz="2000">
                <a:solidFill>
                  <a:schemeClr val="bg1"/>
                </a:solidFill>
                <a:latin typeface="Manrope SemiBold" pitchFamily="2" charset="0"/>
              </a:endParaRPr>
            </a:p>
          </p:txBody>
        </p:sp>
      </p:grpSp>
      <p:pic>
        <p:nvPicPr>
          <p:cNvPr id="79" name="Graphic 78" descr="Couch">
            <a:extLst>
              <a:ext uri="{FF2B5EF4-FFF2-40B4-BE49-F238E27FC236}">
                <a16:creationId xmlns:a16="http://schemas.microsoft.com/office/drawing/2014/main" id="{9FBA9E8E-6BE0-4844-BA38-487CEE3A41B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818846" y="1939264"/>
            <a:ext cx="576000" cy="576000"/>
          </a:xfrm>
          <a:prstGeom prst="rect">
            <a:avLst/>
          </a:prstGeom>
        </p:spPr>
      </p:pic>
    </p:spTree>
    <p:extLst>
      <p:ext uri="{BB962C8B-B14F-4D97-AF65-F5344CB8AC3E}">
        <p14:creationId xmlns:p14="http://schemas.microsoft.com/office/powerpoint/2010/main" val="35713847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338429F-20E3-4E07-B082-43016FD7FD97}"/>
              </a:ext>
            </a:extLst>
          </p:cNvPr>
          <p:cNvSpPr>
            <a:spLocks noGrp="1"/>
          </p:cNvSpPr>
          <p:nvPr>
            <p:ph type="pic" sz="quarter" idx="14"/>
          </p:nvPr>
        </p:nvSpPr>
        <p:spPr/>
      </p:sp>
      <p:sp>
        <p:nvSpPr>
          <p:cNvPr id="4" name="Freeform: Shape 3">
            <a:extLst>
              <a:ext uri="{FF2B5EF4-FFF2-40B4-BE49-F238E27FC236}">
                <a16:creationId xmlns:a16="http://schemas.microsoft.com/office/drawing/2014/main" id="{0C354D2F-346E-4D72-BEC5-E396A8F03FF0}"/>
              </a:ext>
            </a:extLst>
          </p:cNvPr>
          <p:cNvSpPr/>
          <p:nvPr/>
        </p:nvSpPr>
        <p:spPr>
          <a:xfrm>
            <a:off x="2" y="6591301"/>
            <a:ext cx="18287999" cy="3695701"/>
          </a:xfrm>
          <a:custGeom>
            <a:avLst/>
            <a:gdLst>
              <a:gd name="connsiteX0" fmla="*/ 9144000 w 18287999"/>
              <a:gd name="connsiteY0" fmla="*/ 0 h 3695701"/>
              <a:gd name="connsiteX1" fmla="*/ 17923701 w 18287999"/>
              <a:gd name="connsiteY1" fmla="*/ 1884572 h 3695701"/>
              <a:gd name="connsiteX2" fmla="*/ 18287999 w 18287999"/>
              <a:gd name="connsiteY2" fmla="*/ 2054664 h 3695701"/>
              <a:gd name="connsiteX3" fmla="*/ 18287999 w 18287999"/>
              <a:gd name="connsiteY3" fmla="*/ 3695701 h 3695701"/>
              <a:gd name="connsiteX4" fmla="*/ 0 w 18287999"/>
              <a:gd name="connsiteY4" fmla="*/ 3695701 h 3695701"/>
              <a:gd name="connsiteX5" fmla="*/ 0 w 18287999"/>
              <a:gd name="connsiteY5" fmla="*/ 2054664 h 3695701"/>
              <a:gd name="connsiteX6" fmla="*/ 364299 w 18287999"/>
              <a:gd name="connsiteY6" fmla="*/ 1884572 h 3695701"/>
              <a:gd name="connsiteX7" fmla="*/ 9144000 w 18287999"/>
              <a:gd name="connsiteY7" fmla="*/ 0 h 369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287999" h="3695701">
                <a:moveTo>
                  <a:pt x="9144000" y="0"/>
                </a:moveTo>
                <a:cubicBezTo>
                  <a:pt x="12273704" y="0"/>
                  <a:pt x="15246005" y="673924"/>
                  <a:pt x="17923701" y="1884572"/>
                </a:cubicBezTo>
                <a:lnTo>
                  <a:pt x="18287999" y="2054664"/>
                </a:lnTo>
                <a:lnTo>
                  <a:pt x="18287999" y="3695701"/>
                </a:lnTo>
                <a:lnTo>
                  <a:pt x="0" y="3695701"/>
                </a:lnTo>
                <a:lnTo>
                  <a:pt x="0" y="2054664"/>
                </a:lnTo>
                <a:lnTo>
                  <a:pt x="364299" y="1884572"/>
                </a:lnTo>
                <a:cubicBezTo>
                  <a:pt x="3041995" y="673924"/>
                  <a:pt x="6014296" y="0"/>
                  <a:pt x="9144000" y="0"/>
                </a:cubicBezTo>
                <a:close/>
              </a:path>
            </a:pathLst>
          </a:cu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TextBox 4">
            <a:extLst>
              <a:ext uri="{FF2B5EF4-FFF2-40B4-BE49-F238E27FC236}">
                <a16:creationId xmlns:a16="http://schemas.microsoft.com/office/drawing/2014/main" id="{03169020-210F-4E1A-ADD6-706A3E646CD5}"/>
              </a:ext>
            </a:extLst>
          </p:cNvPr>
          <p:cNvSpPr txBox="1"/>
          <p:nvPr/>
        </p:nvSpPr>
        <p:spPr>
          <a:xfrm>
            <a:off x="1309629" y="1747681"/>
            <a:ext cx="2627827" cy="338554"/>
          </a:xfrm>
          <a:prstGeom prst="rect">
            <a:avLst/>
          </a:prstGeom>
          <a:noFill/>
        </p:spPr>
        <p:txBody>
          <a:bodyPr wrap="square" rtlCol="0">
            <a:spAutoFit/>
          </a:bodyPr>
          <a:lstStyle/>
          <a:p>
            <a:r>
              <a:rPr lang="en-US" sz="1600">
                <a:solidFill>
                  <a:srgbClr val="025CDE"/>
                </a:solidFill>
                <a:latin typeface="Manrope ExtraBold" pitchFamily="2" charset="0"/>
              </a:rPr>
              <a:t>OUR PORTFOLIO</a:t>
            </a:r>
            <a:endParaRPr lang="en-ID" sz="1600">
              <a:solidFill>
                <a:srgbClr val="025CDE"/>
              </a:solidFill>
              <a:latin typeface="Manrope ExtraBold" pitchFamily="2" charset="0"/>
            </a:endParaRPr>
          </a:p>
        </p:txBody>
      </p:sp>
      <p:sp>
        <p:nvSpPr>
          <p:cNvPr id="6" name="TextBox 5">
            <a:extLst>
              <a:ext uri="{FF2B5EF4-FFF2-40B4-BE49-F238E27FC236}">
                <a16:creationId xmlns:a16="http://schemas.microsoft.com/office/drawing/2014/main" id="{DFEBAF7C-42D8-4496-84B0-42D20944757C}"/>
              </a:ext>
            </a:extLst>
          </p:cNvPr>
          <p:cNvSpPr txBox="1"/>
          <p:nvPr/>
        </p:nvSpPr>
        <p:spPr>
          <a:xfrm>
            <a:off x="1309628" y="2311907"/>
            <a:ext cx="6167039" cy="1569660"/>
          </a:xfrm>
          <a:prstGeom prst="rect">
            <a:avLst/>
          </a:prstGeom>
          <a:noFill/>
        </p:spPr>
        <p:txBody>
          <a:bodyPr wrap="square" rtlCol="0">
            <a:spAutoFit/>
          </a:bodyPr>
          <a:lstStyle/>
          <a:p>
            <a:r>
              <a:rPr lang="en-US" sz="4800">
                <a:solidFill>
                  <a:srgbClr val="1B1E28"/>
                </a:solidFill>
                <a:latin typeface="Manrope ExtraBold" pitchFamily="2" charset="0"/>
              </a:rPr>
              <a:t>Enjoy All Your Work Needs Here</a:t>
            </a:r>
          </a:p>
        </p:txBody>
      </p:sp>
      <p:sp>
        <p:nvSpPr>
          <p:cNvPr id="13" name="TextBox 12">
            <a:extLst>
              <a:ext uri="{FF2B5EF4-FFF2-40B4-BE49-F238E27FC236}">
                <a16:creationId xmlns:a16="http://schemas.microsoft.com/office/drawing/2014/main" id="{2BC153F5-33DB-4545-9F55-EFADA6DC514A}"/>
              </a:ext>
            </a:extLst>
          </p:cNvPr>
          <p:cNvSpPr txBox="1"/>
          <p:nvPr/>
        </p:nvSpPr>
        <p:spPr>
          <a:xfrm>
            <a:off x="1309629" y="4301470"/>
            <a:ext cx="6932672" cy="1284391"/>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adipiscing elit, sed do eiusmod tempor incididunt ut labore et dolore magna aliquam Scelerisque fermentum dui faucibus in ornare.</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14" name="TextBox 13">
            <a:extLst>
              <a:ext uri="{FF2B5EF4-FFF2-40B4-BE49-F238E27FC236}">
                <a16:creationId xmlns:a16="http://schemas.microsoft.com/office/drawing/2014/main" id="{BF250EE7-AA70-49D4-B781-FD3C603F876E}"/>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20" name="Rectangle: Rounded Corners 19">
            <a:extLst>
              <a:ext uri="{FF2B5EF4-FFF2-40B4-BE49-F238E27FC236}">
                <a16:creationId xmlns:a16="http://schemas.microsoft.com/office/drawing/2014/main" id="{B0779D23-F398-4169-A5D9-321588E15E10}"/>
              </a:ext>
            </a:extLst>
          </p:cNvPr>
          <p:cNvSpPr/>
          <p:nvPr/>
        </p:nvSpPr>
        <p:spPr>
          <a:xfrm>
            <a:off x="2746894" y="8198614"/>
            <a:ext cx="3063092" cy="691844"/>
          </a:xfrm>
          <a:prstGeom prst="roundRect">
            <a:avLst>
              <a:gd name="adj" fmla="val 50000"/>
            </a:avLst>
          </a:prstGeom>
          <a:solidFill>
            <a:srgbClr val="0250C2"/>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F6F9AA89-6F84-42D6-B54E-A31666B84629}"/>
              </a:ext>
            </a:extLst>
          </p:cNvPr>
          <p:cNvSpPr txBox="1"/>
          <p:nvPr/>
        </p:nvSpPr>
        <p:spPr>
          <a:xfrm>
            <a:off x="2991706" y="8375259"/>
            <a:ext cx="2573468" cy="338554"/>
          </a:xfrm>
          <a:prstGeom prst="rect">
            <a:avLst/>
          </a:prstGeom>
          <a:noFill/>
        </p:spPr>
        <p:txBody>
          <a:bodyPr wrap="square" rtlCol="0">
            <a:spAutoFit/>
          </a:bodyPr>
          <a:lstStyle/>
          <a:p>
            <a:pPr algn="ctr"/>
            <a:r>
              <a:rPr lang="en-US" sz="1600">
                <a:solidFill>
                  <a:schemeClr val="bg1"/>
                </a:solidFill>
                <a:latin typeface="Oxygen "/>
              </a:rPr>
              <a:t>Large Working Space</a:t>
            </a:r>
            <a:endParaRPr lang="en-ID" sz="1600">
              <a:solidFill>
                <a:schemeClr val="bg1"/>
              </a:solidFill>
              <a:latin typeface="Oxygen "/>
            </a:endParaRPr>
          </a:p>
        </p:txBody>
      </p:sp>
      <p:sp>
        <p:nvSpPr>
          <p:cNvPr id="22" name="Rectangle: Rounded Corners 21">
            <a:extLst>
              <a:ext uri="{FF2B5EF4-FFF2-40B4-BE49-F238E27FC236}">
                <a16:creationId xmlns:a16="http://schemas.microsoft.com/office/drawing/2014/main" id="{F28FF320-83F3-4C67-9ED0-FF4130FFC234}"/>
              </a:ext>
            </a:extLst>
          </p:cNvPr>
          <p:cNvSpPr/>
          <p:nvPr/>
        </p:nvSpPr>
        <p:spPr>
          <a:xfrm>
            <a:off x="5895340" y="8198614"/>
            <a:ext cx="2450519" cy="691844"/>
          </a:xfrm>
          <a:prstGeom prst="roundRect">
            <a:avLst>
              <a:gd name="adj" fmla="val 50000"/>
            </a:avLst>
          </a:prstGeom>
          <a:solidFill>
            <a:srgbClr val="0250C2"/>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04FA14C7-E2FE-4846-8143-159DF910F0AA}"/>
              </a:ext>
            </a:extLst>
          </p:cNvPr>
          <p:cNvSpPr txBox="1"/>
          <p:nvPr/>
        </p:nvSpPr>
        <p:spPr>
          <a:xfrm>
            <a:off x="6094191" y="8375259"/>
            <a:ext cx="2052817" cy="338554"/>
          </a:xfrm>
          <a:prstGeom prst="rect">
            <a:avLst/>
          </a:prstGeom>
          <a:noFill/>
        </p:spPr>
        <p:txBody>
          <a:bodyPr wrap="square" rtlCol="0">
            <a:spAutoFit/>
          </a:bodyPr>
          <a:lstStyle/>
          <a:p>
            <a:pPr algn="ctr"/>
            <a:r>
              <a:rPr lang="en-US" sz="1600">
                <a:solidFill>
                  <a:schemeClr val="bg1"/>
                </a:solidFill>
                <a:latin typeface="Oxygen "/>
              </a:rPr>
              <a:t>Meeting Room</a:t>
            </a:r>
            <a:endParaRPr lang="en-ID" sz="1600">
              <a:solidFill>
                <a:schemeClr val="bg1"/>
              </a:solidFill>
              <a:latin typeface="Oxygen "/>
            </a:endParaRPr>
          </a:p>
        </p:txBody>
      </p:sp>
      <p:sp>
        <p:nvSpPr>
          <p:cNvPr id="28" name="Rectangle: Rounded Corners 27">
            <a:extLst>
              <a:ext uri="{FF2B5EF4-FFF2-40B4-BE49-F238E27FC236}">
                <a16:creationId xmlns:a16="http://schemas.microsoft.com/office/drawing/2014/main" id="{621AEC4F-BFF7-4FED-9883-6516B045C960}"/>
              </a:ext>
            </a:extLst>
          </p:cNvPr>
          <p:cNvSpPr/>
          <p:nvPr/>
        </p:nvSpPr>
        <p:spPr>
          <a:xfrm>
            <a:off x="8431214" y="8198614"/>
            <a:ext cx="1802332" cy="691844"/>
          </a:xfrm>
          <a:prstGeom prst="roundRect">
            <a:avLst>
              <a:gd name="adj" fmla="val 50000"/>
            </a:avLst>
          </a:prstGeom>
          <a:solidFill>
            <a:srgbClr val="0250C2"/>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TextBox 28">
            <a:extLst>
              <a:ext uri="{FF2B5EF4-FFF2-40B4-BE49-F238E27FC236}">
                <a16:creationId xmlns:a16="http://schemas.microsoft.com/office/drawing/2014/main" id="{9F0368B2-C86E-4918-9B3A-E10AB467FE55}"/>
              </a:ext>
            </a:extLst>
          </p:cNvPr>
          <p:cNvSpPr txBox="1"/>
          <p:nvPr/>
        </p:nvSpPr>
        <p:spPr>
          <a:xfrm>
            <a:off x="8648751" y="8375259"/>
            <a:ext cx="1367259" cy="338554"/>
          </a:xfrm>
          <a:prstGeom prst="rect">
            <a:avLst/>
          </a:prstGeom>
          <a:noFill/>
        </p:spPr>
        <p:txBody>
          <a:bodyPr wrap="square" rtlCol="0">
            <a:spAutoFit/>
          </a:bodyPr>
          <a:lstStyle/>
          <a:p>
            <a:pPr algn="ctr"/>
            <a:r>
              <a:rPr lang="en-US" sz="1600">
                <a:solidFill>
                  <a:schemeClr val="bg1"/>
                </a:solidFill>
                <a:latin typeface="Oxygen "/>
              </a:rPr>
              <a:t>Free Wifi</a:t>
            </a:r>
            <a:endParaRPr lang="en-ID" sz="1600">
              <a:solidFill>
                <a:schemeClr val="bg1"/>
              </a:solidFill>
              <a:latin typeface="Oxygen "/>
            </a:endParaRPr>
          </a:p>
        </p:txBody>
      </p:sp>
      <p:sp>
        <p:nvSpPr>
          <p:cNvPr id="32" name="Rectangle: Rounded Corners 31">
            <a:extLst>
              <a:ext uri="{FF2B5EF4-FFF2-40B4-BE49-F238E27FC236}">
                <a16:creationId xmlns:a16="http://schemas.microsoft.com/office/drawing/2014/main" id="{1148B6B0-811F-47D0-AA21-158814D4C25F}"/>
              </a:ext>
            </a:extLst>
          </p:cNvPr>
          <p:cNvSpPr/>
          <p:nvPr/>
        </p:nvSpPr>
        <p:spPr>
          <a:xfrm>
            <a:off x="10375605" y="8198614"/>
            <a:ext cx="2572923" cy="691844"/>
          </a:xfrm>
          <a:prstGeom prst="roundRect">
            <a:avLst>
              <a:gd name="adj" fmla="val 50000"/>
            </a:avLst>
          </a:prstGeom>
          <a:solidFill>
            <a:srgbClr val="0250C2"/>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TextBox 32">
            <a:extLst>
              <a:ext uri="{FF2B5EF4-FFF2-40B4-BE49-F238E27FC236}">
                <a16:creationId xmlns:a16="http://schemas.microsoft.com/office/drawing/2014/main" id="{6D7C0915-6855-479D-9B97-A5DB4165EBF3}"/>
              </a:ext>
            </a:extLst>
          </p:cNvPr>
          <p:cNvSpPr txBox="1"/>
          <p:nvPr/>
        </p:nvSpPr>
        <p:spPr>
          <a:xfrm>
            <a:off x="10626582" y="8375259"/>
            <a:ext cx="2070968" cy="338554"/>
          </a:xfrm>
          <a:prstGeom prst="rect">
            <a:avLst/>
          </a:prstGeom>
          <a:noFill/>
        </p:spPr>
        <p:txBody>
          <a:bodyPr wrap="square" rtlCol="0">
            <a:spAutoFit/>
          </a:bodyPr>
          <a:lstStyle/>
          <a:p>
            <a:pPr algn="ctr"/>
            <a:r>
              <a:rPr lang="en-US" sz="1600">
                <a:solidFill>
                  <a:schemeClr val="bg1"/>
                </a:solidFill>
                <a:latin typeface="Oxygen "/>
              </a:rPr>
              <a:t>Private Office</a:t>
            </a:r>
            <a:endParaRPr lang="en-ID" sz="1600">
              <a:solidFill>
                <a:schemeClr val="bg1"/>
              </a:solidFill>
              <a:latin typeface="Oxygen "/>
            </a:endParaRPr>
          </a:p>
        </p:txBody>
      </p:sp>
      <p:sp>
        <p:nvSpPr>
          <p:cNvPr id="34" name="Rectangle: Rounded Corners 33">
            <a:extLst>
              <a:ext uri="{FF2B5EF4-FFF2-40B4-BE49-F238E27FC236}">
                <a16:creationId xmlns:a16="http://schemas.microsoft.com/office/drawing/2014/main" id="{164C1C7F-4553-433C-B5EE-10A5AD909FC1}"/>
              </a:ext>
            </a:extLst>
          </p:cNvPr>
          <p:cNvSpPr/>
          <p:nvPr/>
        </p:nvSpPr>
        <p:spPr>
          <a:xfrm>
            <a:off x="13090587" y="8198614"/>
            <a:ext cx="2450519" cy="691844"/>
          </a:xfrm>
          <a:prstGeom prst="roundRect">
            <a:avLst>
              <a:gd name="adj" fmla="val 50000"/>
            </a:avLst>
          </a:prstGeom>
          <a:solidFill>
            <a:srgbClr val="0250C2"/>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94E6E108-D36E-40A1-A005-42ED6AAE2D6B}"/>
              </a:ext>
            </a:extLst>
          </p:cNvPr>
          <p:cNvSpPr txBox="1"/>
          <p:nvPr/>
        </p:nvSpPr>
        <p:spPr>
          <a:xfrm>
            <a:off x="13289438" y="8375259"/>
            <a:ext cx="2052817" cy="338554"/>
          </a:xfrm>
          <a:prstGeom prst="rect">
            <a:avLst/>
          </a:prstGeom>
          <a:noFill/>
        </p:spPr>
        <p:txBody>
          <a:bodyPr wrap="square" rtlCol="0">
            <a:spAutoFit/>
          </a:bodyPr>
          <a:lstStyle/>
          <a:p>
            <a:pPr algn="ctr"/>
            <a:r>
              <a:rPr lang="en-US" sz="1600">
                <a:solidFill>
                  <a:schemeClr val="bg1"/>
                </a:solidFill>
                <a:latin typeface="Oxygen "/>
              </a:rPr>
              <a:t>Parking Area</a:t>
            </a:r>
            <a:endParaRPr lang="en-ID" sz="1600">
              <a:solidFill>
                <a:schemeClr val="bg1"/>
              </a:solidFill>
              <a:latin typeface="Oxygen "/>
            </a:endParaRPr>
          </a:p>
        </p:txBody>
      </p:sp>
      <p:sp>
        <p:nvSpPr>
          <p:cNvPr id="24" name="Rectangle: Rounded Corners 23">
            <a:extLst>
              <a:ext uri="{FF2B5EF4-FFF2-40B4-BE49-F238E27FC236}">
                <a16:creationId xmlns:a16="http://schemas.microsoft.com/office/drawing/2014/main" id="{6F57FC0F-6C06-41D4-A46C-97456FFEE018}"/>
              </a:ext>
            </a:extLst>
          </p:cNvPr>
          <p:cNvSpPr/>
          <p:nvPr/>
        </p:nvSpPr>
        <p:spPr>
          <a:xfrm>
            <a:off x="1758529" y="9065233"/>
            <a:ext cx="2312350" cy="691844"/>
          </a:xfrm>
          <a:prstGeom prst="roundRect">
            <a:avLst>
              <a:gd name="adj" fmla="val 50000"/>
            </a:avLst>
          </a:prstGeom>
          <a:solidFill>
            <a:srgbClr val="0250C2"/>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C3846B98-7DEF-4E15-BEBA-411BF31792A5}"/>
              </a:ext>
            </a:extLst>
          </p:cNvPr>
          <p:cNvSpPr txBox="1"/>
          <p:nvPr/>
        </p:nvSpPr>
        <p:spPr>
          <a:xfrm>
            <a:off x="1947610" y="9241878"/>
            <a:ext cx="1934188" cy="338554"/>
          </a:xfrm>
          <a:prstGeom prst="rect">
            <a:avLst/>
          </a:prstGeom>
          <a:noFill/>
        </p:spPr>
        <p:txBody>
          <a:bodyPr wrap="square" rtlCol="0">
            <a:spAutoFit/>
          </a:bodyPr>
          <a:lstStyle/>
          <a:p>
            <a:pPr algn="ctr"/>
            <a:r>
              <a:rPr lang="en-US" sz="1600">
                <a:solidFill>
                  <a:schemeClr val="bg1"/>
                </a:solidFill>
                <a:latin typeface="Oxygen "/>
              </a:rPr>
              <a:t>Coffe Break</a:t>
            </a:r>
            <a:endParaRPr lang="en-ID" sz="1600">
              <a:solidFill>
                <a:schemeClr val="bg1"/>
              </a:solidFill>
              <a:latin typeface="Oxygen "/>
            </a:endParaRPr>
          </a:p>
        </p:txBody>
      </p:sp>
      <p:sp>
        <p:nvSpPr>
          <p:cNvPr id="26" name="Rectangle: Rounded Corners 25">
            <a:extLst>
              <a:ext uri="{FF2B5EF4-FFF2-40B4-BE49-F238E27FC236}">
                <a16:creationId xmlns:a16="http://schemas.microsoft.com/office/drawing/2014/main" id="{58E2A7FA-CE03-4CE0-BE0B-7D6D90B9FE4E}"/>
              </a:ext>
            </a:extLst>
          </p:cNvPr>
          <p:cNvSpPr/>
          <p:nvPr/>
        </p:nvSpPr>
        <p:spPr>
          <a:xfrm>
            <a:off x="4164955" y="9065233"/>
            <a:ext cx="2572923" cy="691844"/>
          </a:xfrm>
          <a:prstGeom prst="roundRect">
            <a:avLst>
              <a:gd name="adj" fmla="val 50000"/>
            </a:avLst>
          </a:prstGeom>
          <a:solidFill>
            <a:srgbClr val="0250C2"/>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TextBox 26">
            <a:extLst>
              <a:ext uri="{FF2B5EF4-FFF2-40B4-BE49-F238E27FC236}">
                <a16:creationId xmlns:a16="http://schemas.microsoft.com/office/drawing/2014/main" id="{B0DD20EE-B730-462B-9251-AD3AD9F5C12B}"/>
              </a:ext>
            </a:extLst>
          </p:cNvPr>
          <p:cNvSpPr txBox="1"/>
          <p:nvPr/>
        </p:nvSpPr>
        <p:spPr>
          <a:xfrm>
            <a:off x="4388083" y="9241878"/>
            <a:ext cx="2126667" cy="338554"/>
          </a:xfrm>
          <a:prstGeom prst="rect">
            <a:avLst/>
          </a:prstGeom>
          <a:noFill/>
        </p:spPr>
        <p:txBody>
          <a:bodyPr wrap="square" rtlCol="0">
            <a:spAutoFit/>
          </a:bodyPr>
          <a:lstStyle/>
          <a:p>
            <a:pPr algn="ctr"/>
            <a:r>
              <a:rPr lang="en-US" sz="1600">
                <a:solidFill>
                  <a:schemeClr val="bg1"/>
                </a:solidFill>
                <a:latin typeface="Oxygen "/>
              </a:rPr>
              <a:t>Comfortable Zone</a:t>
            </a:r>
            <a:endParaRPr lang="en-ID" sz="1600">
              <a:solidFill>
                <a:schemeClr val="bg1"/>
              </a:solidFill>
              <a:latin typeface="Oxygen "/>
            </a:endParaRPr>
          </a:p>
        </p:txBody>
      </p:sp>
      <p:sp>
        <p:nvSpPr>
          <p:cNvPr id="30" name="Rectangle: Rounded Corners 29">
            <a:extLst>
              <a:ext uri="{FF2B5EF4-FFF2-40B4-BE49-F238E27FC236}">
                <a16:creationId xmlns:a16="http://schemas.microsoft.com/office/drawing/2014/main" id="{97BF3227-D8B6-4320-B901-2BC59D13B507}"/>
              </a:ext>
            </a:extLst>
          </p:cNvPr>
          <p:cNvSpPr/>
          <p:nvPr/>
        </p:nvSpPr>
        <p:spPr>
          <a:xfrm>
            <a:off x="6831954" y="9065233"/>
            <a:ext cx="2254475" cy="691844"/>
          </a:xfrm>
          <a:prstGeom prst="roundRect">
            <a:avLst>
              <a:gd name="adj" fmla="val 50000"/>
            </a:avLst>
          </a:prstGeom>
          <a:solidFill>
            <a:srgbClr val="0250C2"/>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46ADFD3F-0A53-42AD-B198-F35B3A2267B8}"/>
              </a:ext>
            </a:extLst>
          </p:cNvPr>
          <p:cNvSpPr txBox="1"/>
          <p:nvPr/>
        </p:nvSpPr>
        <p:spPr>
          <a:xfrm>
            <a:off x="7045118" y="9241878"/>
            <a:ext cx="1828147" cy="338554"/>
          </a:xfrm>
          <a:prstGeom prst="rect">
            <a:avLst/>
          </a:prstGeom>
          <a:noFill/>
        </p:spPr>
        <p:txBody>
          <a:bodyPr wrap="square" rtlCol="0">
            <a:spAutoFit/>
          </a:bodyPr>
          <a:lstStyle/>
          <a:p>
            <a:pPr algn="ctr"/>
            <a:r>
              <a:rPr lang="en-US" sz="1600">
                <a:solidFill>
                  <a:schemeClr val="bg1"/>
                </a:solidFill>
                <a:latin typeface="Oxygen "/>
              </a:rPr>
              <a:t>Sports Center</a:t>
            </a:r>
            <a:endParaRPr lang="en-ID" sz="1600">
              <a:solidFill>
                <a:schemeClr val="bg1"/>
              </a:solidFill>
              <a:latin typeface="Oxygen "/>
            </a:endParaRPr>
          </a:p>
        </p:txBody>
      </p:sp>
      <p:sp>
        <p:nvSpPr>
          <p:cNvPr id="36" name="Rectangle: Rounded Corners 35">
            <a:extLst>
              <a:ext uri="{FF2B5EF4-FFF2-40B4-BE49-F238E27FC236}">
                <a16:creationId xmlns:a16="http://schemas.microsoft.com/office/drawing/2014/main" id="{15F2A02C-BA5F-4614-9AA1-F5F93F7EE62F}"/>
              </a:ext>
            </a:extLst>
          </p:cNvPr>
          <p:cNvSpPr/>
          <p:nvPr/>
        </p:nvSpPr>
        <p:spPr>
          <a:xfrm>
            <a:off x="9201571" y="9065233"/>
            <a:ext cx="2312350" cy="691844"/>
          </a:xfrm>
          <a:prstGeom prst="roundRect">
            <a:avLst>
              <a:gd name="adj" fmla="val 50000"/>
            </a:avLst>
          </a:prstGeom>
          <a:solidFill>
            <a:srgbClr val="0250C2"/>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TextBox 36">
            <a:extLst>
              <a:ext uri="{FF2B5EF4-FFF2-40B4-BE49-F238E27FC236}">
                <a16:creationId xmlns:a16="http://schemas.microsoft.com/office/drawing/2014/main" id="{8A9CDA40-949D-40F6-8729-B626BF3FA388}"/>
              </a:ext>
            </a:extLst>
          </p:cNvPr>
          <p:cNvSpPr txBox="1"/>
          <p:nvPr/>
        </p:nvSpPr>
        <p:spPr>
          <a:xfrm>
            <a:off x="9390652" y="9241878"/>
            <a:ext cx="1934188" cy="338554"/>
          </a:xfrm>
          <a:prstGeom prst="rect">
            <a:avLst/>
          </a:prstGeom>
          <a:noFill/>
        </p:spPr>
        <p:txBody>
          <a:bodyPr wrap="square" rtlCol="0">
            <a:spAutoFit/>
          </a:bodyPr>
          <a:lstStyle/>
          <a:p>
            <a:pPr algn="ctr"/>
            <a:r>
              <a:rPr lang="en-US" sz="1600">
                <a:solidFill>
                  <a:schemeClr val="bg1"/>
                </a:solidFill>
                <a:latin typeface="Oxygen "/>
              </a:rPr>
              <a:t>Clean Toilet</a:t>
            </a:r>
            <a:endParaRPr lang="en-ID" sz="1600">
              <a:solidFill>
                <a:schemeClr val="bg1"/>
              </a:solidFill>
              <a:latin typeface="Oxygen "/>
            </a:endParaRPr>
          </a:p>
        </p:txBody>
      </p:sp>
      <p:sp>
        <p:nvSpPr>
          <p:cNvPr id="38" name="Rectangle: Rounded Corners 37">
            <a:extLst>
              <a:ext uri="{FF2B5EF4-FFF2-40B4-BE49-F238E27FC236}">
                <a16:creationId xmlns:a16="http://schemas.microsoft.com/office/drawing/2014/main" id="{85444066-D442-49DD-BB21-971475F70C23}"/>
              </a:ext>
            </a:extLst>
          </p:cNvPr>
          <p:cNvSpPr/>
          <p:nvPr/>
        </p:nvSpPr>
        <p:spPr>
          <a:xfrm>
            <a:off x="11607997" y="9065233"/>
            <a:ext cx="2572923" cy="691844"/>
          </a:xfrm>
          <a:prstGeom prst="roundRect">
            <a:avLst>
              <a:gd name="adj" fmla="val 50000"/>
            </a:avLst>
          </a:prstGeom>
          <a:solidFill>
            <a:srgbClr val="0250C2"/>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TextBox 38">
            <a:extLst>
              <a:ext uri="{FF2B5EF4-FFF2-40B4-BE49-F238E27FC236}">
                <a16:creationId xmlns:a16="http://schemas.microsoft.com/office/drawing/2014/main" id="{073C233B-DF6C-4516-A453-AC471D9DD453}"/>
              </a:ext>
            </a:extLst>
          </p:cNvPr>
          <p:cNvSpPr txBox="1"/>
          <p:nvPr/>
        </p:nvSpPr>
        <p:spPr>
          <a:xfrm>
            <a:off x="11831125" y="9241878"/>
            <a:ext cx="2126667" cy="338554"/>
          </a:xfrm>
          <a:prstGeom prst="rect">
            <a:avLst/>
          </a:prstGeom>
          <a:noFill/>
        </p:spPr>
        <p:txBody>
          <a:bodyPr wrap="square" rtlCol="0">
            <a:spAutoFit/>
          </a:bodyPr>
          <a:lstStyle/>
          <a:p>
            <a:pPr algn="ctr"/>
            <a:r>
              <a:rPr lang="en-US" sz="1600">
                <a:solidFill>
                  <a:schemeClr val="bg1"/>
                </a:solidFill>
                <a:latin typeface="Oxygen "/>
              </a:rPr>
              <a:t>Guaranteed Security</a:t>
            </a:r>
            <a:endParaRPr lang="en-ID" sz="1600">
              <a:solidFill>
                <a:schemeClr val="bg1"/>
              </a:solidFill>
              <a:latin typeface="Oxygen "/>
            </a:endParaRPr>
          </a:p>
        </p:txBody>
      </p:sp>
      <p:sp>
        <p:nvSpPr>
          <p:cNvPr id="42" name="Rectangle: Rounded Corners 41">
            <a:extLst>
              <a:ext uri="{FF2B5EF4-FFF2-40B4-BE49-F238E27FC236}">
                <a16:creationId xmlns:a16="http://schemas.microsoft.com/office/drawing/2014/main" id="{4AB91BE4-5661-4BAC-8A3D-B98599905AAC}"/>
              </a:ext>
            </a:extLst>
          </p:cNvPr>
          <p:cNvSpPr/>
          <p:nvPr/>
        </p:nvSpPr>
        <p:spPr>
          <a:xfrm>
            <a:off x="14274996" y="9065233"/>
            <a:ext cx="2254475" cy="691844"/>
          </a:xfrm>
          <a:prstGeom prst="roundRect">
            <a:avLst>
              <a:gd name="adj" fmla="val 50000"/>
            </a:avLst>
          </a:prstGeom>
          <a:solidFill>
            <a:srgbClr val="0250C2"/>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TextBox 42">
            <a:extLst>
              <a:ext uri="{FF2B5EF4-FFF2-40B4-BE49-F238E27FC236}">
                <a16:creationId xmlns:a16="http://schemas.microsoft.com/office/drawing/2014/main" id="{1A82FF80-E90E-4B2F-A838-2284E774DC72}"/>
              </a:ext>
            </a:extLst>
          </p:cNvPr>
          <p:cNvSpPr txBox="1"/>
          <p:nvPr/>
        </p:nvSpPr>
        <p:spPr>
          <a:xfrm>
            <a:off x="14488160" y="9241878"/>
            <a:ext cx="1828147" cy="338554"/>
          </a:xfrm>
          <a:prstGeom prst="rect">
            <a:avLst/>
          </a:prstGeom>
          <a:noFill/>
        </p:spPr>
        <p:txBody>
          <a:bodyPr wrap="square" rtlCol="0">
            <a:spAutoFit/>
          </a:bodyPr>
          <a:lstStyle/>
          <a:p>
            <a:pPr algn="ctr"/>
            <a:r>
              <a:rPr lang="en-US" sz="1600">
                <a:solidFill>
                  <a:schemeClr val="bg1"/>
                </a:solidFill>
                <a:latin typeface="Oxygen "/>
              </a:rPr>
              <a:t>Support Center</a:t>
            </a:r>
            <a:endParaRPr lang="en-ID" sz="1600">
              <a:solidFill>
                <a:schemeClr val="bg1"/>
              </a:solidFill>
              <a:latin typeface="Oxygen "/>
            </a:endParaRPr>
          </a:p>
        </p:txBody>
      </p:sp>
      <p:sp>
        <p:nvSpPr>
          <p:cNvPr id="55" name="TextBox 54">
            <a:extLst>
              <a:ext uri="{FF2B5EF4-FFF2-40B4-BE49-F238E27FC236}">
                <a16:creationId xmlns:a16="http://schemas.microsoft.com/office/drawing/2014/main" id="{D69988BF-AF86-4367-966D-7414B9A91758}"/>
              </a:ext>
            </a:extLst>
          </p:cNvPr>
          <p:cNvSpPr txBox="1"/>
          <p:nvPr/>
        </p:nvSpPr>
        <p:spPr>
          <a:xfrm>
            <a:off x="6824989" y="7306679"/>
            <a:ext cx="4638023" cy="400110"/>
          </a:xfrm>
          <a:prstGeom prst="rect">
            <a:avLst/>
          </a:prstGeom>
          <a:noFill/>
        </p:spPr>
        <p:txBody>
          <a:bodyPr wrap="square" rtlCol="0">
            <a:spAutoFit/>
          </a:bodyPr>
          <a:lstStyle/>
          <a:p>
            <a:pPr algn="ctr"/>
            <a:r>
              <a:rPr lang="en-US" sz="2000" spc="100">
                <a:solidFill>
                  <a:schemeClr val="bg1">
                    <a:lumMod val="95000"/>
                  </a:schemeClr>
                </a:solidFill>
                <a:latin typeface="Manrope ExtraBold" pitchFamily="2" charset="0"/>
              </a:rPr>
              <a:t>WORKSPACE FACILITIES</a:t>
            </a:r>
            <a:endParaRPr lang="en-ID" sz="2000" spc="100">
              <a:solidFill>
                <a:schemeClr val="bg1">
                  <a:lumMod val="95000"/>
                </a:schemeClr>
              </a:solidFill>
              <a:latin typeface="Manrope ExtraBold" pitchFamily="2" charset="0"/>
            </a:endParaRPr>
          </a:p>
        </p:txBody>
      </p:sp>
      <p:grpSp>
        <p:nvGrpSpPr>
          <p:cNvPr id="56" name="Group 55">
            <a:extLst>
              <a:ext uri="{FF2B5EF4-FFF2-40B4-BE49-F238E27FC236}">
                <a16:creationId xmlns:a16="http://schemas.microsoft.com/office/drawing/2014/main" id="{C1CDB9A0-D500-44B6-B267-F8B5CC12A3BA}"/>
              </a:ext>
            </a:extLst>
          </p:cNvPr>
          <p:cNvGrpSpPr/>
          <p:nvPr/>
        </p:nvGrpSpPr>
        <p:grpSpPr>
          <a:xfrm>
            <a:off x="10357747" y="1787333"/>
            <a:ext cx="1419502" cy="1419502"/>
            <a:chOff x="10390043" y="934463"/>
            <a:chExt cx="1269422" cy="1269422"/>
          </a:xfrm>
        </p:grpSpPr>
        <p:sp>
          <p:nvSpPr>
            <p:cNvPr id="57" name="Oval 56">
              <a:extLst>
                <a:ext uri="{FF2B5EF4-FFF2-40B4-BE49-F238E27FC236}">
                  <a16:creationId xmlns:a16="http://schemas.microsoft.com/office/drawing/2014/main" id="{35A66568-CBA5-4384-933D-D764BD9F3DF3}"/>
                </a:ext>
              </a:extLst>
            </p:cNvPr>
            <p:cNvSpPr/>
            <p:nvPr/>
          </p:nvSpPr>
          <p:spPr>
            <a:xfrm>
              <a:off x="10390043" y="934463"/>
              <a:ext cx="1269422" cy="1269422"/>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Oval 57">
              <a:extLst>
                <a:ext uri="{FF2B5EF4-FFF2-40B4-BE49-F238E27FC236}">
                  <a16:creationId xmlns:a16="http://schemas.microsoft.com/office/drawing/2014/main" id="{FA1DC072-D268-474F-A9BA-8D83CAFDFBC0}"/>
                </a:ext>
              </a:extLst>
            </p:cNvPr>
            <p:cNvSpPr/>
            <p:nvPr/>
          </p:nvSpPr>
          <p:spPr>
            <a:xfrm>
              <a:off x="10497528" y="1041948"/>
              <a:ext cx="1054452" cy="1054452"/>
            </a:xfrm>
            <a:prstGeom prst="ellipse">
              <a:avLst/>
            </a:prstGeom>
            <a:solidFill>
              <a:srgbClr val="BDD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9" name="Oval 58">
              <a:extLst>
                <a:ext uri="{FF2B5EF4-FFF2-40B4-BE49-F238E27FC236}">
                  <a16:creationId xmlns:a16="http://schemas.microsoft.com/office/drawing/2014/main" id="{5227F703-3614-4764-9CC9-D278640ED218}"/>
                </a:ext>
              </a:extLst>
            </p:cNvPr>
            <p:cNvSpPr/>
            <p:nvPr/>
          </p:nvSpPr>
          <p:spPr>
            <a:xfrm>
              <a:off x="10626002" y="1176338"/>
              <a:ext cx="791587" cy="791587"/>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pic>
        <p:nvPicPr>
          <p:cNvPr id="62" name="Graphic 61" descr="Call center with solid fill">
            <a:extLst>
              <a:ext uri="{FF2B5EF4-FFF2-40B4-BE49-F238E27FC236}">
                <a16:creationId xmlns:a16="http://schemas.microsoft.com/office/drawing/2014/main" id="{8A398BC6-4C90-4938-ACFB-1626AE24388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887498" y="2317084"/>
            <a:ext cx="360000" cy="360000"/>
          </a:xfrm>
          <a:prstGeom prst="rect">
            <a:avLst/>
          </a:prstGeom>
        </p:spPr>
      </p:pic>
      <p:sp>
        <p:nvSpPr>
          <p:cNvPr id="65" name="Rectangle: Rounded Corners 64">
            <a:extLst>
              <a:ext uri="{FF2B5EF4-FFF2-40B4-BE49-F238E27FC236}">
                <a16:creationId xmlns:a16="http://schemas.microsoft.com/office/drawing/2014/main" id="{B8921E37-6B03-4265-A1FB-4FCE2FC4C4A0}"/>
              </a:ext>
            </a:extLst>
          </p:cNvPr>
          <p:cNvSpPr/>
          <p:nvPr/>
        </p:nvSpPr>
        <p:spPr>
          <a:xfrm>
            <a:off x="1370913" y="5972028"/>
            <a:ext cx="1153395" cy="601059"/>
          </a:xfrm>
          <a:prstGeom prst="roundRect">
            <a:avLst>
              <a:gd name="adj" fmla="val 50000"/>
            </a:avLst>
          </a:prstGeom>
          <a:solidFill>
            <a:srgbClr val="025CDE"/>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6" name="TextBox 65">
            <a:extLst>
              <a:ext uri="{FF2B5EF4-FFF2-40B4-BE49-F238E27FC236}">
                <a16:creationId xmlns:a16="http://schemas.microsoft.com/office/drawing/2014/main" id="{F20045AC-8510-42E4-A697-9C0170474274}"/>
              </a:ext>
            </a:extLst>
          </p:cNvPr>
          <p:cNvSpPr txBox="1"/>
          <p:nvPr/>
        </p:nvSpPr>
        <p:spPr>
          <a:xfrm>
            <a:off x="1474390" y="6072502"/>
            <a:ext cx="946441" cy="400110"/>
          </a:xfrm>
          <a:prstGeom prst="rect">
            <a:avLst/>
          </a:prstGeom>
          <a:noFill/>
        </p:spPr>
        <p:txBody>
          <a:bodyPr wrap="square" rtlCol="0">
            <a:spAutoFit/>
          </a:bodyPr>
          <a:lstStyle/>
          <a:p>
            <a:pPr algn="ctr"/>
            <a:r>
              <a:rPr lang="en-US" sz="2000">
                <a:solidFill>
                  <a:schemeClr val="bg1"/>
                </a:solidFill>
                <a:latin typeface="Manrope SemiBold" pitchFamily="2" charset="0"/>
              </a:rPr>
              <a:t>90%</a:t>
            </a:r>
            <a:endParaRPr lang="en-ID" sz="2000">
              <a:solidFill>
                <a:schemeClr val="bg1"/>
              </a:solidFill>
              <a:latin typeface="Manrope SemiBold" pitchFamily="2" charset="0"/>
            </a:endParaRPr>
          </a:p>
        </p:txBody>
      </p:sp>
      <p:sp>
        <p:nvSpPr>
          <p:cNvPr id="67" name="TextBox 66">
            <a:extLst>
              <a:ext uri="{FF2B5EF4-FFF2-40B4-BE49-F238E27FC236}">
                <a16:creationId xmlns:a16="http://schemas.microsoft.com/office/drawing/2014/main" id="{1AEF7EE9-88C1-4C25-9A56-9C804B489784}"/>
              </a:ext>
            </a:extLst>
          </p:cNvPr>
          <p:cNvSpPr txBox="1"/>
          <p:nvPr/>
        </p:nvSpPr>
        <p:spPr>
          <a:xfrm>
            <a:off x="2901739" y="6087891"/>
            <a:ext cx="2912853" cy="369332"/>
          </a:xfrm>
          <a:prstGeom prst="rect">
            <a:avLst/>
          </a:prstGeom>
          <a:noFill/>
        </p:spPr>
        <p:txBody>
          <a:bodyPr wrap="square" rtlCol="0">
            <a:spAutoFit/>
          </a:bodyPr>
          <a:lstStyle/>
          <a:p>
            <a:r>
              <a:rPr lang="en-US">
                <a:solidFill>
                  <a:srgbClr val="1B1E28"/>
                </a:solidFill>
                <a:latin typeface="Oxygen "/>
              </a:rPr>
              <a:t>Satisfied Customer</a:t>
            </a:r>
            <a:endParaRPr lang="en-ID">
              <a:solidFill>
                <a:srgbClr val="1B1E28"/>
              </a:solidFill>
              <a:latin typeface="Oxygen "/>
            </a:endParaRPr>
          </a:p>
        </p:txBody>
      </p:sp>
    </p:spTree>
    <p:extLst>
      <p:ext uri="{BB962C8B-B14F-4D97-AF65-F5344CB8AC3E}">
        <p14:creationId xmlns:p14="http://schemas.microsoft.com/office/powerpoint/2010/main" val="17115468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reeform: Shape 58">
            <a:extLst>
              <a:ext uri="{FF2B5EF4-FFF2-40B4-BE49-F238E27FC236}">
                <a16:creationId xmlns:a16="http://schemas.microsoft.com/office/drawing/2014/main" id="{BCB7EB93-AFF7-4315-93E0-1050AB000184}"/>
              </a:ext>
            </a:extLst>
          </p:cNvPr>
          <p:cNvSpPr/>
          <p:nvPr/>
        </p:nvSpPr>
        <p:spPr>
          <a:xfrm>
            <a:off x="1189" y="0"/>
            <a:ext cx="10591138" cy="6504711"/>
          </a:xfrm>
          <a:custGeom>
            <a:avLst/>
            <a:gdLst>
              <a:gd name="connsiteX0" fmla="*/ 0 w 10591138"/>
              <a:gd name="connsiteY0" fmla="*/ 0 h 6504711"/>
              <a:gd name="connsiteX1" fmla="*/ 10282827 w 10591138"/>
              <a:gd name="connsiteY1" fmla="*/ 0 h 6504711"/>
              <a:gd name="connsiteX2" fmla="*/ 10282828 w 10591138"/>
              <a:gd name="connsiteY2" fmla="*/ 2 h 6504711"/>
              <a:gd name="connsiteX3" fmla="*/ 10591138 w 10591138"/>
              <a:gd name="connsiteY3" fmla="*/ 2 h 6504711"/>
              <a:gd name="connsiteX4" fmla="*/ 10591138 w 10591138"/>
              <a:gd name="connsiteY4" fmla="*/ 1257302 h 6504711"/>
              <a:gd name="connsiteX5" fmla="*/ 10585490 w 10591138"/>
              <a:gd name="connsiteY5" fmla="*/ 1257302 h 6504711"/>
              <a:gd name="connsiteX6" fmla="*/ 10591000 w 10591138"/>
              <a:gd name="connsiteY6" fmla="*/ 1454582 h 6504711"/>
              <a:gd name="connsiteX7" fmla="*/ 9440137 w 10591138"/>
              <a:gd name="connsiteY7" fmla="*/ 2951015 h 6504711"/>
              <a:gd name="connsiteX8" fmla="*/ 6659259 w 10591138"/>
              <a:gd name="connsiteY8" fmla="*/ 5112324 h 6504711"/>
              <a:gd name="connsiteX9" fmla="*/ 3246357 w 10591138"/>
              <a:gd name="connsiteY9" fmla="*/ 4946071 h 6504711"/>
              <a:gd name="connsiteX10" fmla="*/ 21690 w 10591138"/>
              <a:gd name="connsiteY10" fmla="*/ 6430441 h 6504711"/>
              <a:gd name="connsiteX11" fmla="*/ 0 w 10591138"/>
              <a:gd name="connsiteY11" fmla="*/ 6422955 h 6504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91138" h="6504711">
                <a:moveTo>
                  <a:pt x="0" y="0"/>
                </a:moveTo>
                <a:lnTo>
                  <a:pt x="10282827" y="0"/>
                </a:lnTo>
                <a:lnTo>
                  <a:pt x="10282828" y="2"/>
                </a:lnTo>
                <a:lnTo>
                  <a:pt x="10591138" y="2"/>
                </a:lnTo>
                <a:lnTo>
                  <a:pt x="10591138" y="1257302"/>
                </a:lnTo>
                <a:lnTo>
                  <a:pt x="10585490" y="1257302"/>
                </a:lnTo>
                <a:lnTo>
                  <a:pt x="10591000" y="1454582"/>
                </a:lnTo>
                <a:cubicBezTo>
                  <a:pt x="10583778" y="2168143"/>
                  <a:pt x="10294185" y="2815535"/>
                  <a:pt x="9440137" y="2951015"/>
                </a:cubicBezTo>
                <a:cubicBezTo>
                  <a:pt x="7493173" y="3259867"/>
                  <a:pt x="7703412" y="4818036"/>
                  <a:pt x="6659259" y="5112324"/>
                </a:cubicBezTo>
                <a:cubicBezTo>
                  <a:pt x="5479492" y="5444833"/>
                  <a:pt x="4376967" y="4734789"/>
                  <a:pt x="3246357" y="4946071"/>
                </a:cubicBezTo>
                <a:cubicBezTo>
                  <a:pt x="2151079" y="5150751"/>
                  <a:pt x="1503947" y="6879933"/>
                  <a:pt x="21690" y="6430441"/>
                </a:cubicBezTo>
                <a:lnTo>
                  <a:pt x="0" y="6422955"/>
                </a:lnTo>
                <a:close/>
              </a:path>
            </a:pathLst>
          </a:custGeom>
          <a:solidFill>
            <a:srgbClr val="025CD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extBox 5">
            <a:extLst>
              <a:ext uri="{FF2B5EF4-FFF2-40B4-BE49-F238E27FC236}">
                <a16:creationId xmlns:a16="http://schemas.microsoft.com/office/drawing/2014/main" id="{AC5A9777-BDD5-493B-9BEC-8F5EBE2F8743}"/>
              </a:ext>
            </a:extLst>
          </p:cNvPr>
          <p:cNvSpPr txBox="1"/>
          <p:nvPr/>
        </p:nvSpPr>
        <p:spPr>
          <a:xfrm>
            <a:off x="625184" y="585531"/>
            <a:ext cx="2133437" cy="400110"/>
          </a:xfrm>
          <a:prstGeom prst="rect">
            <a:avLst/>
          </a:prstGeom>
          <a:noFill/>
        </p:spPr>
        <p:txBody>
          <a:bodyPr wrap="square" rtlCol="0">
            <a:spAutoFit/>
          </a:bodyPr>
          <a:lstStyle/>
          <a:p>
            <a:r>
              <a:rPr lang="en-US" sz="2000">
                <a:solidFill>
                  <a:schemeClr val="bg1"/>
                </a:solidFill>
                <a:latin typeface="Manrope ExtraBold" pitchFamily="2" charset="0"/>
              </a:rPr>
              <a:t>Libsawork</a:t>
            </a:r>
            <a:endParaRPr lang="en-ID" sz="2000">
              <a:solidFill>
                <a:schemeClr val="bg1"/>
              </a:solidFill>
              <a:latin typeface="Manrope ExtraBold" pitchFamily="2" charset="0"/>
            </a:endParaRPr>
          </a:p>
        </p:txBody>
      </p:sp>
      <p:sp>
        <p:nvSpPr>
          <p:cNvPr id="94" name="TextBox 93">
            <a:extLst>
              <a:ext uri="{FF2B5EF4-FFF2-40B4-BE49-F238E27FC236}">
                <a16:creationId xmlns:a16="http://schemas.microsoft.com/office/drawing/2014/main" id="{DEBF26BF-D561-44F0-8FE6-4A07268F5F9B}"/>
              </a:ext>
            </a:extLst>
          </p:cNvPr>
          <p:cNvSpPr txBox="1"/>
          <p:nvPr/>
        </p:nvSpPr>
        <p:spPr>
          <a:xfrm>
            <a:off x="1463304" y="1625422"/>
            <a:ext cx="2092119" cy="338554"/>
          </a:xfrm>
          <a:prstGeom prst="rect">
            <a:avLst/>
          </a:prstGeom>
          <a:noFill/>
        </p:spPr>
        <p:txBody>
          <a:bodyPr wrap="square" rtlCol="0">
            <a:spAutoFit/>
          </a:bodyPr>
          <a:lstStyle/>
          <a:p>
            <a:r>
              <a:rPr lang="en-US" sz="1600">
                <a:solidFill>
                  <a:schemeClr val="bg1"/>
                </a:solidFill>
                <a:latin typeface="Manrope ExtraBold" pitchFamily="2" charset="0"/>
              </a:rPr>
              <a:t>OUR PORTFOLIO</a:t>
            </a:r>
            <a:endParaRPr lang="en-ID" sz="1600">
              <a:solidFill>
                <a:schemeClr val="bg1"/>
              </a:solidFill>
              <a:latin typeface="Manrope ExtraBold" pitchFamily="2" charset="0"/>
            </a:endParaRPr>
          </a:p>
        </p:txBody>
      </p:sp>
      <p:sp>
        <p:nvSpPr>
          <p:cNvPr id="95" name="TextBox 94">
            <a:extLst>
              <a:ext uri="{FF2B5EF4-FFF2-40B4-BE49-F238E27FC236}">
                <a16:creationId xmlns:a16="http://schemas.microsoft.com/office/drawing/2014/main" id="{E9052D79-01B3-43AC-A420-DFC0A4136D13}"/>
              </a:ext>
            </a:extLst>
          </p:cNvPr>
          <p:cNvSpPr txBox="1"/>
          <p:nvPr/>
        </p:nvSpPr>
        <p:spPr>
          <a:xfrm>
            <a:off x="1463302" y="2189648"/>
            <a:ext cx="7028956" cy="1569660"/>
          </a:xfrm>
          <a:prstGeom prst="rect">
            <a:avLst/>
          </a:prstGeom>
          <a:noFill/>
        </p:spPr>
        <p:txBody>
          <a:bodyPr wrap="square" rtlCol="0">
            <a:spAutoFit/>
          </a:bodyPr>
          <a:lstStyle/>
          <a:p>
            <a:r>
              <a:rPr lang="en-US" sz="4800">
                <a:solidFill>
                  <a:schemeClr val="bg1"/>
                </a:solidFill>
                <a:latin typeface="Manrope ExtraBold" pitchFamily="2" charset="0"/>
              </a:rPr>
              <a:t>Work Anywhere With Complete Access</a:t>
            </a:r>
            <a:endParaRPr lang="en-ID" sz="4800">
              <a:solidFill>
                <a:schemeClr val="bg1"/>
              </a:solidFill>
              <a:latin typeface="Manrope ExtraBold" pitchFamily="2" charset="0"/>
            </a:endParaRPr>
          </a:p>
        </p:txBody>
      </p:sp>
      <p:sp>
        <p:nvSpPr>
          <p:cNvPr id="121" name="Rectangle 120">
            <a:extLst>
              <a:ext uri="{FF2B5EF4-FFF2-40B4-BE49-F238E27FC236}">
                <a16:creationId xmlns:a16="http://schemas.microsoft.com/office/drawing/2014/main" id="{BC1A75D2-FFFF-4D1D-BCD5-5072DA957099}"/>
              </a:ext>
            </a:extLst>
          </p:cNvPr>
          <p:cNvSpPr/>
          <p:nvPr/>
        </p:nvSpPr>
        <p:spPr>
          <a:xfrm>
            <a:off x="10591135" y="7295847"/>
            <a:ext cx="5439418" cy="1825945"/>
          </a:xfrm>
          <a:prstGeom prst="rect">
            <a:avLst/>
          </a:prstGeom>
          <a:solidFill>
            <a:schemeClr val="bg1"/>
          </a:solidFill>
          <a:ln>
            <a:noFill/>
          </a:ln>
          <a:effectLst>
            <a:outerShdw blurRad="762000" dist="381000" dir="5400000" algn="t" rotWithShape="0">
              <a:schemeClr val="bg1">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40" name="Group 139">
            <a:extLst>
              <a:ext uri="{FF2B5EF4-FFF2-40B4-BE49-F238E27FC236}">
                <a16:creationId xmlns:a16="http://schemas.microsoft.com/office/drawing/2014/main" id="{1B07FF03-A35D-471B-B5FF-A1A36BF38F8E}"/>
              </a:ext>
            </a:extLst>
          </p:cNvPr>
          <p:cNvGrpSpPr/>
          <p:nvPr/>
        </p:nvGrpSpPr>
        <p:grpSpPr>
          <a:xfrm>
            <a:off x="10954220" y="7619880"/>
            <a:ext cx="1020907" cy="1020907"/>
            <a:chOff x="10390043" y="934463"/>
            <a:chExt cx="1269422" cy="1269422"/>
          </a:xfrm>
        </p:grpSpPr>
        <p:sp>
          <p:nvSpPr>
            <p:cNvPr id="141" name="Oval 140">
              <a:extLst>
                <a:ext uri="{FF2B5EF4-FFF2-40B4-BE49-F238E27FC236}">
                  <a16:creationId xmlns:a16="http://schemas.microsoft.com/office/drawing/2014/main" id="{8F541ED9-6ACA-48DF-875C-9B277F7B0F0F}"/>
                </a:ext>
              </a:extLst>
            </p:cNvPr>
            <p:cNvSpPr/>
            <p:nvPr/>
          </p:nvSpPr>
          <p:spPr>
            <a:xfrm>
              <a:off x="10390043" y="934463"/>
              <a:ext cx="1269422" cy="1269422"/>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2" name="Oval 141">
              <a:extLst>
                <a:ext uri="{FF2B5EF4-FFF2-40B4-BE49-F238E27FC236}">
                  <a16:creationId xmlns:a16="http://schemas.microsoft.com/office/drawing/2014/main" id="{39FA93B3-9948-4B83-A4EB-57B45C3F8D0A}"/>
                </a:ext>
              </a:extLst>
            </p:cNvPr>
            <p:cNvSpPr/>
            <p:nvPr/>
          </p:nvSpPr>
          <p:spPr>
            <a:xfrm>
              <a:off x="10497528" y="1041948"/>
              <a:ext cx="1054452" cy="1054452"/>
            </a:xfrm>
            <a:prstGeom prst="ellipse">
              <a:avLst/>
            </a:prstGeom>
            <a:solidFill>
              <a:srgbClr val="BDD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3" name="Oval 142">
              <a:extLst>
                <a:ext uri="{FF2B5EF4-FFF2-40B4-BE49-F238E27FC236}">
                  <a16:creationId xmlns:a16="http://schemas.microsoft.com/office/drawing/2014/main" id="{0126E6B8-D9A6-45AF-9662-927BAE7F18A4}"/>
                </a:ext>
              </a:extLst>
            </p:cNvPr>
            <p:cNvSpPr/>
            <p:nvPr/>
          </p:nvSpPr>
          <p:spPr>
            <a:xfrm>
              <a:off x="10626002" y="1176338"/>
              <a:ext cx="791587" cy="791587"/>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44" name="TextBox 143">
            <a:extLst>
              <a:ext uri="{FF2B5EF4-FFF2-40B4-BE49-F238E27FC236}">
                <a16:creationId xmlns:a16="http://schemas.microsoft.com/office/drawing/2014/main" id="{9312B79E-2865-49ED-85C0-07C7CFA81A36}"/>
              </a:ext>
            </a:extLst>
          </p:cNvPr>
          <p:cNvSpPr txBox="1"/>
          <p:nvPr/>
        </p:nvSpPr>
        <p:spPr>
          <a:xfrm>
            <a:off x="11146364" y="7961056"/>
            <a:ext cx="636618" cy="338554"/>
          </a:xfrm>
          <a:prstGeom prst="rect">
            <a:avLst/>
          </a:prstGeom>
          <a:noFill/>
        </p:spPr>
        <p:txBody>
          <a:bodyPr wrap="square" rtlCol="0">
            <a:spAutoFit/>
          </a:bodyPr>
          <a:lstStyle/>
          <a:p>
            <a:pPr algn="ctr"/>
            <a:r>
              <a:rPr lang="en-US" sz="1600">
                <a:solidFill>
                  <a:schemeClr val="bg1"/>
                </a:solidFill>
                <a:latin typeface="Manrope ExtraBold" pitchFamily="2" charset="0"/>
              </a:rPr>
              <a:t>04</a:t>
            </a:r>
            <a:endParaRPr lang="en-ID" sz="1600">
              <a:solidFill>
                <a:schemeClr val="bg1"/>
              </a:solidFill>
              <a:latin typeface="Manrope ExtraBold" pitchFamily="2" charset="0"/>
            </a:endParaRPr>
          </a:p>
        </p:txBody>
      </p:sp>
      <p:sp>
        <p:nvSpPr>
          <p:cNvPr id="120" name="Rectangle 119">
            <a:extLst>
              <a:ext uri="{FF2B5EF4-FFF2-40B4-BE49-F238E27FC236}">
                <a16:creationId xmlns:a16="http://schemas.microsoft.com/office/drawing/2014/main" id="{1F2F7213-5543-44F1-988F-BF13FD80E763}"/>
              </a:ext>
            </a:extLst>
          </p:cNvPr>
          <p:cNvSpPr/>
          <p:nvPr/>
        </p:nvSpPr>
        <p:spPr>
          <a:xfrm>
            <a:off x="11627157" y="5252301"/>
            <a:ext cx="5439418" cy="1825945"/>
          </a:xfrm>
          <a:prstGeom prst="rect">
            <a:avLst/>
          </a:prstGeom>
          <a:solidFill>
            <a:schemeClr val="bg1"/>
          </a:solidFill>
          <a:ln>
            <a:noFill/>
          </a:ln>
          <a:effectLst>
            <a:outerShdw blurRad="762000" dist="381000" dir="5400000" algn="t" rotWithShape="0">
              <a:schemeClr val="bg1">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34" name="Group 133">
            <a:extLst>
              <a:ext uri="{FF2B5EF4-FFF2-40B4-BE49-F238E27FC236}">
                <a16:creationId xmlns:a16="http://schemas.microsoft.com/office/drawing/2014/main" id="{4904720F-DB38-4CA6-92F3-D34330B8F3B7}"/>
              </a:ext>
            </a:extLst>
          </p:cNvPr>
          <p:cNvGrpSpPr/>
          <p:nvPr/>
        </p:nvGrpSpPr>
        <p:grpSpPr>
          <a:xfrm>
            <a:off x="11990242" y="5576334"/>
            <a:ext cx="1020907" cy="1020907"/>
            <a:chOff x="10390043" y="934463"/>
            <a:chExt cx="1269422" cy="1269422"/>
          </a:xfrm>
        </p:grpSpPr>
        <p:sp>
          <p:nvSpPr>
            <p:cNvPr id="135" name="Oval 134">
              <a:extLst>
                <a:ext uri="{FF2B5EF4-FFF2-40B4-BE49-F238E27FC236}">
                  <a16:creationId xmlns:a16="http://schemas.microsoft.com/office/drawing/2014/main" id="{4BE657AE-16C1-4C58-B488-642D1951EBE1}"/>
                </a:ext>
              </a:extLst>
            </p:cNvPr>
            <p:cNvSpPr/>
            <p:nvPr/>
          </p:nvSpPr>
          <p:spPr>
            <a:xfrm>
              <a:off x="10390043" y="934463"/>
              <a:ext cx="1269422" cy="1269422"/>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6" name="Oval 135">
              <a:extLst>
                <a:ext uri="{FF2B5EF4-FFF2-40B4-BE49-F238E27FC236}">
                  <a16:creationId xmlns:a16="http://schemas.microsoft.com/office/drawing/2014/main" id="{BFE5479F-7FF5-4FBC-B204-9384ECF31CBE}"/>
                </a:ext>
              </a:extLst>
            </p:cNvPr>
            <p:cNvSpPr/>
            <p:nvPr/>
          </p:nvSpPr>
          <p:spPr>
            <a:xfrm>
              <a:off x="10497528" y="1041948"/>
              <a:ext cx="1054452" cy="1054452"/>
            </a:xfrm>
            <a:prstGeom prst="ellipse">
              <a:avLst/>
            </a:prstGeom>
            <a:solidFill>
              <a:srgbClr val="BDD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7" name="Oval 136">
              <a:extLst>
                <a:ext uri="{FF2B5EF4-FFF2-40B4-BE49-F238E27FC236}">
                  <a16:creationId xmlns:a16="http://schemas.microsoft.com/office/drawing/2014/main" id="{DBD08350-A855-4796-BF28-E2D56820FA99}"/>
                </a:ext>
              </a:extLst>
            </p:cNvPr>
            <p:cNvSpPr/>
            <p:nvPr/>
          </p:nvSpPr>
          <p:spPr>
            <a:xfrm>
              <a:off x="10626002" y="1176338"/>
              <a:ext cx="791587" cy="791587"/>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38" name="TextBox 137">
            <a:extLst>
              <a:ext uri="{FF2B5EF4-FFF2-40B4-BE49-F238E27FC236}">
                <a16:creationId xmlns:a16="http://schemas.microsoft.com/office/drawing/2014/main" id="{67985C66-60F2-4C7F-8A22-30E12801C22E}"/>
              </a:ext>
            </a:extLst>
          </p:cNvPr>
          <p:cNvSpPr txBox="1"/>
          <p:nvPr/>
        </p:nvSpPr>
        <p:spPr>
          <a:xfrm>
            <a:off x="12182386" y="5917510"/>
            <a:ext cx="636618" cy="338554"/>
          </a:xfrm>
          <a:prstGeom prst="rect">
            <a:avLst/>
          </a:prstGeom>
          <a:noFill/>
        </p:spPr>
        <p:txBody>
          <a:bodyPr wrap="square" rtlCol="0">
            <a:spAutoFit/>
          </a:bodyPr>
          <a:lstStyle/>
          <a:p>
            <a:pPr algn="ctr"/>
            <a:r>
              <a:rPr lang="en-US" sz="1600">
                <a:solidFill>
                  <a:schemeClr val="bg1"/>
                </a:solidFill>
                <a:latin typeface="Manrope ExtraBold" pitchFamily="2" charset="0"/>
              </a:rPr>
              <a:t>03</a:t>
            </a:r>
            <a:endParaRPr lang="en-ID" sz="1600">
              <a:solidFill>
                <a:schemeClr val="bg1"/>
              </a:solidFill>
              <a:latin typeface="Manrope ExtraBold" pitchFamily="2" charset="0"/>
            </a:endParaRPr>
          </a:p>
        </p:txBody>
      </p:sp>
      <p:sp>
        <p:nvSpPr>
          <p:cNvPr id="119" name="Rectangle 118">
            <a:extLst>
              <a:ext uri="{FF2B5EF4-FFF2-40B4-BE49-F238E27FC236}">
                <a16:creationId xmlns:a16="http://schemas.microsoft.com/office/drawing/2014/main" id="{939ED178-614D-4F7D-9839-997FD76AF087}"/>
              </a:ext>
            </a:extLst>
          </p:cNvPr>
          <p:cNvSpPr/>
          <p:nvPr/>
        </p:nvSpPr>
        <p:spPr>
          <a:xfrm>
            <a:off x="10653925" y="3208755"/>
            <a:ext cx="5439418" cy="1825945"/>
          </a:xfrm>
          <a:prstGeom prst="rect">
            <a:avLst/>
          </a:prstGeom>
          <a:solidFill>
            <a:schemeClr val="bg1"/>
          </a:solidFill>
          <a:ln>
            <a:noFill/>
          </a:ln>
          <a:effectLst>
            <a:outerShdw blurRad="762000" dist="381000" dir="5400000" algn="t" rotWithShape="0">
              <a:schemeClr val="bg1">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22" name="Group 121">
            <a:extLst>
              <a:ext uri="{FF2B5EF4-FFF2-40B4-BE49-F238E27FC236}">
                <a16:creationId xmlns:a16="http://schemas.microsoft.com/office/drawing/2014/main" id="{E0A09FAA-5EB5-4964-A96A-B15B98D380FF}"/>
              </a:ext>
            </a:extLst>
          </p:cNvPr>
          <p:cNvGrpSpPr/>
          <p:nvPr/>
        </p:nvGrpSpPr>
        <p:grpSpPr>
          <a:xfrm>
            <a:off x="11017010" y="3532788"/>
            <a:ext cx="1020907" cy="1020907"/>
            <a:chOff x="10390043" y="934463"/>
            <a:chExt cx="1269422" cy="1269422"/>
          </a:xfrm>
        </p:grpSpPr>
        <p:sp>
          <p:nvSpPr>
            <p:cNvPr id="123" name="Oval 122">
              <a:extLst>
                <a:ext uri="{FF2B5EF4-FFF2-40B4-BE49-F238E27FC236}">
                  <a16:creationId xmlns:a16="http://schemas.microsoft.com/office/drawing/2014/main" id="{986D6399-87FE-4D33-BC0C-CD1E214FFB15}"/>
                </a:ext>
              </a:extLst>
            </p:cNvPr>
            <p:cNvSpPr/>
            <p:nvPr/>
          </p:nvSpPr>
          <p:spPr>
            <a:xfrm>
              <a:off x="10390043" y="934463"/>
              <a:ext cx="1269422" cy="1269422"/>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4" name="Oval 123">
              <a:extLst>
                <a:ext uri="{FF2B5EF4-FFF2-40B4-BE49-F238E27FC236}">
                  <a16:creationId xmlns:a16="http://schemas.microsoft.com/office/drawing/2014/main" id="{852A52D7-361F-4CAA-87FA-1754EDBC1F1A}"/>
                </a:ext>
              </a:extLst>
            </p:cNvPr>
            <p:cNvSpPr/>
            <p:nvPr/>
          </p:nvSpPr>
          <p:spPr>
            <a:xfrm>
              <a:off x="10497528" y="1041948"/>
              <a:ext cx="1054452" cy="1054452"/>
            </a:xfrm>
            <a:prstGeom prst="ellipse">
              <a:avLst/>
            </a:prstGeom>
            <a:solidFill>
              <a:srgbClr val="BDD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5" name="Oval 124">
              <a:extLst>
                <a:ext uri="{FF2B5EF4-FFF2-40B4-BE49-F238E27FC236}">
                  <a16:creationId xmlns:a16="http://schemas.microsoft.com/office/drawing/2014/main" id="{54F39180-EF12-437D-8EF2-235A3D76356F}"/>
                </a:ext>
              </a:extLst>
            </p:cNvPr>
            <p:cNvSpPr/>
            <p:nvPr/>
          </p:nvSpPr>
          <p:spPr>
            <a:xfrm>
              <a:off x="10626002" y="1176338"/>
              <a:ext cx="791587" cy="791587"/>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26" name="TextBox 125">
            <a:extLst>
              <a:ext uri="{FF2B5EF4-FFF2-40B4-BE49-F238E27FC236}">
                <a16:creationId xmlns:a16="http://schemas.microsoft.com/office/drawing/2014/main" id="{776B4933-632F-4D6A-8139-795FE0CB3964}"/>
              </a:ext>
            </a:extLst>
          </p:cNvPr>
          <p:cNvSpPr txBox="1"/>
          <p:nvPr/>
        </p:nvSpPr>
        <p:spPr>
          <a:xfrm>
            <a:off x="11209154" y="3873964"/>
            <a:ext cx="636618" cy="338554"/>
          </a:xfrm>
          <a:prstGeom prst="rect">
            <a:avLst/>
          </a:prstGeom>
          <a:noFill/>
        </p:spPr>
        <p:txBody>
          <a:bodyPr wrap="square" rtlCol="0">
            <a:spAutoFit/>
          </a:bodyPr>
          <a:lstStyle/>
          <a:p>
            <a:pPr algn="ctr"/>
            <a:r>
              <a:rPr lang="en-US" sz="1600">
                <a:solidFill>
                  <a:schemeClr val="bg1"/>
                </a:solidFill>
                <a:latin typeface="Manrope ExtraBold" pitchFamily="2" charset="0"/>
              </a:rPr>
              <a:t>02</a:t>
            </a:r>
            <a:endParaRPr lang="en-ID" sz="1600">
              <a:solidFill>
                <a:schemeClr val="bg1"/>
              </a:solidFill>
              <a:latin typeface="Manrope ExtraBold" pitchFamily="2" charset="0"/>
            </a:endParaRPr>
          </a:p>
        </p:txBody>
      </p:sp>
      <p:sp>
        <p:nvSpPr>
          <p:cNvPr id="127" name="Rectangle 126">
            <a:extLst>
              <a:ext uri="{FF2B5EF4-FFF2-40B4-BE49-F238E27FC236}">
                <a16:creationId xmlns:a16="http://schemas.microsoft.com/office/drawing/2014/main" id="{5EFDFE09-388B-4755-8126-51FA0A75CFE2}"/>
              </a:ext>
            </a:extLst>
          </p:cNvPr>
          <p:cNvSpPr/>
          <p:nvPr/>
        </p:nvSpPr>
        <p:spPr>
          <a:xfrm>
            <a:off x="11627157" y="1165209"/>
            <a:ext cx="5439418" cy="1825945"/>
          </a:xfrm>
          <a:prstGeom prst="rect">
            <a:avLst/>
          </a:prstGeom>
          <a:solidFill>
            <a:schemeClr val="bg1"/>
          </a:solidFill>
          <a:ln>
            <a:noFill/>
          </a:ln>
          <a:effectLst>
            <a:outerShdw blurRad="762000" dist="381000" dir="5400000" algn="t" rotWithShape="0">
              <a:schemeClr val="bg1">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28" name="Group 127">
            <a:extLst>
              <a:ext uri="{FF2B5EF4-FFF2-40B4-BE49-F238E27FC236}">
                <a16:creationId xmlns:a16="http://schemas.microsoft.com/office/drawing/2014/main" id="{8216F14B-5C6D-4793-A968-9DFFF42A8C5B}"/>
              </a:ext>
            </a:extLst>
          </p:cNvPr>
          <p:cNvGrpSpPr/>
          <p:nvPr/>
        </p:nvGrpSpPr>
        <p:grpSpPr>
          <a:xfrm>
            <a:off x="11990242" y="1489242"/>
            <a:ext cx="1020907" cy="1020907"/>
            <a:chOff x="10390043" y="934463"/>
            <a:chExt cx="1269422" cy="1269422"/>
          </a:xfrm>
        </p:grpSpPr>
        <p:sp>
          <p:nvSpPr>
            <p:cNvPr id="129" name="Oval 128">
              <a:extLst>
                <a:ext uri="{FF2B5EF4-FFF2-40B4-BE49-F238E27FC236}">
                  <a16:creationId xmlns:a16="http://schemas.microsoft.com/office/drawing/2014/main" id="{B7139FCE-B16A-48D9-8515-4DA5492F9AFB}"/>
                </a:ext>
              </a:extLst>
            </p:cNvPr>
            <p:cNvSpPr/>
            <p:nvPr/>
          </p:nvSpPr>
          <p:spPr>
            <a:xfrm>
              <a:off x="10390043" y="934463"/>
              <a:ext cx="1269422" cy="1269422"/>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0" name="Oval 129">
              <a:extLst>
                <a:ext uri="{FF2B5EF4-FFF2-40B4-BE49-F238E27FC236}">
                  <a16:creationId xmlns:a16="http://schemas.microsoft.com/office/drawing/2014/main" id="{8EC8A139-116C-4E45-933E-A6E87BE89866}"/>
                </a:ext>
              </a:extLst>
            </p:cNvPr>
            <p:cNvSpPr/>
            <p:nvPr/>
          </p:nvSpPr>
          <p:spPr>
            <a:xfrm>
              <a:off x="10497528" y="1041948"/>
              <a:ext cx="1054452" cy="1054452"/>
            </a:xfrm>
            <a:prstGeom prst="ellipse">
              <a:avLst/>
            </a:prstGeom>
            <a:solidFill>
              <a:srgbClr val="BDD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1" name="Oval 130">
              <a:extLst>
                <a:ext uri="{FF2B5EF4-FFF2-40B4-BE49-F238E27FC236}">
                  <a16:creationId xmlns:a16="http://schemas.microsoft.com/office/drawing/2014/main" id="{7A4F3350-FD06-4825-8CFA-C503F7F54D2F}"/>
                </a:ext>
              </a:extLst>
            </p:cNvPr>
            <p:cNvSpPr/>
            <p:nvPr/>
          </p:nvSpPr>
          <p:spPr>
            <a:xfrm>
              <a:off x="10626002" y="1176338"/>
              <a:ext cx="791587" cy="791587"/>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32" name="TextBox 131">
            <a:extLst>
              <a:ext uri="{FF2B5EF4-FFF2-40B4-BE49-F238E27FC236}">
                <a16:creationId xmlns:a16="http://schemas.microsoft.com/office/drawing/2014/main" id="{1E815BD2-3080-4A34-B025-F15B6B4A8E24}"/>
              </a:ext>
            </a:extLst>
          </p:cNvPr>
          <p:cNvSpPr txBox="1"/>
          <p:nvPr/>
        </p:nvSpPr>
        <p:spPr>
          <a:xfrm>
            <a:off x="12182386" y="1830418"/>
            <a:ext cx="636618" cy="338554"/>
          </a:xfrm>
          <a:prstGeom prst="rect">
            <a:avLst/>
          </a:prstGeom>
          <a:noFill/>
        </p:spPr>
        <p:txBody>
          <a:bodyPr wrap="square" rtlCol="0">
            <a:spAutoFit/>
          </a:bodyPr>
          <a:lstStyle/>
          <a:p>
            <a:pPr algn="ctr"/>
            <a:r>
              <a:rPr lang="en-US" sz="1600">
                <a:solidFill>
                  <a:schemeClr val="bg1"/>
                </a:solidFill>
                <a:latin typeface="Manrope ExtraBold" pitchFamily="2" charset="0"/>
              </a:rPr>
              <a:t>01</a:t>
            </a:r>
            <a:endParaRPr lang="en-ID" sz="1600">
              <a:solidFill>
                <a:schemeClr val="bg1"/>
              </a:solidFill>
              <a:latin typeface="Manrope ExtraBold" pitchFamily="2" charset="0"/>
            </a:endParaRPr>
          </a:p>
        </p:txBody>
      </p:sp>
      <p:sp>
        <p:nvSpPr>
          <p:cNvPr id="153" name="TextBox 152">
            <a:extLst>
              <a:ext uri="{FF2B5EF4-FFF2-40B4-BE49-F238E27FC236}">
                <a16:creationId xmlns:a16="http://schemas.microsoft.com/office/drawing/2014/main" id="{4DD03D64-A245-4D4A-B0AE-D6EF619CF76D}"/>
              </a:ext>
            </a:extLst>
          </p:cNvPr>
          <p:cNvSpPr txBox="1"/>
          <p:nvPr/>
        </p:nvSpPr>
        <p:spPr>
          <a:xfrm>
            <a:off x="2343644" y="7949241"/>
            <a:ext cx="6800356" cy="1284391"/>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adipiscing elit, sed dori eiusmod tempor incididunt ut labore et dolore magna aliqua the. Scelerisque fermentum dui faucibus in ornare. </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154" name="TextBox 153">
            <a:extLst>
              <a:ext uri="{FF2B5EF4-FFF2-40B4-BE49-F238E27FC236}">
                <a16:creationId xmlns:a16="http://schemas.microsoft.com/office/drawing/2014/main" id="{BC93D46B-AE68-47B7-864A-9BCEB6133FC7}"/>
              </a:ext>
            </a:extLst>
          </p:cNvPr>
          <p:cNvSpPr txBox="1"/>
          <p:nvPr/>
        </p:nvSpPr>
        <p:spPr>
          <a:xfrm>
            <a:off x="2343644" y="7414293"/>
            <a:ext cx="3130056" cy="400110"/>
          </a:xfrm>
          <a:prstGeom prst="rect">
            <a:avLst/>
          </a:prstGeom>
          <a:noFill/>
        </p:spPr>
        <p:txBody>
          <a:bodyPr wrap="square" rtlCol="0">
            <a:spAutoFit/>
          </a:bodyPr>
          <a:lstStyle/>
          <a:p>
            <a:r>
              <a:rPr lang="en-US" sz="2000">
                <a:solidFill>
                  <a:srgbClr val="1B1E28"/>
                </a:solidFill>
                <a:latin typeface="Manrope SemiBold" pitchFamily="2" charset="0"/>
              </a:rPr>
              <a:t>Coworking Space</a:t>
            </a:r>
            <a:endParaRPr lang="en-ID" sz="2000">
              <a:solidFill>
                <a:srgbClr val="1B1E28"/>
              </a:solidFill>
              <a:latin typeface="Manrope SemiBold" pitchFamily="2" charset="0"/>
            </a:endParaRPr>
          </a:p>
        </p:txBody>
      </p:sp>
      <p:sp>
        <p:nvSpPr>
          <p:cNvPr id="155" name="TextBox 154">
            <a:extLst>
              <a:ext uri="{FF2B5EF4-FFF2-40B4-BE49-F238E27FC236}">
                <a16:creationId xmlns:a16="http://schemas.microsoft.com/office/drawing/2014/main" id="{41B12D9C-E17E-4F04-BDB6-03E6016E26E6}"/>
              </a:ext>
            </a:extLst>
          </p:cNvPr>
          <p:cNvSpPr txBox="1"/>
          <p:nvPr/>
        </p:nvSpPr>
        <p:spPr>
          <a:xfrm>
            <a:off x="2342705" y="6734881"/>
            <a:ext cx="1695895" cy="584775"/>
          </a:xfrm>
          <a:prstGeom prst="rect">
            <a:avLst/>
          </a:prstGeom>
          <a:noFill/>
        </p:spPr>
        <p:txBody>
          <a:bodyPr wrap="square" rtlCol="0">
            <a:spAutoFit/>
          </a:bodyPr>
          <a:lstStyle/>
          <a:p>
            <a:r>
              <a:rPr lang="en-US" sz="3200">
                <a:solidFill>
                  <a:srgbClr val="025CDE"/>
                </a:solidFill>
                <a:latin typeface="Manrope ExtraBold" pitchFamily="2" charset="0"/>
              </a:rPr>
              <a:t>150+</a:t>
            </a:r>
            <a:endParaRPr lang="en-ID" sz="3200">
              <a:solidFill>
                <a:srgbClr val="025CDE"/>
              </a:solidFill>
              <a:latin typeface="Manrope ExtraBold" pitchFamily="2" charset="0"/>
            </a:endParaRPr>
          </a:p>
        </p:txBody>
      </p:sp>
      <p:sp>
        <p:nvSpPr>
          <p:cNvPr id="156" name="TextBox 155">
            <a:extLst>
              <a:ext uri="{FF2B5EF4-FFF2-40B4-BE49-F238E27FC236}">
                <a16:creationId xmlns:a16="http://schemas.microsoft.com/office/drawing/2014/main" id="{BA3C5AA7-0C4E-4126-ACF6-3128661D1989}"/>
              </a:ext>
            </a:extLst>
          </p:cNvPr>
          <p:cNvSpPr txBox="1"/>
          <p:nvPr/>
        </p:nvSpPr>
        <p:spPr>
          <a:xfrm>
            <a:off x="13374234" y="1506175"/>
            <a:ext cx="2703368" cy="369332"/>
          </a:xfrm>
          <a:prstGeom prst="rect">
            <a:avLst/>
          </a:prstGeom>
          <a:noFill/>
        </p:spPr>
        <p:txBody>
          <a:bodyPr wrap="square" rtlCol="0">
            <a:spAutoFit/>
          </a:bodyPr>
          <a:lstStyle/>
          <a:p>
            <a:r>
              <a:rPr lang="en-US">
                <a:solidFill>
                  <a:srgbClr val="1B1E28"/>
                </a:solidFill>
                <a:latin typeface="Manrope SemiBold" pitchFamily="2" charset="0"/>
              </a:rPr>
              <a:t>Private Office</a:t>
            </a:r>
            <a:endParaRPr lang="en-ID">
              <a:solidFill>
                <a:srgbClr val="1B1E28"/>
              </a:solidFill>
              <a:latin typeface="Manrope SemiBold" pitchFamily="2" charset="0"/>
            </a:endParaRPr>
          </a:p>
        </p:txBody>
      </p:sp>
      <p:sp>
        <p:nvSpPr>
          <p:cNvPr id="157" name="TextBox 156">
            <a:extLst>
              <a:ext uri="{FF2B5EF4-FFF2-40B4-BE49-F238E27FC236}">
                <a16:creationId xmlns:a16="http://schemas.microsoft.com/office/drawing/2014/main" id="{CBC36106-F6FE-40FC-9209-FE929226BD48}"/>
              </a:ext>
            </a:extLst>
          </p:cNvPr>
          <p:cNvSpPr txBox="1"/>
          <p:nvPr/>
        </p:nvSpPr>
        <p:spPr>
          <a:xfrm>
            <a:off x="13374234" y="1867600"/>
            <a:ext cx="3303443" cy="782587"/>
          </a:xfrm>
          <a:prstGeom prst="rect">
            <a:avLst/>
          </a:prstGeom>
          <a:noFill/>
        </p:spPr>
        <p:txBody>
          <a:bodyPr wrap="square" rtlCol="0">
            <a:spAutoFit/>
          </a:bodyPr>
          <a:lstStyle/>
          <a:p>
            <a:pPr>
              <a:lnSpc>
                <a:spcPct val="150000"/>
              </a:lnSpc>
            </a:pPr>
            <a:r>
              <a:rPr lang="en-US" sz="1600">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amet cons etani  adusa elitsed usmod tempo.</a:t>
            </a:r>
            <a:endParaRPr lang="en-ID" sz="1600">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161" name="TextBox 160">
            <a:extLst>
              <a:ext uri="{FF2B5EF4-FFF2-40B4-BE49-F238E27FC236}">
                <a16:creationId xmlns:a16="http://schemas.microsoft.com/office/drawing/2014/main" id="{D397ED2C-CE1E-48A5-9E2F-36DE86650CC5}"/>
              </a:ext>
            </a:extLst>
          </p:cNvPr>
          <p:cNvSpPr txBox="1"/>
          <p:nvPr/>
        </p:nvSpPr>
        <p:spPr>
          <a:xfrm>
            <a:off x="12400404" y="3549721"/>
            <a:ext cx="2876014" cy="369332"/>
          </a:xfrm>
          <a:prstGeom prst="rect">
            <a:avLst/>
          </a:prstGeom>
          <a:noFill/>
        </p:spPr>
        <p:txBody>
          <a:bodyPr wrap="square" rtlCol="0">
            <a:spAutoFit/>
          </a:bodyPr>
          <a:lstStyle/>
          <a:p>
            <a:r>
              <a:rPr lang="en-US">
                <a:solidFill>
                  <a:srgbClr val="1B1E28"/>
                </a:solidFill>
                <a:latin typeface="Manrope SemiBold" pitchFamily="2" charset="0"/>
              </a:rPr>
              <a:t>Meeting &amp; Event Room</a:t>
            </a:r>
            <a:endParaRPr lang="en-ID">
              <a:solidFill>
                <a:srgbClr val="1B1E28"/>
              </a:solidFill>
              <a:latin typeface="Manrope SemiBold" pitchFamily="2" charset="0"/>
            </a:endParaRPr>
          </a:p>
        </p:txBody>
      </p:sp>
      <p:sp>
        <p:nvSpPr>
          <p:cNvPr id="162" name="TextBox 161">
            <a:extLst>
              <a:ext uri="{FF2B5EF4-FFF2-40B4-BE49-F238E27FC236}">
                <a16:creationId xmlns:a16="http://schemas.microsoft.com/office/drawing/2014/main" id="{EC83C8A5-5CED-4075-AC64-A7EB3790ED05}"/>
              </a:ext>
            </a:extLst>
          </p:cNvPr>
          <p:cNvSpPr txBox="1"/>
          <p:nvPr/>
        </p:nvSpPr>
        <p:spPr>
          <a:xfrm>
            <a:off x="12400404" y="3911146"/>
            <a:ext cx="3303443" cy="782587"/>
          </a:xfrm>
          <a:prstGeom prst="rect">
            <a:avLst/>
          </a:prstGeom>
          <a:noFill/>
        </p:spPr>
        <p:txBody>
          <a:bodyPr wrap="square" rtlCol="0">
            <a:spAutoFit/>
          </a:bodyPr>
          <a:lstStyle/>
          <a:p>
            <a:pPr>
              <a:lnSpc>
                <a:spcPct val="150000"/>
              </a:lnSpc>
            </a:pPr>
            <a:r>
              <a:rPr lang="en-US" sz="1600">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amet cons etani  adusa elitsed usmod tempo.</a:t>
            </a:r>
            <a:endParaRPr lang="en-ID" sz="1600">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164" name="TextBox 163">
            <a:extLst>
              <a:ext uri="{FF2B5EF4-FFF2-40B4-BE49-F238E27FC236}">
                <a16:creationId xmlns:a16="http://schemas.microsoft.com/office/drawing/2014/main" id="{6E03D2DD-030E-484F-BA6F-4B00EF1C8906}"/>
              </a:ext>
            </a:extLst>
          </p:cNvPr>
          <p:cNvSpPr txBox="1"/>
          <p:nvPr/>
        </p:nvSpPr>
        <p:spPr>
          <a:xfrm>
            <a:off x="13373635" y="5593267"/>
            <a:ext cx="2703368" cy="369332"/>
          </a:xfrm>
          <a:prstGeom prst="rect">
            <a:avLst/>
          </a:prstGeom>
          <a:noFill/>
        </p:spPr>
        <p:txBody>
          <a:bodyPr wrap="square" rtlCol="0">
            <a:spAutoFit/>
          </a:bodyPr>
          <a:lstStyle/>
          <a:p>
            <a:r>
              <a:rPr lang="en-US">
                <a:solidFill>
                  <a:srgbClr val="1B1E28"/>
                </a:solidFill>
                <a:latin typeface="Manrope SemiBold" pitchFamily="2" charset="0"/>
              </a:rPr>
              <a:t>Games Zone</a:t>
            </a:r>
            <a:endParaRPr lang="en-ID">
              <a:solidFill>
                <a:srgbClr val="1B1E28"/>
              </a:solidFill>
              <a:latin typeface="Manrope SemiBold" pitchFamily="2" charset="0"/>
            </a:endParaRPr>
          </a:p>
        </p:txBody>
      </p:sp>
      <p:sp>
        <p:nvSpPr>
          <p:cNvPr id="165" name="TextBox 164">
            <a:extLst>
              <a:ext uri="{FF2B5EF4-FFF2-40B4-BE49-F238E27FC236}">
                <a16:creationId xmlns:a16="http://schemas.microsoft.com/office/drawing/2014/main" id="{A5038C9E-104E-4A9E-A3B0-A3D594AA38D9}"/>
              </a:ext>
            </a:extLst>
          </p:cNvPr>
          <p:cNvSpPr txBox="1"/>
          <p:nvPr/>
        </p:nvSpPr>
        <p:spPr>
          <a:xfrm>
            <a:off x="13373635" y="5954692"/>
            <a:ext cx="3303443" cy="782587"/>
          </a:xfrm>
          <a:prstGeom prst="rect">
            <a:avLst/>
          </a:prstGeom>
          <a:noFill/>
        </p:spPr>
        <p:txBody>
          <a:bodyPr wrap="square" rtlCol="0">
            <a:spAutoFit/>
          </a:bodyPr>
          <a:lstStyle/>
          <a:p>
            <a:pPr>
              <a:lnSpc>
                <a:spcPct val="150000"/>
              </a:lnSpc>
            </a:pPr>
            <a:r>
              <a:rPr lang="en-US" sz="1600">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amet cons etani  adusa elitsed usmod tempo.</a:t>
            </a:r>
            <a:endParaRPr lang="en-ID" sz="1600">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167" name="TextBox 166">
            <a:extLst>
              <a:ext uri="{FF2B5EF4-FFF2-40B4-BE49-F238E27FC236}">
                <a16:creationId xmlns:a16="http://schemas.microsoft.com/office/drawing/2014/main" id="{520CBE4F-AC72-4829-8AE3-5D801F9BC819}"/>
              </a:ext>
            </a:extLst>
          </p:cNvPr>
          <p:cNvSpPr txBox="1"/>
          <p:nvPr/>
        </p:nvSpPr>
        <p:spPr>
          <a:xfrm>
            <a:off x="12337612" y="7636813"/>
            <a:ext cx="2703368" cy="369332"/>
          </a:xfrm>
          <a:prstGeom prst="rect">
            <a:avLst/>
          </a:prstGeom>
          <a:noFill/>
        </p:spPr>
        <p:txBody>
          <a:bodyPr wrap="square" rtlCol="0">
            <a:spAutoFit/>
          </a:bodyPr>
          <a:lstStyle/>
          <a:p>
            <a:r>
              <a:rPr lang="en-US">
                <a:solidFill>
                  <a:srgbClr val="1B1E28"/>
                </a:solidFill>
                <a:latin typeface="Manrope SemiBold" pitchFamily="2" charset="0"/>
              </a:rPr>
              <a:t>Sport Center</a:t>
            </a:r>
            <a:endParaRPr lang="en-ID">
              <a:solidFill>
                <a:srgbClr val="1B1E28"/>
              </a:solidFill>
              <a:latin typeface="Manrope SemiBold" pitchFamily="2" charset="0"/>
            </a:endParaRPr>
          </a:p>
        </p:txBody>
      </p:sp>
      <p:sp>
        <p:nvSpPr>
          <p:cNvPr id="168" name="TextBox 167">
            <a:extLst>
              <a:ext uri="{FF2B5EF4-FFF2-40B4-BE49-F238E27FC236}">
                <a16:creationId xmlns:a16="http://schemas.microsoft.com/office/drawing/2014/main" id="{FF7660B9-0666-44AA-8007-3202BBA9048B}"/>
              </a:ext>
            </a:extLst>
          </p:cNvPr>
          <p:cNvSpPr txBox="1"/>
          <p:nvPr/>
        </p:nvSpPr>
        <p:spPr>
          <a:xfrm>
            <a:off x="12337612" y="7998238"/>
            <a:ext cx="3303443" cy="782587"/>
          </a:xfrm>
          <a:prstGeom prst="rect">
            <a:avLst/>
          </a:prstGeom>
          <a:noFill/>
        </p:spPr>
        <p:txBody>
          <a:bodyPr wrap="square" rtlCol="0">
            <a:spAutoFit/>
          </a:bodyPr>
          <a:lstStyle/>
          <a:p>
            <a:pPr>
              <a:lnSpc>
                <a:spcPct val="150000"/>
              </a:lnSpc>
            </a:pPr>
            <a:r>
              <a:rPr lang="en-US" sz="1600">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amet cons etani  adusa elitsed usmod tempo.</a:t>
            </a:r>
            <a:endParaRPr lang="en-ID" sz="1600">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3" name="Picture Placeholder 2">
            <a:extLst>
              <a:ext uri="{FF2B5EF4-FFF2-40B4-BE49-F238E27FC236}">
                <a16:creationId xmlns:a16="http://schemas.microsoft.com/office/drawing/2014/main" id="{CEAE1FDA-5911-4014-9D72-F59F64A00C87}"/>
              </a:ext>
            </a:extLst>
          </p:cNvPr>
          <p:cNvSpPr>
            <a:spLocks noGrp="1"/>
          </p:cNvSpPr>
          <p:nvPr>
            <p:ph type="pic" sz="quarter" idx="15"/>
          </p:nvPr>
        </p:nvSpPr>
        <p:spPr/>
      </p:sp>
    </p:spTree>
    <p:extLst>
      <p:ext uri="{BB962C8B-B14F-4D97-AF65-F5344CB8AC3E}">
        <p14:creationId xmlns:p14="http://schemas.microsoft.com/office/powerpoint/2010/main" val="32055092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26F8944-BE36-43B6-BD65-E2275995A40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2749" b="2041"/>
          <a:stretch/>
        </p:blipFill>
        <p:spPr>
          <a:xfrm>
            <a:off x="1853526" y="2306126"/>
            <a:ext cx="6833274" cy="5674749"/>
          </a:xfrm>
          <a:prstGeom prst="rect">
            <a:avLst/>
          </a:prstGeom>
        </p:spPr>
      </p:pic>
      <p:sp>
        <p:nvSpPr>
          <p:cNvPr id="26" name="TextBox 25">
            <a:extLst>
              <a:ext uri="{FF2B5EF4-FFF2-40B4-BE49-F238E27FC236}">
                <a16:creationId xmlns:a16="http://schemas.microsoft.com/office/drawing/2014/main" id="{D2CBB490-DB61-45FE-A45D-555B6ECDD8A4}"/>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4" name="TextBox 3">
            <a:extLst>
              <a:ext uri="{FF2B5EF4-FFF2-40B4-BE49-F238E27FC236}">
                <a16:creationId xmlns:a16="http://schemas.microsoft.com/office/drawing/2014/main" id="{5F7EEB55-EE65-4B0D-8CA5-338E036157BB}"/>
              </a:ext>
            </a:extLst>
          </p:cNvPr>
          <p:cNvSpPr txBox="1"/>
          <p:nvPr/>
        </p:nvSpPr>
        <p:spPr>
          <a:xfrm>
            <a:off x="10267436" y="1865855"/>
            <a:ext cx="2627827" cy="338554"/>
          </a:xfrm>
          <a:prstGeom prst="rect">
            <a:avLst/>
          </a:prstGeom>
          <a:noFill/>
        </p:spPr>
        <p:txBody>
          <a:bodyPr wrap="square" rtlCol="0">
            <a:spAutoFit/>
          </a:bodyPr>
          <a:lstStyle/>
          <a:p>
            <a:r>
              <a:rPr lang="en-US" sz="1600">
                <a:solidFill>
                  <a:srgbClr val="025CDE"/>
                </a:solidFill>
                <a:latin typeface="Manrope ExtraBold" pitchFamily="2" charset="0"/>
              </a:rPr>
              <a:t>OUR MOCKUP</a:t>
            </a:r>
            <a:endParaRPr lang="en-ID" sz="1600">
              <a:solidFill>
                <a:srgbClr val="025CDE"/>
              </a:solidFill>
              <a:latin typeface="Manrope ExtraBold" pitchFamily="2" charset="0"/>
            </a:endParaRPr>
          </a:p>
        </p:txBody>
      </p:sp>
      <p:sp>
        <p:nvSpPr>
          <p:cNvPr id="5" name="TextBox 4">
            <a:extLst>
              <a:ext uri="{FF2B5EF4-FFF2-40B4-BE49-F238E27FC236}">
                <a16:creationId xmlns:a16="http://schemas.microsoft.com/office/drawing/2014/main" id="{A8D92B5C-2BF7-4A9D-8080-178E0B69FB0D}"/>
              </a:ext>
            </a:extLst>
          </p:cNvPr>
          <p:cNvSpPr txBox="1"/>
          <p:nvPr/>
        </p:nvSpPr>
        <p:spPr>
          <a:xfrm>
            <a:off x="10267436" y="2430081"/>
            <a:ext cx="6167038" cy="1569660"/>
          </a:xfrm>
          <a:prstGeom prst="rect">
            <a:avLst/>
          </a:prstGeom>
          <a:noFill/>
        </p:spPr>
        <p:txBody>
          <a:bodyPr wrap="square" rtlCol="0">
            <a:spAutoFit/>
          </a:bodyPr>
          <a:lstStyle/>
          <a:p>
            <a:r>
              <a:rPr lang="en-US" sz="4800">
                <a:solidFill>
                  <a:srgbClr val="1B1E28"/>
                </a:solidFill>
                <a:latin typeface="Manrope ExtraBold" pitchFamily="2" charset="0"/>
              </a:rPr>
              <a:t>Choose &amp; Rent Now Through Our Site</a:t>
            </a:r>
          </a:p>
        </p:txBody>
      </p:sp>
      <p:sp>
        <p:nvSpPr>
          <p:cNvPr id="6" name="TextBox 5">
            <a:extLst>
              <a:ext uri="{FF2B5EF4-FFF2-40B4-BE49-F238E27FC236}">
                <a16:creationId xmlns:a16="http://schemas.microsoft.com/office/drawing/2014/main" id="{5CAB01E5-DF68-447E-B42F-91FC251D131F}"/>
              </a:ext>
            </a:extLst>
          </p:cNvPr>
          <p:cNvSpPr txBox="1"/>
          <p:nvPr/>
        </p:nvSpPr>
        <p:spPr>
          <a:xfrm>
            <a:off x="10267436" y="4495411"/>
            <a:ext cx="6607400" cy="1699889"/>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adipiscing elit, sed do eiusmod tempor incididunt ut labore et dolore magna aliqua.  Scelerisque fermentum dui faucibus in ornare. Consec tetur asna libero id faucibus nisl tempus egestas sed sed risus. </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34" name="Oval 33">
            <a:extLst>
              <a:ext uri="{FF2B5EF4-FFF2-40B4-BE49-F238E27FC236}">
                <a16:creationId xmlns:a16="http://schemas.microsoft.com/office/drawing/2014/main" id="{806A6E80-2125-40B4-9A74-4EBA88DCD72F}"/>
              </a:ext>
            </a:extLst>
          </p:cNvPr>
          <p:cNvSpPr/>
          <p:nvPr/>
        </p:nvSpPr>
        <p:spPr>
          <a:xfrm>
            <a:off x="10343636" y="6709927"/>
            <a:ext cx="362197" cy="362197"/>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5" name="Graphic 34" descr="Checkmark">
            <a:extLst>
              <a:ext uri="{FF2B5EF4-FFF2-40B4-BE49-F238E27FC236}">
                <a16:creationId xmlns:a16="http://schemas.microsoft.com/office/drawing/2014/main" id="{45969FEF-47C9-4DBB-8111-7C073A64514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434734" y="6801025"/>
            <a:ext cx="180000" cy="180000"/>
          </a:xfrm>
          <a:prstGeom prst="rect">
            <a:avLst/>
          </a:prstGeom>
        </p:spPr>
      </p:pic>
      <p:sp>
        <p:nvSpPr>
          <p:cNvPr id="36" name="TextBox 35">
            <a:extLst>
              <a:ext uri="{FF2B5EF4-FFF2-40B4-BE49-F238E27FC236}">
                <a16:creationId xmlns:a16="http://schemas.microsoft.com/office/drawing/2014/main" id="{C8EE3E2C-AA32-419D-8262-5ACEDE76DBDA}"/>
              </a:ext>
            </a:extLst>
          </p:cNvPr>
          <p:cNvSpPr txBox="1"/>
          <p:nvPr/>
        </p:nvSpPr>
        <p:spPr>
          <a:xfrm>
            <a:off x="11003789" y="6690970"/>
            <a:ext cx="3493080" cy="400110"/>
          </a:xfrm>
          <a:prstGeom prst="rect">
            <a:avLst/>
          </a:prstGeom>
          <a:noFill/>
        </p:spPr>
        <p:txBody>
          <a:bodyPr wrap="square" rtlCol="0">
            <a:spAutoFit/>
          </a:bodyPr>
          <a:lstStyle/>
          <a:p>
            <a:r>
              <a:rPr lang="en-US" sz="2000">
                <a:solidFill>
                  <a:srgbClr val="1B1E28"/>
                </a:solidFill>
                <a:latin typeface="Manrope SemiBold" pitchFamily="2" charset="0"/>
              </a:rPr>
              <a:t>Remote Working Area</a:t>
            </a:r>
            <a:endParaRPr lang="en-ID" sz="2000">
              <a:solidFill>
                <a:srgbClr val="1B1E28"/>
              </a:solidFill>
              <a:latin typeface="Manrope SemiBold" pitchFamily="2" charset="0"/>
            </a:endParaRPr>
          </a:p>
        </p:txBody>
      </p:sp>
      <p:sp>
        <p:nvSpPr>
          <p:cNvPr id="37" name="Oval 36">
            <a:extLst>
              <a:ext uri="{FF2B5EF4-FFF2-40B4-BE49-F238E27FC236}">
                <a16:creationId xmlns:a16="http://schemas.microsoft.com/office/drawing/2014/main" id="{A985A8E6-F8B7-425D-B514-D4B04E740CBF}"/>
              </a:ext>
            </a:extLst>
          </p:cNvPr>
          <p:cNvSpPr/>
          <p:nvPr/>
        </p:nvSpPr>
        <p:spPr>
          <a:xfrm>
            <a:off x="10343636" y="7374960"/>
            <a:ext cx="362197" cy="362197"/>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8" name="Graphic 37" descr="Checkmark">
            <a:extLst>
              <a:ext uri="{FF2B5EF4-FFF2-40B4-BE49-F238E27FC236}">
                <a16:creationId xmlns:a16="http://schemas.microsoft.com/office/drawing/2014/main" id="{358116AD-BCBD-455E-9AB5-83C9456B928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434734" y="7466058"/>
            <a:ext cx="180000" cy="180000"/>
          </a:xfrm>
          <a:prstGeom prst="rect">
            <a:avLst/>
          </a:prstGeom>
        </p:spPr>
      </p:pic>
      <p:sp>
        <p:nvSpPr>
          <p:cNvPr id="39" name="TextBox 38">
            <a:extLst>
              <a:ext uri="{FF2B5EF4-FFF2-40B4-BE49-F238E27FC236}">
                <a16:creationId xmlns:a16="http://schemas.microsoft.com/office/drawing/2014/main" id="{9EE0B7B2-18BF-491E-957C-352C10AB03F9}"/>
              </a:ext>
            </a:extLst>
          </p:cNvPr>
          <p:cNvSpPr txBox="1"/>
          <p:nvPr/>
        </p:nvSpPr>
        <p:spPr>
          <a:xfrm>
            <a:off x="11003789" y="7356003"/>
            <a:ext cx="3305798" cy="400110"/>
          </a:xfrm>
          <a:prstGeom prst="rect">
            <a:avLst/>
          </a:prstGeom>
          <a:noFill/>
        </p:spPr>
        <p:txBody>
          <a:bodyPr wrap="square" rtlCol="0">
            <a:spAutoFit/>
          </a:bodyPr>
          <a:lstStyle/>
          <a:p>
            <a:r>
              <a:rPr lang="en-US" sz="2000">
                <a:solidFill>
                  <a:srgbClr val="1B1E28"/>
                </a:solidFill>
                <a:latin typeface="Manrope SemiBold" pitchFamily="2" charset="0"/>
              </a:rPr>
              <a:t>Meeting &amp; Event Space</a:t>
            </a:r>
            <a:endParaRPr lang="en-ID" sz="2000">
              <a:solidFill>
                <a:srgbClr val="1B1E28"/>
              </a:solidFill>
              <a:latin typeface="Manrope SemiBold" pitchFamily="2" charset="0"/>
            </a:endParaRPr>
          </a:p>
        </p:txBody>
      </p:sp>
      <p:sp>
        <p:nvSpPr>
          <p:cNvPr id="40" name="Oval 39">
            <a:extLst>
              <a:ext uri="{FF2B5EF4-FFF2-40B4-BE49-F238E27FC236}">
                <a16:creationId xmlns:a16="http://schemas.microsoft.com/office/drawing/2014/main" id="{7DC89A15-BCBB-442E-8EEE-97181A598DF8}"/>
              </a:ext>
            </a:extLst>
          </p:cNvPr>
          <p:cNvSpPr/>
          <p:nvPr/>
        </p:nvSpPr>
        <p:spPr>
          <a:xfrm>
            <a:off x="10343636" y="8039993"/>
            <a:ext cx="362197" cy="362197"/>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41" name="Graphic 40" descr="Checkmark">
            <a:extLst>
              <a:ext uri="{FF2B5EF4-FFF2-40B4-BE49-F238E27FC236}">
                <a16:creationId xmlns:a16="http://schemas.microsoft.com/office/drawing/2014/main" id="{E5E3C44B-500E-4407-A3B2-0CFAEB08C1C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434734" y="8131091"/>
            <a:ext cx="180000" cy="180000"/>
          </a:xfrm>
          <a:prstGeom prst="rect">
            <a:avLst/>
          </a:prstGeom>
        </p:spPr>
      </p:pic>
      <p:sp>
        <p:nvSpPr>
          <p:cNvPr id="42" name="TextBox 41">
            <a:extLst>
              <a:ext uri="{FF2B5EF4-FFF2-40B4-BE49-F238E27FC236}">
                <a16:creationId xmlns:a16="http://schemas.microsoft.com/office/drawing/2014/main" id="{BEF4CC65-F293-49D2-8C17-5AC7D7157EEC}"/>
              </a:ext>
            </a:extLst>
          </p:cNvPr>
          <p:cNvSpPr txBox="1"/>
          <p:nvPr/>
        </p:nvSpPr>
        <p:spPr>
          <a:xfrm>
            <a:off x="11003789" y="8021036"/>
            <a:ext cx="2994070" cy="400110"/>
          </a:xfrm>
          <a:prstGeom prst="rect">
            <a:avLst/>
          </a:prstGeom>
          <a:noFill/>
        </p:spPr>
        <p:txBody>
          <a:bodyPr wrap="square" rtlCol="0">
            <a:spAutoFit/>
          </a:bodyPr>
          <a:lstStyle/>
          <a:p>
            <a:r>
              <a:rPr lang="en-US" sz="2000">
                <a:solidFill>
                  <a:srgbClr val="1B1E28"/>
                </a:solidFill>
                <a:latin typeface="Manrope SemiBold" pitchFamily="2" charset="0"/>
              </a:rPr>
              <a:t>Coffee &amp; Food</a:t>
            </a:r>
            <a:endParaRPr lang="en-ID" sz="2000">
              <a:solidFill>
                <a:srgbClr val="1B1E28"/>
              </a:solidFill>
              <a:latin typeface="Manrope SemiBold" pitchFamily="2" charset="0"/>
            </a:endParaRPr>
          </a:p>
        </p:txBody>
      </p:sp>
      <p:sp>
        <p:nvSpPr>
          <p:cNvPr id="7" name="Picture Placeholder 6">
            <a:extLst>
              <a:ext uri="{FF2B5EF4-FFF2-40B4-BE49-F238E27FC236}">
                <a16:creationId xmlns:a16="http://schemas.microsoft.com/office/drawing/2014/main" id="{58A8AC03-4AEC-4696-B171-7688FC048DAE}"/>
              </a:ext>
            </a:extLst>
          </p:cNvPr>
          <p:cNvSpPr>
            <a:spLocks noGrp="1"/>
          </p:cNvSpPr>
          <p:nvPr>
            <p:ph type="pic" sz="quarter" idx="14"/>
          </p:nvPr>
        </p:nvSpPr>
        <p:spPr/>
      </p:sp>
    </p:spTree>
    <p:extLst>
      <p:ext uri="{BB962C8B-B14F-4D97-AF65-F5344CB8AC3E}">
        <p14:creationId xmlns:p14="http://schemas.microsoft.com/office/powerpoint/2010/main" val="32125657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727CA4D-480B-449B-AAD0-81620566B36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44001" y="2655997"/>
            <a:ext cx="7726284" cy="4472168"/>
          </a:xfrm>
          <a:prstGeom prst="rect">
            <a:avLst/>
          </a:prstGeom>
        </p:spPr>
      </p:pic>
      <p:sp>
        <p:nvSpPr>
          <p:cNvPr id="20" name="Rectangle 19">
            <a:extLst>
              <a:ext uri="{FF2B5EF4-FFF2-40B4-BE49-F238E27FC236}">
                <a16:creationId xmlns:a16="http://schemas.microsoft.com/office/drawing/2014/main" id="{6E812451-020F-4D56-8E75-78BA80BA626C}"/>
              </a:ext>
            </a:extLst>
          </p:cNvPr>
          <p:cNvSpPr/>
          <p:nvPr/>
        </p:nvSpPr>
        <p:spPr>
          <a:xfrm>
            <a:off x="1417715" y="6862292"/>
            <a:ext cx="6167038" cy="1825945"/>
          </a:xfrm>
          <a:prstGeom prst="rect">
            <a:avLst/>
          </a:prstGeom>
          <a:solidFill>
            <a:schemeClr val="bg1"/>
          </a:solidFill>
          <a:ln>
            <a:noFill/>
          </a:ln>
          <a:effectLst>
            <a:outerShdw blurRad="762000" dist="381000" dir="5400000" algn="t" rotWithShape="0">
              <a:schemeClr val="bg1">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1" name="Group 20">
            <a:extLst>
              <a:ext uri="{FF2B5EF4-FFF2-40B4-BE49-F238E27FC236}">
                <a16:creationId xmlns:a16="http://schemas.microsoft.com/office/drawing/2014/main" id="{345C04E4-8500-4BF7-8F1B-A4D7A4BD0826}"/>
              </a:ext>
            </a:extLst>
          </p:cNvPr>
          <p:cNvGrpSpPr/>
          <p:nvPr/>
        </p:nvGrpSpPr>
        <p:grpSpPr>
          <a:xfrm>
            <a:off x="1780800" y="7186325"/>
            <a:ext cx="1020907" cy="1020907"/>
            <a:chOff x="10390043" y="934463"/>
            <a:chExt cx="1269422" cy="1269422"/>
          </a:xfrm>
        </p:grpSpPr>
        <p:sp>
          <p:nvSpPr>
            <p:cNvPr id="22" name="Oval 21">
              <a:extLst>
                <a:ext uri="{FF2B5EF4-FFF2-40B4-BE49-F238E27FC236}">
                  <a16:creationId xmlns:a16="http://schemas.microsoft.com/office/drawing/2014/main" id="{74368DE3-0775-4086-A3AE-2CBA16FA6CC5}"/>
                </a:ext>
              </a:extLst>
            </p:cNvPr>
            <p:cNvSpPr/>
            <p:nvPr/>
          </p:nvSpPr>
          <p:spPr>
            <a:xfrm>
              <a:off x="10390043" y="934463"/>
              <a:ext cx="1269422" cy="1269422"/>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Oval 22">
              <a:extLst>
                <a:ext uri="{FF2B5EF4-FFF2-40B4-BE49-F238E27FC236}">
                  <a16:creationId xmlns:a16="http://schemas.microsoft.com/office/drawing/2014/main" id="{BBE45D8E-2041-431B-A538-566FE2FD6895}"/>
                </a:ext>
              </a:extLst>
            </p:cNvPr>
            <p:cNvSpPr/>
            <p:nvPr/>
          </p:nvSpPr>
          <p:spPr>
            <a:xfrm>
              <a:off x="10497528" y="1041948"/>
              <a:ext cx="1054452" cy="1054452"/>
            </a:xfrm>
            <a:prstGeom prst="ellipse">
              <a:avLst/>
            </a:prstGeom>
            <a:solidFill>
              <a:srgbClr val="BDD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Oval 23">
              <a:extLst>
                <a:ext uri="{FF2B5EF4-FFF2-40B4-BE49-F238E27FC236}">
                  <a16:creationId xmlns:a16="http://schemas.microsoft.com/office/drawing/2014/main" id="{C3A0CAC2-B999-4498-95A5-4DBCBB3FC839}"/>
                </a:ext>
              </a:extLst>
            </p:cNvPr>
            <p:cNvSpPr/>
            <p:nvPr/>
          </p:nvSpPr>
          <p:spPr>
            <a:xfrm>
              <a:off x="10626002" y="1176338"/>
              <a:ext cx="791587" cy="791587"/>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5" name="TextBox 24">
            <a:extLst>
              <a:ext uri="{FF2B5EF4-FFF2-40B4-BE49-F238E27FC236}">
                <a16:creationId xmlns:a16="http://schemas.microsoft.com/office/drawing/2014/main" id="{D544DB35-C671-4E4E-9040-FA99F78351D0}"/>
              </a:ext>
            </a:extLst>
          </p:cNvPr>
          <p:cNvSpPr txBox="1"/>
          <p:nvPr/>
        </p:nvSpPr>
        <p:spPr>
          <a:xfrm>
            <a:off x="1972944" y="7527501"/>
            <a:ext cx="636618" cy="338554"/>
          </a:xfrm>
          <a:prstGeom prst="rect">
            <a:avLst/>
          </a:prstGeom>
          <a:noFill/>
        </p:spPr>
        <p:txBody>
          <a:bodyPr wrap="square" rtlCol="0">
            <a:spAutoFit/>
          </a:bodyPr>
          <a:lstStyle/>
          <a:p>
            <a:pPr algn="ctr"/>
            <a:r>
              <a:rPr lang="en-US" sz="1600">
                <a:solidFill>
                  <a:schemeClr val="bg1"/>
                </a:solidFill>
                <a:latin typeface="Manrope ExtraBold" pitchFamily="2" charset="0"/>
              </a:rPr>
              <a:t>02</a:t>
            </a:r>
            <a:endParaRPr lang="en-ID" sz="1600">
              <a:solidFill>
                <a:schemeClr val="bg1"/>
              </a:solidFill>
              <a:latin typeface="Manrope ExtraBold" pitchFamily="2" charset="0"/>
            </a:endParaRPr>
          </a:p>
        </p:txBody>
      </p:sp>
      <p:sp>
        <p:nvSpPr>
          <p:cNvPr id="26" name="TextBox 25">
            <a:extLst>
              <a:ext uri="{FF2B5EF4-FFF2-40B4-BE49-F238E27FC236}">
                <a16:creationId xmlns:a16="http://schemas.microsoft.com/office/drawing/2014/main" id="{68967F47-BB72-4A3C-8C3C-C787A359369E}"/>
              </a:ext>
            </a:extLst>
          </p:cNvPr>
          <p:cNvSpPr txBox="1"/>
          <p:nvPr/>
        </p:nvSpPr>
        <p:spPr>
          <a:xfrm>
            <a:off x="3164792" y="7203258"/>
            <a:ext cx="2703368" cy="369332"/>
          </a:xfrm>
          <a:prstGeom prst="rect">
            <a:avLst/>
          </a:prstGeom>
          <a:noFill/>
        </p:spPr>
        <p:txBody>
          <a:bodyPr wrap="square" rtlCol="0">
            <a:spAutoFit/>
          </a:bodyPr>
          <a:lstStyle/>
          <a:p>
            <a:r>
              <a:rPr lang="en-US">
                <a:solidFill>
                  <a:srgbClr val="1B1E28"/>
                </a:solidFill>
                <a:latin typeface="Manrope SemiBold" pitchFamily="2" charset="0"/>
              </a:rPr>
              <a:t>Meeting Room</a:t>
            </a:r>
            <a:endParaRPr lang="en-ID">
              <a:solidFill>
                <a:srgbClr val="1B1E28"/>
              </a:solidFill>
              <a:latin typeface="Manrope SemiBold" pitchFamily="2" charset="0"/>
            </a:endParaRPr>
          </a:p>
        </p:txBody>
      </p:sp>
      <p:sp>
        <p:nvSpPr>
          <p:cNvPr id="27" name="TextBox 26">
            <a:extLst>
              <a:ext uri="{FF2B5EF4-FFF2-40B4-BE49-F238E27FC236}">
                <a16:creationId xmlns:a16="http://schemas.microsoft.com/office/drawing/2014/main" id="{3903DCB5-8DAD-4302-AD51-F4FDDB5097B0}"/>
              </a:ext>
            </a:extLst>
          </p:cNvPr>
          <p:cNvSpPr txBox="1"/>
          <p:nvPr/>
        </p:nvSpPr>
        <p:spPr>
          <a:xfrm>
            <a:off x="3164792" y="7564683"/>
            <a:ext cx="4045633" cy="782587"/>
          </a:xfrm>
          <a:prstGeom prst="rect">
            <a:avLst/>
          </a:prstGeom>
          <a:noFill/>
        </p:spPr>
        <p:txBody>
          <a:bodyPr wrap="square" rtlCol="0">
            <a:spAutoFit/>
          </a:bodyPr>
          <a:lstStyle/>
          <a:p>
            <a:pPr>
              <a:lnSpc>
                <a:spcPct val="150000"/>
              </a:lnSpc>
            </a:pPr>
            <a:r>
              <a:rPr lang="en-US" sz="1600">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amet cons etani adusa elitsed usmod tempo coworking.</a:t>
            </a:r>
            <a:endParaRPr lang="en-ID" sz="1600">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3" name="TextBox 2">
            <a:extLst>
              <a:ext uri="{FF2B5EF4-FFF2-40B4-BE49-F238E27FC236}">
                <a16:creationId xmlns:a16="http://schemas.microsoft.com/office/drawing/2014/main" id="{4B0E13B2-4CCE-4C35-BCEA-ED81D1C0430A}"/>
              </a:ext>
            </a:extLst>
          </p:cNvPr>
          <p:cNvSpPr txBox="1"/>
          <p:nvPr/>
        </p:nvSpPr>
        <p:spPr>
          <a:xfrm>
            <a:off x="1417715" y="1974300"/>
            <a:ext cx="2627827" cy="338554"/>
          </a:xfrm>
          <a:prstGeom prst="rect">
            <a:avLst/>
          </a:prstGeom>
          <a:noFill/>
        </p:spPr>
        <p:txBody>
          <a:bodyPr wrap="square" rtlCol="0">
            <a:spAutoFit/>
          </a:bodyPr>
          <a:lstStyle/>
          <a:p>
            <a:r>
              <a:rPr lang="en-US" sz="1600">
                <a:solidFill>
                  <a:srgbClr val="025CDE"/>
                </a:solidFill>
                <a:latin typeface="Manrope ExtraBold" pitchFamily="2" charset="0"/>
              </a:rPr>
              <a:t>OUR MOCKUP</a:t>
            </a:r>
            <a:endParaRPr lang="en-ID" sz="1600">
              <a:solidFill>
                <a:srgbClr val="025CDE"/>
              </a:solidFill>
              <a:latin typeface="Manrope ExtraBold" pitchFamily="2" charset="0"/>
            </a:endParaRPr>
          </a:p>
        </p:txBody>
      </p:sp>
      <p:sp>
        <p:nvSpPr>
          <p:cNvPr id="4" name="TextBox 3">
            <a:extLst>
              <a:ext uri="{FF2B5EF4-FFF2-40B4-BE49-F238E27FC236}">
                <a16:creationId xmlns:a16="http://schemas.microsoft.com/office/drawing/2014/main" id="{3CBAA072-BD4C-437C-A6C8-6BDAD6885109}"/>
              </a:ext>
            </a:extLst>
          </p:cNvPr>
          <p:cNvSpPr txBox="1"/>
          <p:nvPr/>
        </p:nvSpPr>
        <p:spPr>
          <a:xfrm>
            <a:off x="1417715" y="2538526"/>
            <a:ext cx="6167038" cy="1569660"/>
          </a:xfrm>
          <a:prstGeom prst="rect">
            <a:avLst/>
          </a:prstGeom>
          <a:noFill/>
        </p:spPr>
        <p:txBody>
          <a:bodyPr wrap="square" rtlCol="0">
            <a:spAutoFit/>
          </a:bodyPr>
          <a:lstStyle/>
          <a:p>
            <a:r>
              <a:rPr lang="en-US" sz="4800">
                <a:solidFill>
                  <a:srgbClr val="1B1E28"/>
                </a:solidFill>
                <a:latin typeface="Manrope ExtraBold" pitchFamily="2" charset="0"/>
              </a:rPr>
              <a:t>Choose &amp; Rent Now Through Our Site</a:t>
            </a:r>
          </a:p>
        </p:txBody>
      </p:sp>
      <p:sp>
        <p:nvSpPr>
          <p:cNvPr id="12" name="Rectangle 11">
            <a:extLst>
              <a:ext uri="{FF2B5EF4-FFF2-40B4-BE49-F238E27FC236}">
                <a16:creationId xmlns:a16="http://schemas.microsoft.com/office/drawing/2014/main" id="{54B085C7-4110-45AE-9AE6-FA2FE9F2A486}"/>
              </a:ext>
            </a:extLst>
          </p:cNvPr>
          <p:cNvSpPr/>
          <p:nvPr/>
        </p:nvSpPr>
        <p:spPr>
          <a:xfrm>
            <a:off x="1417715" y="4623955"/>
            <a:ext cx="6167038" cy="1825945"/>
          </a:xfrm>
          <a:prstGeom prst="rect">
            <a:avLst/>
          </a:prstGeom>
          <a:solidFill>
            <a:schemeClr val="bg1"/>
          </a:solidFill>
          <a:ln>
            <a:noFill/>
          </a:ln>
          <a:effectLst>
            <a:outerShdw blurRad="762000" dist="381000" dir="5400000" algn="t" rotWithShape="0">
              <a:schemeClr val="bg1">
                <a:lumMod val="7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3" name="Group 12">
            <a:extLst>
              <a:ext uri="{FF2B5EF4-FFF2-40B4-BE49-F238E27FC236}">
                <a16:creationId xmlns:a16="http://schemas.microsoft.com/office/drawing/2014/main" id="{C2B5969E-EA85-444A-A0DD-6F9AFA0A7779}"/>
              </a:ext>
            </a:extLst>
          </p:cNvPr>
          <p:cNvGrpSpPr/>
          <p:nvPr/>
        </p:nvGrpSpPr>
        <p:grpSpPr>
          <a:xfrm>
            <a:off x="1780800" y="4947988"/>
            <a:ext cx="1020907" cy="1020907"/>
            <a:chOff x="10390043" y="934463"/>
            <a:chExt cx="1269422" cy="1269422"/>
          </a:xfrm>
        </p:grpSpPr>
        <p:sp>
          <p:nvSpPr>
            <p:cNvPr id="14" name="Oval 13">
              <a:extLst>
                <a:ext uri="{FF2B5EF4-FFF2-40B4-BE49-F238E27FC236}">
                  <a16:creationId xmlns:a16="http://schemas.microsoft.com/office/drawing/2014/main" id="{DB4BA1EE-B7EA-4408-AAD3-7C6FB5EB4332}"/>
                </a:ext>
              </a:extLst>
            </p:cNvPr>
            <p:cNvSpPr/>
            <p:nvPr/>
          </p:nvSpPr>
          <p:spPr>
            <a:xfrm>
              <a:off x="10390043" y="934463"/>
              <a:ext cx="1269422" cy="1269422"/>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Oval 14">
              <a:extLst>
                <a:ext uri="{FF2B5EF4-FFF2-40B4-BE49-F238E27FC236}">
                  <a16:creationId xmlns:a16="http://schemas.microsoft.com/office/drawing/2014/main" id="{161B43D9-DAD7-4426-BD64-6AB7D2445323}"/>
                </a:ext>
              </a:extLst>
            </p:cNvPr>
            <p:cNvSpPr/>
            <p:nvPr/>
          </p:nvSpPr>
          <p:spPr>
            <a:xfrm>
              <a:off x="10497528" y="1041948"/>
              <a:ext cx="1054452" cy="1054452"/>
            </a:xfrm>
            <a:prstGeom prst="ellipse">
              <a:avLst/>
            </a:prstGeom>
            <a:solidFill>
              <a:srgbClr val="BDD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a:extLst>
                <a:ext uri="{FF2B5EF4-FFF2-40B4-BE49-F238E27FC236}">
                  <a16:creationId xmlns:a16="http://schemas.microsoft.com/office/drawing/2014/main" id="{F9F750C9-3A7F-4A1B-AEB0-0DB56B13CEF2}"/>
                </a:ext>
              </a:extLst>
            </p:cNvPr>
            <p:cNvSpPr/>
            <p:nvPr/>
          </p:nvSpPr>
          <p:spPr>
            <a:xfrm>
              <a:off x="10626002" y="1176338"/>
              <a:ext cx="791587" cy="791587"/>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7" name="TextBox 16">
            <a:extLst>
              <a:ext uri="{FF2B5EF4-FFF2-40B4-BE49-F238E27FC236}">
                <a16:creationId xmlns:a16="http://schemas.microsoft.com/office/drawing/2014/main" id="{58EF3AF7-4E27-4A07-A8EC-45AD00B3B128}"/>
              </a:ext>
            </a:extLst>
          </p:cNvPr>
          <p:cNvSpPr txBox="1"/>
          <p:nvPr/>
        </p:nvSpPr>
        <p:spPr>
          <a:xfrm>
            <a:off x="1972944" y="5289164"/>
            <a:ext cx="636618" cy="338554"/>
          </a:xfrm>
          <a:prstGeom prst="rect">
            <a:avLst/>
          </a:prstGeom>
          <a:noFill/>
        </p:spPr>
        <p:txBody>
          <a:bodyPr wrap="square" rtlCol="0">
            <a:spAutoFit/>
          </a:bodyPr>
          <a:lstStyle/>
          <a:p>
            <a:pPr algn="ctr"/>
            <a:r>
              <a:rPr lang="en-US" sz="1600">
                <a:solidFill>
                  <a:schemeClr val="bg1"/>
                </a:solidFill>
                <a:latin typeface="Manrope ExtraBold" pitchFamily="2" charset="0"/>
              </a:rPr>
              <a:t>01</a:t>
            </a:r>
            <a:endParaRPr lang="en-ID" sz="1600">
              <a:solidFill>
                <a:schemeClr val="bg1"/>
              </a:solidFill>
              <a:latin typeface="Manrope ExtraBold" pitchFamily="2" charset="0"/>
            </a:endParaRPr>
          </a:p>
        </p:txBody>
      </p:sp>
      <p:sp>
        <p:nvSpPr>
          <p:cNvPr id="18" name="TextBox 17">
            <a:extLst>
              <a:ext uri="{FF2B5EF4-FFF2-40B4-BE49-F238E27FC236}">
                <a16:creationId xmlns:a16="http://schemas.microsoft.com/office/drawing/2014/main" id="{75123808-9F64-424D-A8BB-A97C0445ED1A}"/>
              </a:ext>
            </a:extLst>
          </p:cNvPr>
          <p:cNvSpPr txBox="1"/>
          <p:nvPr/>
        </p:nvSpPr>
        <p:spPr>
          <a:xfrm>
            <a:off x="3164792" y="4964921"/>
            <a:ext cx="2703368" cy="369332"/>
          </a:xfrm>
          <a:prstGeom prst="rect">
            <a:avLst/>
          </a:prstGeom>
          <a:noFill/>
        </p:spPr>
        <p:txBody>
          <a:bodyPr wrap="square" rtlCol="0">
            <a:spAutoFit/>
          </a:bodyPr>
          <a:lstStyle/>
          <a:p>
            <a:r>
              <a:rPr lang="en-US">
                <a:solidFill>
                  <a:srgbClr val="1B1E28"/>
                </a:solidFill>
                <a:latin typeface="Manrope SemiBold" pitchFamily="2" charset="0"/>
              </a:rPr>
              <a:t>Private Office</a:t>
            </a:r>
            <a:endParaRPr lang="en-ID">
              <a:solidFill>
                <a:srgbClr val="1B1E28"/>
              </a:solidFill>
              <a:latin typeface="Manrope SemiBold" pitchFamily="2" charset="0"/>
            </a:endParaRPr>
          </a:p>
        </p:txBody>
      </p:sp>
      <p:sp>
        <p:nvSpPr>
          <p:cNvPr id="19" name="TextBox 18">
            <a:extLst>
              <a:ext uri="{FF2B5EF4-FFF2-40B4-BE49-F238E27FC236}">
                <a16:creationId xmlns:a16="http://schemas.microsoft.com/office/drawing/2014/main" id="{EC0EC852-629F-4002-8921-AF782CCA7CA0}"/>
              </a:ext>
            </a:extLst>
          </p:cNvPr>
          <p:cNvSpPr txBox="1"/>
          <p:nvPr/>
        </p:nvSpPr>
        <p:spPr>
          <a:xfrm>
            <a:off x="3164792" y="5326346"/>
            <a:ext cx="4045633" cy="782587"/>
          </a:xfrm>
          <a:prstGeom prst="rect">
            <a:avLst/>
          </a:prstGeom>
          <a:noFill/>
        </p:spPr>
        <p:txBody>
          <a:bodyPr wrap="square" rtlCol="0">
            <a:spAutoFit/>
          </a:bodyPr>
          <a:lstStyle/>
          <a:p>
            <a:pPr>
              <a:lnSpc>
                <a:spcPct val="150000"/>
              </a:lnSpc>
            </a:pPr>
            <a:r>
              <a:rPr lang="en-US" sz="1600">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amet cons etani adusa elitsed usmod tempo coworking.</a:t>
            </a:r>
            <a:endParaRPr lang="en-ID" sz="1600">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28" name="TextBox 27">
            <a:extLst>
              <a:ext uri="{FF2B5EF4-FFF2-40B4-BE49-F238E27FC236}">
                <a16:creationId xmlns:a16="http://schemas.microsoft.com/office/drawing/2014/main" id="{D27901C9-6072-4B56-8E14-B133A66B1859}"/>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38" name="Rectangle: Rounded Corners 37">
            <a:extLst>
              <a:ext uri="{FF2B5EF4-FFF2-40B4-BE49-F238E27FC236}">
                <a16:creationId xmlns:a16="http://schemas.microsoft.com/office/drawing/2014/main" id="{FFF73B8A-4A41-4E14-B27A-DF955B4B1AF2}"/>
              </a:ext>
            </a:extLst>
          </p:cNvPr>
          <p:cNvSpPr/>
          <p:nvPr/>
        </p:nvSpPr>
        <p:spPr>
          <a:xfrm>
            <a:off x="11401710" y="7645038"/>
            <a:ext cx="3210866" cy="778005"/>
          </a:xfrm>
          <a:prstGeom prst="roundRect">
            <a:avLst>
              <a:gd name="adj" fmla="val 50000"/>
            </a:avLst>
          </a:prstGeom>
          <a:solidFill>
            <a:srgbClr val="025CDE"/>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TextBox 38">
            <a:extLst>
              <a:ext uri="{FF2B5EF4-FFF2-40B4-BE49-F238E27FC236}">
                <a16:creationId xmlns:a16="http://schemas.microsoft.com/office/drawing/2014/main" id="{4D365BC1-F642-4090-97FA-A1E60B0F67BF}"/>
              </a:ext>
            </a:extLst>
          </p:cNvPr>
          <p:cNvSpPr txBox="1"/>
          <p:nvPr/>
        </p:nvSpPr>
        <p:spPr>
          <a:xfrm>
            <a:off x="11636499" y="7849374"/>
            <a:ext cx="2741289" cy="369332"/>
          </a:xfrm>
          <a:prstGeom prst="rect">
            <a:avLst/>
          </a:prstGeom>
          <a:noFill/>
        </p:spPr>
        <p:txBody>
          <a:bodyPr wrap="square" rtlCol="0">
            <a:spAutoFit/>
          </a:bodyPr>
          <a:lstStyle/>
          <a:p>
            <a:pPr algn="ctr"/>
            <a:r>
              <a:rPr lang="en-US">
                <a:solidFill>
                  <a:schemeClr val="bg1"/>
                </a:solidFill>
                <a:latin typeface="Manrope SemiBold" pitchFamily="2" charset="0"/>
              </a:rPr>
              <a:t>www.libsawork.com</a:t>
            </a:r>
            <a:endParaRPr lang="en-ID">
              <a:solidFill>
                <a:schemeClr val="bg1"/>
              </a:solidFill>
              <a:latin typeface="Manrope SemiBold" pitchFamily="2" charset="0"/>
            </a:endParaRPr>
          </a:p>
        </p:txBody>
      </p:sp>
      <p:sp>
        <p:nvSpPr>
          <p:cNvPr id="6" name="Picture Placeholder 5">
            <a:extLst>
              <a:ext uri="{FF2B5EF4-FFF2-40B4-BE49-F238E27FC236}">
                <a16:creationId xmlns:a16="http://schemas.microsoft.com/office/drawing/2014/main" id="{BEACC46C-7F57-4BF5-B279-20742D92745E}"/>
              </a:ext>
            </a:extLst>
          </p:cNvPr>
          <p:cNvSpPr>
            <a:spLocks noGrp="1"/>
          </p:cNvSpPr>
          <p:nvPr>
            <p:ph type="pic" sz="quarter" idx="14"/>
          </p:nvPr>
        </p:nvSpPr>
        <p:spPr/>
      </p:sp>
    </p:spTree>
    <p:extLst>
      <p:ext uri="{BB962C8B-B14F-4D97-AF65-F5344CB8AC3E}">
        <p14:creationId xmlns:p14="http://schemas.microsoft.com/office/powerpoint/2010/main" val="6873848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1EEC17A-0CCF-4DF9-8E02-F01BC18359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61931" y="1805502"/>
            <a:ext cx="3764137" cy="6675997"/>
          </a:xfrm>
          <a:prstGeom prst="rect">
            <a:avLst/>
          </a:prstGeom>
        </p:spPr>
      </p:pic>
      <p:sp>
        <p:nvSpPr>
          <p:cNvPr id="12" name="TextBox 11">
            <a:extLst>
              <a:ext uri="{FF2B5EF4-FFF2-40B4-BE49-F238E27FC236}">
                <a16:creationId xmlns:a16="http://schemas.microsoft.com/office/drawing/2014/main" id="{87EEC201-9285-4984-9275-DEA76BD873B6}"/>
              </a:ext>
            </a:extLst>
          </p:cNvPr>
          <p:cNvSpPr txBox="1"/>
          <p:nvPr/>
        </p:nvSpPr>
        <p:spPr>
          <a:xfrm>
            <a:off x="12527902" y="2269604"/>
            <a:ext cx="3960832" cy="868892"/>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 adipiscing elit sedun eiusmod.</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13" name="TextBox 12">
            <a:extLst>
              <a:ext uri="{FF2B5EF4-FFF2-40B4-BE49-F238E27FC236}">
                <a16:creationId xmlns:a16="http://schemas.microsoft.com/office/drawing/2014/main" id="{2B57CFAA-08A6-4277-93C6-42AAE7C2F758}"/>
              </a:ext>
            </a:extLst>
          </p:cNvPr>
          <p:cNvSpPr txBox="1"/>
          <p:nvPr/>
        </p:nvSpPr>
        <p:spPr>
          <a:xfrm>
            <a:off x="12527901" y="1823688"/>
            <a:ext cx="2384439" cy="400110"/>
          </a:xfrm>
          <a:prstGeom prst="rect">
            <a:avLst/>
          </a:prstGeom>
          <a:noFill/>
        </p:spPr>
        <p:txBody>
          <a:bodyPr wrap="square" rtlCol="0">
            <a:spAutoFit/>
          </a:bodyPr>
          <a:lstStyle/>
          <a:p>
            <a:r>
              <a:rPr lang="en-US" sz="2000">
                <a:solidFill>
                  <a:srgbClr val="1B1E28"/>
                </a:solidFill>
                <a:latin typeface="Manrope SemiBold" pitchFamily="2" charset="0"/>
              </a:rPr>
              <a:t>Games Zone</a:t>
            </a:r>
            <a:endParaRPr lang="en-ID" sz="2000">
              <a:solidFill>
                <a:srgbClr val="1B1E28"/>
              </a:solidFill>
              <a:latin typeface="Manrope SemiBold" pitchFamily="2" charset="0"/>
            </a:endParaRPr>
          </a:p>
        </p:txBody>
      </p:sp>
      <p:sp>
        <p:nvSpPr>
          <p:cNvPr id="21" name="TextBox 20">
            <a:extLst>
              <a:ext uri="{FF2B5EF4-FFF2-40B4-BE49-F238E27FC236}">
                <a16:creationId xmlns:a16="http://schemas.microsoft.com/office/drawing/2014/main" id="{CC6F3FF9-F523-48BD-8A9A-5DE5BF95F971}"/>
              </a:ext>
            </a:extLst>
          </p:cNvPr>
          <p:cNvSpPr txBox="1"/>
          <p:nvPr/>
        </p:nvSpPr>
        <p:spPr>
          <a:xfrm>
            <a:off x="13504655" y="5325934"/>
            <a:ext cx="3960832" cy="868892"/>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 adipiscing elit sedun eiusmod.</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22" name="TextBox 21">
            <a:extLst>
              <a:ext uri="{FF2B5EF4-FFF2-40B4-BE49-F238E27FC236}">
                <a16:creationId xmlns:a16="http://schemas.microsoft.com/office/drawing/2014/main" id="{F295B93E-E2A3-4544-8EAB-70B34474559E}"/>
              </a:ext>
            </a:extLst>
          </p:cNvPr>
          <p:cNvSpPr txBox="1"/>
          <p:nvPr/>
        </p:nvSpPr>
        <p:spPr>
          <a:xfrm>
            <a:off x="13504654" y="4880018"/>
            <a:ext cx="3493080" cy="400110"/>
          </a:xfrm>
          <a:prstGeom prst="rect">
            <a:avLst/>
          </a:prstGeom>
          <a:noFill/>
        </p:spPr>
        <p:txBody>
          <a:bodyPr wrap="square" rtlCol="0">
            <a:spAutoFit/>
          </a:bodyPr>
          <a:lstStyle/>
          <a:p>
            <a:r>
              <a:rPr lang="en-US" sz="2000">
                <a:solidFill>
                  <a:srgbClr val="1B1E28"/>
                </a:solidFill>
                <a:latin typeface="Manrope SemiBold" pitchFamily="2" charset="0"/>
              </a:rPr>
              <a:t>Comfortable Zone</a:t>
            </a:r>
            <a:endParaRPr lang="en-ID" sz="2000">
              <a:solidFill>
                <a:srgbClr val="1B1E28"/>
              </a:solidFill>
              <a:latin typeface="Manrope SemiBold" pitchFamily="2" charset="0"/>
            </a:endParaRPr>
          </a:p>
        </p:txBody>
      </p:sp>
      <p:sp>
        <p:nvSpPr>
          <p:cNvPr id="24" name="TextBox 23">
            <a:extLst>
              <a:ext uri="{FF2B5EF4-FFF2-40B4-BE49-F238E27FC236}">
                <a16:creationId xmlns:a16="http://schemas.microsoft.com/office/drawing/2014/main" id="{B851D265-02AC-4A6E-A6CD-1B835BE0D4E8}"/>
              </a:ext>
            </a:extLst>
          </p:cNvPr>
          <p:cNvSpPr txBox="1"/>
          <p:nvPr/>
        </p:nvSpPr>
        <p:spPr>
          <a:xfrm>
            <a:off x="12527902" y="8382264"/>
            <a:ext cx="3960832" cy="868892"/>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 adipiscing elit sedun eiusmod.</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25" name="TextBox 24">
            <a:extLst>
              <a:ext uri="{FF2B5EF4-FFF2-40B4-BE49-F238E27FC236}">
                <a16:creationId xmlns:a16="http://schemas.microsoft.com/office/drawing/2014/main" id="{A5FFE0B4-F10F-4CEF-B11C-ED606C9313A5}"/>
              </a:ext>
            </a:extLst>
          </p:cNvPr>
          <p:cNvSpPr txBox="1"/>
          <p:nvPr/>
        </p:nvSpPr>
        <p:spPr>
          <a:xfrm>
            <a:off x="12527901" y="7936348"/>
            <a:ext cx="3493080" cy="400110"/>
          </a:xfrm>
          <a:prstGeom prst="rect">
            <a:avLst/>
          </a:prstGeom>
          <a:noFill/>
        </p:spPr>
        <p:txBody>
          <a:bodyPr wrap="square" rtlCol="0">
            <a:spAutoFit/>
          </a:bodyPr>
          <a:lstStyle/>
          <a:p>
            <a:r>
              <a:rPr lang="en-US" sz="2000">
                <a:solidFill>
                  <a:srgbClr val="1B1E28"/>
                </a:solidFill>
                <a:latin typeface="Manrope SemiBold" pitchFamily="2" charset="0"/>
              </a:rPr>
              <a:t>High Speed Internet</a:t>
            </a:r>
            <a:endParaRPr lang="en-ID" sz="2000">
              <a:solidFill>
                <a:srgbClr val="1B1E28"/>
              </a:solidFill>
              <a:latin typeface="Manrope SemiBold" pitchFamily="2" charset="0"/>
            </a:endParaRPr>
          </a:p>
        </p:txBody>
      </p:sp>
      <p:sp>
        <p:nvSpPr>
          <p:cNvPr id="28" name="TextBox 27">
            <a:extLst>
              <a:ext uri="{FF2B5EF4-FFF2-40B4-BE49-F238E27FC236}">
                <a16:creationId xmlns:a16="http://schemas.microsoft.com/office/drawing/2014/main" id="{87EBFBDA-41B8-40DC-864C-EE6998B65370}"/>
              </a:ext>
            </a:extLst>
          </p:cNvPr>
          <p:cNvSpPr txBox="1"/>
          <p:nvPr/>
        </p:nvSpPr>
        <p:spPr>
          <a:xfrm>
            <a:off x="1799266" y="2269604"/>
            <a:ext cx="3960832" cy="868892"/>
          </a:xfrm>
          <a:prstGeom prst="rect">
            <a:avLst/>
          </a:prstGeom>
          <a:noFill/>
        </p:spPr>
        <p:txBody>
          <a:bodyPr wrap="square" rtlCol="0">
            <a:spAutoFit/>
          </a:bodyPr>
          <a:lstStyle/>
          <a:p>
            <a:pPr algn="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 adipiscing elit sedun eiusmod.</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29" name="TextBox 28">
            <a:extLst>
              <a:ext uri="{FF2B5EF4-FFF2-40B4-BE49-F238E27FC236}">
                <a16:creationId xmlns:a16="http://schemas.microsoft.com/office/drawing/2014/main" id="{2A55FEC4-2942-4884-BF78-05EF5FCD8CB9}"/>
              </a:ext>
            </a:extLst>
          </p:cNvPr>
          <p:cNvSpPr txBox="1"/>
          <p:nvPr/>
        </p:nvSpPr>
        <p:spPr>
          <a:xfrm>
            <a:off x="2267019" y="1823688"/>
            <a:ext cx="3493080" cy="400110"/>
          </a:xfrm>
          <a:prstGeom prst="rect">
            <a:avLst/>
          </a:prstGeom>
          <a:noFill/>
        </p:spPr>
        <p:txBody>
          <a:bodyPr wrap="square" rtlCol="0">
            <a:spAutoFit/>
          </a:bodyPr>
          <a:lstStyle/>
          <a:p>
            <a:pPr algn="r"/>
            <a:r>
              <a:rPr lang="en-US" sz="2000">
                <a:solidFill>
                  <a:srgbClr val="1B1E28"/>
                </a:solidFill>
                <a:latin typeface="Manrope SemiBold" pitchFamily="2" charset="0"/>
              </a:rPr>
              <a:t>Coworking Space</a:t>
            </a:r>
            <a:endParaRPr lang="en-ID" sz="2000">
              <a:solidFill>
                <a:srgbClr val="1B1E28"/>
              </a:solidFill>
              <a:latin typeface="Manrope SemiBold" pitchFamily="2" charset="0"/>
            </a:endParaRPr>
          </a:p>
        </p:txBody>
      </p:sp>
      <p:pic>
        <p:nvPicPr>
          <p:cNvPr id="30" name="Graphic 29" descr="Boardroom">
            <a:extLst>
              <a:ext uri="{FF2B5EF4-FFF2-40B4-BE49-F238E27FC236}">
                <a16:creationId xmlns:a16="http://schemas.microsoft.com/office/drawing/2014/main" id="{D074B96F-21E9-435F-9602-AA6BE24ACDE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184098" y="1035845"/>
            <a:ext cx="576000" cy="576000"/>
          </a:xfrm>
          <a:prstGeom prst="rect">
            <a:avLst/>
          </a:prstGeom>
        </p:spPr>
      </p:pic>
      <p:sp>
        <p:nvSpPr>
          <p:cNvPr id="31" name="TextBox 30">
            <a:extLst>
              <a:ext uri="{FF2B5EF4-FFF2-40B4-BE49-F238E27FC236}">
                <a16:creationId xmlns:a16="http://schemas.microsoft.com/office/drawing/2014/main" id="{B456F192-455C-45DE-82D4-2E2E7B849330}"/>
              </a:ext>
            </a:extLst>
          </p:cNvPr>
          <p:cNvSpPr txBox="1"/>
          <p:nvPr/>
        </p:nvSpPr>
        <p:spPr>
          <a:xfrm>
            <a:off x="822513" y="5325934"/>
            <a:ext cx="3960832" cy="868892"/>
          </a:xfrm>
          <a:prstGeom prst="rect">
            <a:avLst/>
          </a:prstGeom>
          <a:noFill/>
        </p:spPr>
        <p:txBody>
          <a:bodyPr wrap="square" rtlCol="0">
            <a:spAutoFit/>
          </a:bodyPr>
          <a:lstStyle/>
          <a:p>
            <a:pPr algn="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 adipiscing elit sedun eiusmod.</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32" name="TextBox 31">
            <a:extLst>
              <a:ext uri="{FF2B5EF4-FFF2-40B4-BE49-F238E27FC236}">
                <a16:creationId xmlns:a16="http://schemas.microsoft.com/office/drawing/2014/main" id="{FDD6603E-A271-4D98-9489-910A34E72780}"/>
              </a:ext>
            </a:extLst>
          </p:cNvPr>
          <p:cNvSpPr txBox="1"/>
          <p:nvPr/>
        </p:nvSpPr>
        <p:spPr>
          <a:xfrm>
            <a:off x="1290266" y="4880018"/>
            <a:ext cx="3493080" cy="400110"/>
          </a:xfrm>
          <a:prstGeom prst="rect">
            <a:avLst/>
          </a:prstGeom>
          <a:noFill/>
        </p:spPr>
        <p:txBody>
          <a:bodyPr wrap="square" rtlCol="0">
            <a:spAutoFit/>
          </a:bodyPr>
          <a:lstStyle/>
          <a:p>
            <a:pPr algn="r"/>
            <a:r>
              <a:rPr lang="en-US" sz="2000">
                <a:solidFill>
                  <a:srgbClr val="1B1E28"/>
                </a:solidFill>
                <a:latin typeface="Manrope SemiBold" pitchFamily="2" charset="0"/>
              </a:rPr>
              <a:t>Free Drink &amp; Food</a:t>
            </a:r>
            <a:endParaRPr lang="en-ID" sz="2000">
              <a:solidFill>
                <a:srgbClr val="1B1E28"/>
              </a:solidFill>
              <a:latin typeface="Manrope SemiBold" pitchFamily="2" charset="0"/>
            </a:endParaRPr>
          </a:p>
        </p:txBody>
      </p:sp>
      <p:sp>
        <p:nvSpPr>
          <p:cNvPr id="34" name="TextBox 33">
            <a:extLst>
              <a:ext uri="{FF2B5EF4-FFF2-40B4-BE49-F238E27FC236}">
                <a16:creationId xmlns:a16="http://schemas.microsoft.com/office/drawing/2014/main" id="{1490EFA8-0C4E-4743-843F-98C11093AAC1}"/>
              </a:ext>
            </a:extLst>
          </p:cNvPr>
          <p:cNvSpPr txBox="1"/>
          <p:nvPr/>
        </p:nvSpPr>
        <p:spPr>
          <a:xfrm>
            <a:off x="1799266" y="8382264"/>
            <a:ext cx="3960832" cy="868892"/>
          </a:xfrm>
          <a:prstGeom prst="rect">
            <a:avLst/>
          </a:prstGeom>
          <a:noFill/>
        </p:spPr>
        <p:txBody>
          <a:bodyPr wrap="square" rtlCol="0">
            <a:spAutoFit/>
          </a:bodyPr>
          <a:lstStyle/>
          <a:p>
            <a:pPr algn="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 adipiscing elit sedun eiusmod.</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35" name="TextBox 34">
            <a:extLst>
              <a:ext uri="{FF2B5EF4-FFF2-40B4-BE49-F238E27FC236}">
                <a16:creationId xmlns:a16="http://schemas.microsoft.com/office/drawing/2014/main" id="{173E89B1-8BDB-4138-B019-D7A6FA6994E9}"/>
              </a:ext>
            </a:extLst>
          </p:cNvPr>
          <p:cNvSpPr txBox="1"/>
          <p:nvPr/>
        </p:nvSpPr>
        <p:spPr>
          <a:xfrm>
            <a:off x="3086100" y="7936348"/>
            <a:ext cx="2673998" cy="400110"/>
          </a:xfrm>
          <a:prstGeom prst="rect">
            <a:avLst/>
          </a:prstGeom>
          <a:noFill/>
        </p:spPr>
        <p:txBody>
          <a:bodyPr wrap="square" rtlCol="0">
            <a:spAutoFit/>
          </a:bodyPr>
          <a:lstStyle/>
          <a:p>
            <a:pPr algn="r"/>
            <a:r>
              <a:rPr lang="en-US" sz="2000">
                <a:solidFill>
                  <a:srgbClr val="1B1E28"/>
                </a:solidFill>
                <a:latin typeface="Manrope SemiBold" pitchFamily="2" charset="0"/>
              </a:rPr>
              <a:t>Sport Center</a:t>
            </a:r>
            <a:endParaRPr lang="en-ID" sz="2000">
              <a:solidFill>
                <a:srgbClr val="1B1E28"/>
              </a:solidFill>
              <a:latin typeface="Manrope SemiBold" pitchFamily="2" charset="0"/>
            </a:endParaRPr>
          </a:p>
        </p:txBody>
      </p:sp>
      <p:pic>
        <p:nvPicPr>
          <p:cNvPr id="46" name="Graphic 45" descr="Burger and drink">
            <a:extLst>
              <a:ext uri="{FF2B5EF4-FFF2-40B4-BE49-F238E27FC236}">
                <a16:creationId xmlns:a16="http://schemas.microsoft.com/office/drawing/2014/main" id="{8D28A06E-27F2-4C9B-A261-194F2FEFAF8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207344" y="4092175"/>
            <a:ext cx="576000" cy="576000"/>
          </a:xfrm>
          <a:prstGeom prst="rect">
            <a:avLst/>
          </a:prstGeom>
        </p:spPr>
      </p:pic>
      <p:pic>
        <p:nvPicPr>
          <p:cNvPr id="48" name="Graphic 47" descr="Body builder">
            <a:extLst>
              <a:ext uri="{FF2B5EF4-FFF2-40B4-BE49-F238E27FC236}">
                <a16:creationId xmlns:a16="http://schemas.microsoft.com/office/drawing/2014/main" id="{E750986E-98DA-4457-B989-A46AE808FAB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184098" y="7148505"/>
            <a:ext cx="576000" cy="576000"/>
          </a:xfrm>
          <a:prstGeom prst="rect">
            <a:avLst/>
          </a:prstGeom>
        </p:spPr>
      </p:pic>
      <p:pic>
        <p:nvPicPr>
          <p:cNvPr id="50" name="Graphic 49" descr="Game controller">
            <a:extLst>
              <a:ext uri="{FF2B5EF4-FFF2-40B4-BE49-F238E27FC236}">
                <a16:creationId xmlns:a16="http://schemas.microsoft.com/office/drawing/2014/main" id="{E0CD8B39-321E-4C09-A41D-D1E5DB9FC03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2527901" y="1035845"/>
            <a:ext cx="576000" cy="576000"/>
          </a:xfrm>
          <a:prstGeom prst="rect">
            <a:avLst/>
          </a:prstGeom>
        </p:spPr>
      </p:pic>
      <p:pic>
        <p:nvPicPr>
          <p:cNvPr id="52" name="Graphic 51" descr="Couch">
            <a:extLst>
              <a:ext uri="{FF2B5EF4-FFF2-40B4-BE49-F238E27FC236}">
                <a16:creationId xmlns:a16="http://schemas.microsoft.com/office/drawing/2014/main" id="{D3538C07-57F8-442D-9116-A3AC54BF6407}"/>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3502423" y="4092175"/>
            <a:ext cx="576000" cy="576000"/>
          </a:xfrm>
          <a:prstGeom prst="rect">
            <a:avLst/>
          </a:prstGeom>
        </p:spPr>
      </p:pic>
      <p:pic>
        <p:nvPicPr>
          <p:cNvPr id="54" name="Graphic 53" descr="Wireless router">
            <a:extLst>
              <a:ext uri="{FF2B5EF4-FFF2-40B4-BE49-F238E27FC236}">
                <a16:creationId xmlns:a16="http://schemas.microsoft.com/office/drawing/2014/main" id="{724902D4-6A42-4F30-B702-2A4377235B5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2527901" y="7143735"/>
            <a:ext cx="576000" cy="576000"/>
          </a:xfrm>
          <a:prstGeom prst="rect">
            <a:avLst/>
          </a:prstGeom>
        </p:spPr>
      </p:pic>
      <p:sp>
        <p:nvSpPr>
          <p:cNvPr id="4" name="Picture Placeholder 3">
            <a:extLst>
              <a:ext uri="{FF2B5EF4-FFF2-40B4-BE49-F238E27FC236}">
                <a16:creationId xmlns:a16="http://schemas.microsoft.com/office/drawing/2014/main" id="{4CA4CE68-3E42-43C5-A172-18CE068B3358}"/>
              </a:ext>
            </a:extLst>
          </p:cNvPr>
          <p:cNvSpPr>
            <a:spLocks noGrp="1"/>
          </p:cNvSpPr>
          <p:nvPr>
            <p:ph type="pic" sz="quarter" idx="14"/>
          </p:nvPr>
        </p:nvSpPr>
        <p:spPr/>
      </p:sp>
    </p:spTree>
    <p:extLst>
      <p:ext uri="{BB962C8B-B14F-4D97-AF65-F5344CB8AC3E}">
        <p14:creationId xmlns:p14="http://schemas.microsoft.com/office/powerpoint/2010/main" val="35886691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51FC8E17-BB86-4B98-B474-8F3879DF859A}"/>
              </a:ext>
            </a:extLst>
          </p:cNvPr>
          <p:cNvSpPr/>
          <p:nvPr/>
        </p:nvSpPr>
        <p:spPr>
          <a:xfrm>
            <a:off x="12056078" y="3138052"/>
            <a:ext cx="4212324" cy="6106711"/>
          </a:xfrm>
          <a:prstGeom prst="rect">
            <a:avLst/>
          </a:prstGeom>
          <a:noFill/>
          <a:ln w="1905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TextBox 1">
            <a:extLst>
              <a:ext uri="{FF2B5EF4-FFF2-40B4-BE49-F238E27FC236}">
                <a16:creationId xmlns:a16="http://schemas.microsoft.com/office/drawing/2014/main" id="{2B4CB797-77CA-49BB-88FB-AC83EE053C48}"/>
              </a:ext>
            </a:extLst>
          </p:cNvPr>
          <p:cNvSpPr txBox="1"/>
          <p:nvPr/>
        </p:nvSpPr>
        <p:spPr>
          <a:xfrm>
            <a:off x="7830087" y="935209"/>
            <a:ext cx="2627827" cy="338554"/>
          </a:xfrm>
          <a:prstGeom prst="rect">
            <a:avLst/>
          </a:prstGeom>
          <a:noFill/>
        </p:spPr>
        <p:txBody>
          <a:bodyPr wrap="square" rtlCol="0">
            <a:spAutoFit/>
          </a:bodyPr>
          <a:lstStyle/>
          <a:p>
            <a:pPr algn="ctr"/>
            <a:r>
              <a:rPr lang="en-US" sz="1600">
                <a:solidFill>
                  <a:srgbClr val="025CDE"/>
                </a:solidFill>
                <a:latin typeface="Manrope ExtraBold" pitchFamily="2" charset="0"/>
              </a:rPr>
              <a:t>OUR PRICING</a:t>
            </a:r>
            <a:endParaRPr lang="en-ID" sz="1600">
              <a:solidFill>
                <a:srgbClr val="025CDE"/>
              </a:solidFill>
              <a:latin typeface="Manrope ExtraBold" pitchFamily="2" charset="0"/>
            </a:endParaRPr>
          </a:p>
        </p:txBody>
      </p:sp>
      <p:sp>
        <p:nvSpPr>
          <p:cNvPr id="3" name="TextBox 2">
            <a:extLst>
              <a:ext uri="{FF2B5EF4-FFF2-40B4-BE49-F238E27FC236}">
                <a16:creationId xmlns:a16="http://schemas.microsoft.com/office/drawing/2014/main" id="{A3E1CB7D-7B05-4951-A69A-863049B27BE2}"/>
              </a:ext>
            </a:extLst>
          </p:cNvPr>
          <p:cNvSpPr txBox="1"/>
          <p:nvPr/>
        </p:nvSpPr>
        <p:spPr>
          <a:xfrm>
            <a:off x="3938724" y="1499435"/>
            <a:ext cx="10410553" cy="830997"/>
          </a:xfrm>
          <a:prstGeom prst="rect">
            <a:avLst/>
          </a:prstGeom>
          <a:noFill/>
        </p:spPr>
        <p:txBody>
          <a:bodyPr wrap="square" rtlCol="0">
            <a:spAutoFit/>
          </a:bodyPr>
          <a:lstStyle/>
          <a:p>
            <a:pPr algn="ctr"/>
            <a:r>
              <a:rPr lang="en-US" sz="4800">
                <a:solidFill>
                  <a:srgbClr val="1B1E28"/>
                </a:solidFill>
                <a:latin typeface="Manrope ExtraBold" pitchFamily="2" charset="0"/>
              </a:rPr>
              <a:t>Choose Your Pricing Plan</a:t>
            </a:r>
          </a:p>
        </p:txBody>
      </p:sp>
      <p:sp>
        <p:nvSpPr>
          <p:cNvPr id="25" name="Rectangle 24">
            <a:extLst>
              <a:ext uri="{FF2B5EF4-FFF2-40B4-BE49-F238E27FC236}">
                <a16:creationId xmlns:a16="http://schemas.microsoft.com/office/drawing/2014/main" id="{FD3873F3-3B13-40D3-8D3F-9A0645BA3419}"/>
              </a:ext>
            </a:extLst>
          </p:cNvPr>
          <p:cNvSpPr/>
          <p:nvPr/>
        </p:nvSpPr>
        <p:spPr>
          <a:xfrm>
            <a:off x="2019598" y="3138053"/>
            <a:ext cx="4212324" cy="6106711"/>
          </a:xfrm>
          <a:prstGeom prst="rect">
            <a:avLst/>
          </a:prstGeom>
          <a:noFill/>
          <a:ln w="1905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Rectangle 32">
            <a:extLst>
              <a:ext uri="{FF2B5EF4-FFF2-40B4-BE49-F238E27FC236}">
                <a16:creationId xmlns:a16="http://schemas.microsoft.com/office/drawing/2014/main" id="{3488E29B-E2DD-43DF-A4F6-FEC57077031A}"/>
              </a:ext>
            </a:extLst>
          </p:cNvPr>
          <p:cNvSpPr/>
          <p:nvPr/>
        </p:nvSpPr>
        <p:spPr>
          <a:xfrm>
            <a:off x="7037838" y="3138052"/>
            <a:ext cx="4212324" cy="6106711"/>
          </a:xfrm>
          <a:prstGeom prst="rect">
            <a:avLst/>
          </a:prstGeom>
          <a:solidFill>
            <a:srgbClr val="025CDE"/>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TextBox 33">
            <a:extLst>
              <a:ext uri="{FF2B5EF4-FFF2-40B4-BE49-F238E27FC236}">
                <a16:creationId xmlns:a16="http://schemas.microsoft.com/office/drawing/2014/main" id="{99C4630F-A52D-49B9-8CD6-A0834B1DF1E6}"/>
              </a:ext>
            </a:extLst>
          </p:cNvPr>
          <p:cNvSpPr txBox="1"/>
          <p:nvPr/>
        </p:nvSpPr>
        <p:spPr>
          <a:xfrm>
            <a:off x="2746504" y="3737595"/>
            <a:ext cx="2493153" cy="461665"/>
          </a:xfrm>
          <a:prstGeom prst="rect">
            <a:avLst/>
          </a:prstGeom>
          <a:noFill/>
        </p:spPr>
        <p:txBody>
          <a:bodyPr wrap="square" rtlCol="0">
            <a:spAutoFit/>
          </a:bodyPr>
          <a:lstStyle/>
          <a:p>
            <a:r>
              <a:rPr lang="en-US" sz="2400">
                <a:solidFill>
                  <a:srgbClr val="1B1E28"/>
                </a:solidFill>
                <a:latin typeface="Manrope SemiBold" pitchFamily="2" charset="0"/>
              </a:rPr>
              <a:t>Basic Plan</a:t>
            </a:r>
            <a:endParaRPr lang="en-ID" sz="2400">
              <a:solidFill>
                <a:srgbClr val="1B1E28"/>
              </a:solidFill>
              <a:latin typeface="Manrope SemiBold" pitchFamily="2" charset="0"/>
            </a:endParaRPr>
          </a:p>
        </p:txBody>
      </p:sp>
      <p:sp>
        <p:nvSpPr>
          <p:cNvPr id="35" name="TextBox 34">
            <a:extLst>
              <a:ext uri="{FF2B5EF4-FFF2-40B4-BE49-F238E27FC236}">
                <a16:creationId xmlns:a16="http://schemas.microsoft.com/office/drawing/2014/main" id="{36667E6B-DDBB-4F92-840A-73C629EAEEAF}"/>
              </a:ext>
            </a:extLst>
          </p:cNvPr>
          <p:cNvSpPr txBox="1"/>
          <p:nvPr/>
        </p:nvSpPr>
        <p:spPr>
          <a:xfrm>
            <a:off x="2746504" y="4360551"/>
            <a:ext cx="1695895" cy="584775"/>
          </a:xfrm>
          <a:prstGeom prst="rect">
            <a:avLst/>
          </a:prstGeom>
          <a:noFill/>
        </p:spPr>
        <p:txBody>
          <a:bodyPr wrap="square" rtlCol="0">
            <a:spAutoFit/>
          </a:bodyPr>
          <a:lstStyle/>
          <a:p>
            <a:r>
              <a:rPr lang="en-US" sz="3200">
                <a:solidFill>
                  <a:srgbClr val="025CDE"/>
                </a:solidFill>
                <a:latin typeface="Manrope ExtraBold" pitchFamily="2" charset="0"/>
              </a:rPr>
              <a:t>$1500</a:t>
            </a:r>
            <a:endParaRPr lang="en-ID" sz="3200">
              <a:solidFill>
                <a:srgbClr val="025CDE"/>
              </a:solidFill>
              <a:latin typeface="Manrope ExtraBold" pitchFamily="2" charset="0"/>
            </a:endParaRPr>
          </a:p>
        </p:txBody>
      </p:sp>
      <p:sp>
        <p:nvSpPr>
          <p:cNvPr id="36" name="TextBox 35">
            <a:extLst>
              <a:ext uri="{FF2B5EF4-FFF2-40B4-BE49-F238E27FC236}">
                <a16:creationId xmlns:a16="http://schemas.microsoft.com/office/drawing/2014/main" id="{6F894251-75D0-4735-8831-B3058D51A9C7}"/>
              </a:ext>
            </a:extLst>
          </p:cNvPr>
          <p:cNvSpPr txBox="1"/>
          <p:nvPr/>
        </p:nvSpPr>
        <p:spPr>
          <a:xfrm>
            <a:off x="4251506" y="4449515"/>
            <a:ext cx="1478734" cy="453394"/>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/Month</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37" name="TextBox 36">
            <a:extLst>
              <a:ext uri="{FF2B5EF4-FFF2-40B4-BE49-F238E27FC236}">
                <a16:creationId xmlns:a16="http://schemas.microsoft.com/office/drawing/2014/main" id="{0FEB9D23-F62F-4D84-B8A5-71B3ABDC414C}"/>
              </a:ext>
            </a:extLst>
          </p:cNvPr>
          <p:cNvSpPr txBox="1"/>
          <p:nvPr/>
        </p:nvSpPr>
        <p:spPr>
          <a:xfrm>
            <a:off x="2746504" y="5257136"/>
            <a:ext cx="2761320" cy="2135200"/>
          </a:xfrm>
          <a:prstGeom prst="rect">
            <a:avLst/>
          </a:prstGeom>
          <a:noFill/>
        </p:spPr>
        <p:txBody>
          <a:bodyPr wrap="square" rtlCol="0">
            <a:spAutoFit/>
          </a:bodyPr>
          <a:lstStyle/>
          <a:p>
            <a:pPr marL="285750" indent="-285750">
              <a:lnSpc>
                <a:spcPct val="150000"/>
              </a:lnSpc>
              <a:buFont typeface="Wingdings" panose="05000000000000000000" pitchFamily="2" charset="2"/>
              <a:buChar char="ü"/>
            </a:pPr>
            <a:r>
              <a:rPr lang="en-US">
                <a:solidFill>
                  <a:schemeClr val="tx1">
                    <a:lumMod val="65000"/>
                    <a:lumOff val="35000"/>
                  </a:schemeClr>
                </a:solidFill>
                <a:latin typeface="Sarabun" panose="00000500000000000000" pitchFamily="2" charset="-34"/>
                <a:ea typeface="Jost" pitchFamily="2" charset="0"/>
                <a:cs typeface="Sarabun" panose="00000500000000000000" pitchFamily="2" charset="-34"/>
              </a:rPr>
              <a:t>Your Service Here 1</a:t>
            </a:r>
          </a:p>
          <a:p>
            <a:pPr marL="285750" indent="-285750">
              <a:lnSpc>
                <a:spcPct val="150000"/>
              </a:lnSpc>
              <a:buFont typeface="Wingdings" panose="05000000000000000000" pitchFamily="2" charset="2"/>
              <a:buChar char="ü"/>
            </a:pPr>
            <a:r>
              <a:rPr lang="en-US">
                <a:solidFill>
                  <a:schemeClr val="tx1">
                    <a:lumMod val="65000"/>
                    <a:lumOff val="35000"/>
                  </a:schemeClr>
                </a:solidFill>
                <a:latin typeface="Sarabun" panose="00000500000000000000" pitchFamily="2" charset="-34"/>
                <a:ea typeface="Jost" pitchFamily="2" charset="0"/>
                <a:cs typeface="Sarabun" panose="00000500000000000000" pitchFamily="2" charset="-34"/>
              </a:rPr>
              <a:t>Your Service Here 2</a:t>
            </a:r>
          </a:p>
          <a:p>
            <a:pPr marL="285750" indent="-285750">
              <a:lnSpc>
                <a:spcPct val="150000"/>
              </a:lnSpc>
              <a:buFont typeface="Wingdings" panose="05000000000000000000" pitchFamily="2" charset="2"/>
              <a:buChar char="ü"/>
            </a:pPr>
            <a:r>
              <a:rPr lang="en-US">
                <a:solidFill>
                  <a:schemeClr val="tx1">
                    <a:lumMod val="65000"/>
                    <a:lumOff val="35000"/>
                  </a:schemeClr>
                </a:solidFill>
                <a:latin typeface="Sarabun" panose="00000500000000000000" pitchFamily="2" charset="-34"/>
                <a:ea typeface="Jost" pitchFamily="2" charset="0"/>
                <a:cs typeface="Sarabun" panose="00000500000000000000" pitchFamily="2" charset="-34"/>
              </a:rPr>
              <a:t>Your Service Here 3</a:t>
            </a:r>
          </a:p>
          <a:p>
            <a:pPr marL="285750" indent="-285750">
              <a:lnSpc>
                <a:spcPct val="150000"/>
              </a:lnSpc>
              <a:buFont typeface="Wingdings" panose="05000000000000000000" pitchFamily="2" charset="2"/>
              <a:buChar char="ü"/>
            </a:pPr>
            <a:r>
              <a:rPr lang="en-US">
                <a:solidFill>
                  <a:schemeClr val="tx1">
                    <a:lumMod val="65000"/>
                    <a:lumOff val="35000"/>
                  </a:schemeClr>
                </a:solidFill>
                <a:latin typeface="Sarabun" panose="00000500000000000000" pitchFamily="2" charset="-34"/>
                <a:ea typeface="Jost" pitchFamily="2" charset="0"/>
                <a:cs typeface="Sarabun" panose="00000500000000000000" pitchFamily="2" charset="-34"/>
              </a:rPr>
              <a:t>Your Service Here 4</a:t>
            </a:r>
          </a:p>
          <a:p>
            <a:pPr marL="285750" indent="-285750">
              <a:lnSpc>
                <a:spcPct val="150000"/>
              </a:lnSpc>
              <a:buFont typeface="Wingdings" panose="05000000000000000000" pitchFamily="2" charset="2"/>
              <a:buChar char="ü"/>
            </a:pPr>
            <a:r>
              <a:rPr lang="en-US">
                <a:solidFill>
                  <a:schemeClr val="tx1">
                    <a:lumMod val="65000"/>
                    <a:lumOff val="35000"/>
                  </a:schemeClr>
                </a:solidFill>
                <a:latin typeface="Sarabun" panose="00000500000000000000" pitchFamily="2" charset="-34"/>
                <a:ea typeface="Jost" pitchFamily="2" charset="0"/>
                <a:cs typeface="Sarabun" panose="00000500000000000000" pitchFamily="2" charset="-34"/>
              </a:rPr>
              <a:t>Your Service Here 5</a:t>
            </a:r>
          </a:p>
        </p:txBody>
      </p:sp>
      <p:sp>
        <p:nvSpPr>
          <p:cNvPr id="38" name="Rectangle: Rounded Corners 37">
            <a:extLst>
              <a:ext uri="{FF2B5EF4-FFF2-40B4-BE49-F238E27FC236}">
                <a16:creationId xmlns:a16="http://schemas.microsoft.com/office/drawing/2014/main" id="{94C39592-3329-443B-B36D-96F76393E0AC}"/>
              </a:ext>
            </a:extLst>
          </p:cNvPr>
          <p:cNvSpPr/>
          <p:nvPr/>
        </p:nvSpPr>
        <p:spPr>
          <a:xfrm>
            <a:off x="2743696" y="8009560"/>
            <a:ext cx="2764128" cy="778005"/>
          </a:xfrm>
          <a:prstGeom prst="roundRect">
            <a:avLst>
              <a:gd name="adj" fmla="val 50000"/>
            </a:avLst>
          </a:prstGeom>
          <a:solidFill>
            <a:srgbClr val="025CDE"/>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TextBox 38">
            <a:extLst>
              <a:ext uri="{FF2B5EF4-FFF2-40B4-BE49-F238E27FC236}">
                <a16:creationId xmlns:a16="http://schemas.microsoft.com/office/drawing/2014/main" id="{301F3BC2-199E-4DA8-9EAC-1EE7DAC3BDC0}"/>
              </a:ext>
            </a:extLst>
          </p:cNvPr>
          <p:cNvSpPr txBox="1"/>
          <p:nvPr/>
        </p:nvSpPr>
        <p:spPr>
          <a:xfrm>
            <a:off x="3051591" y="8213896"/>
            <a:ext cx="2148338" cy="369332"/>
          </a:xfrm>
          <a:prstGeom prst="rect">
            <a:avLst/>
          </a:prstGeom>
          <a:noFill/>
        </p:spPr>
        <p:txBody>
          <a:bodyPr wrap="square" rtlCol="0">
            <a:spAutoFit/>
          </a:bodyPr>
          <a:lstStyle/>
          <a:p>
            <a:pPr algn="ctr"/>
            <a:r>
              <a:rPr lang="en-US">
                <a:solidFill>
                  <a:schemeClr val="bg1"/>
                </a:solidFill>
                <a:latin typeface="Manrope SemiBold" pitchFamily="2" charset="0"/>
              </a:rPr>
              <a:t>Get Started</a:t>
            </a:r>
            <a:endParaRPr lang="en-ID">
              <a:solidFill>
                <a:schemeClr val="bg1"/>
              </a:solidFill>
              <a:latin typeface="Manrope SemiBold" pitchFamily="2" charset="0"/>
            </a:endParaRPr>
          </a:p>
        </p:txBody>
      </p:sp>
      <p:sp>
        <p:nvSpPr>
          <p:cNvPr id="43" name="TextBox 42">
            <a:extLst>
              <a:ext uri="{FF2B5EF4-FFF2-40B4-BE49-F238E27FC236}">
                <a16:creationId xmlns:a16="http://schemas.microsoft.com/office/drawing/2014/main" id="{522EE12D-5AD0-4CD5-963D-D4CAA329597B}"/>
              </a:ext>
            </a:extLst>
          </p:cNvPr>
          <p:cNvSpPr txBox="1"/>
          <p:nvPr/>
        </p:nvSpPr>
        <p:spPr>
          <a:xfrm>
            <a:off x="12757972" y="3737594"/>
            <a:ext cx="2493153" cy="461665"/>
          </a:xfrm>
          <a:prstGeom prst="rect">
            <a:avLst/>
          </a:prstGeom>
          <a:noFill/>
        </p:spPr>
        <p:txBody>
          <a:bodyPr wrap="square" rtlCol="0">
            <a:spAutoFit/>
          </a:bodyPr>
          <a:lstStyle/>
          <a:p>
            <a:r>
              <a:rPr lang="en-US" sz="2400">
                <a:solidFill>
                  <a:srgbClr val="1B1E28"/>
                </a:solidFill>
                <a:latin typeface="Manrope SemiBold" pitchFamily="2" charset="0"/>
              </a:rPr>
              <a:t>Special Plan</a:t>
            </a:r>
            <a:endParaRPr lang="en-ID" sz="2400">
              <a:solidFill>
                <a:srgbClr val="1B1E28"/>
              </a:solidFill>
              <a:latin typeface="Manrope SemiBold" pitchFamily="2" charset="0"/>
            </a:endParaRPr>
          </a:p>
        </p:txBody>
      </p:sp>
      <p:sp>
        <p:nvSpPr>
          <p:cNvPr id="44" name="TextBox 43">
            <a:extLst>
              <a:ext uri="{FF2B5EF4-FFF2-40B4-BE49-F238E27FC236}">
                <a16:creationId xmlns:a16="http://schemas.microsoft.com/office/drawing/2014/main" id="{34E9E99E-826F-425F-9409-F3DF431C8426}"/>
              </a:ext>
            </a:extLst>
          </p:cNvPr>
          <p:cNvSpPr txBox="1"/>
          <p:nvPr/>
        </p:nvSpPr>
        <p:spPr>
          <a:xfrm>
            <a:off x="12757972" y="4360550"/>
            <a:ext cx="1739078" cy="584775"/>
          </a:xfrm>
          <a:prstGeom prst="rect">
            <a:avLst/>
          </a:prstGeom>
          <a:noFill/>
        </p:spPr>
        <p:txBody>
          <a:bodyPr wrap="square" rtlCol="0">
            <a:spAutoFit/>
          </a:bodyPr>
          <a:lstStyle/>
          <a:p>
            <a:r>
              <a:rPr lang="en-US" sz="3200">
                <a:solidFill>
                  <a:srgbClr val="025CDE"/>
                </a:solidFill>
                <a:latin typeface="Manrope ExtraBold" pitchFamily="2" charset="0"/>
              </a:rPr>
              <a:t>$5000</a:t>
            </a:r>
            <a:endParaRPr lang="en-ID" sz="3200">
              <a:solidFill>
                <a:srgbClr val="025CDE"/>
              </a:solidFill>
              <a:latin typeface="Manrope ExtraBold" pitchFamily="2" charset="0"/>
            </a:endParaRPr>
          </a:p>
        </p:txBody>
      </p:sp>
      <p:sp>
        <p:nvSpPr>
          <p:cNvPr id="45" name="TextBox 44">
            <a:extLst>
              <a:ext uri="{FF2B5EF4-FFF2-40B4-BE49-F238E27FC236}">
                <a16:creationId xmlns:a16="http://schemas.microsoft.com/office/drawing/2014/main" id="{75239350-C2F4-4F05-BF42-AD59B3D08471}"/>
              </a:ext>
            </a:extLst>
          </p:cNvPr>
          <p:cNvSpPr txBox="1"/>
          <p:nvPr/>
        </p:nvSpPr>
        <p:spPr>
          <a:xfrm>
            <a:off x="14262974" y="4449514"/>
            <a:ext cx="1478734" cy="453394"/>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/Month</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46" name="TextBox 45">
            <a:extLst>
              <a:ext uri="{FF2B5EF4-FFF2-40B4-BE49-F238E27FC236}">
                <a16:creationId xmlns:a16="http://schemas.microsoft.com/office/drawing/2014/main" id="{C26D0E08-490D-483D-A927-C597593BFF1A}"/>
              </a:ext>
            </a:extLst>
          </p:cNvPr>
          <p:cNvSpPr txBox="1"/>
          <p:nvPr/>
        </p:nvSpPr>
        <p:spPr>
          <a:xfrm>
            <a:off x="12757972" y="5257135"/>
            <a:ext cx="2761320" cy="2135200"/>
          </a:xfrm>
          <a:prstGeom prst="rect">
            <a:avLst/>
          </a:prstGeom>
          <a:noFill/>
        </p:spPr>
        <p:txBody>
          <a:bodyPr wrap="square" rtlCol="0">
            <a:spAutoFit/>
          </a:bodyPr>
          <a:lstStyle/>
          <a:p>
            <a:pPr marL="285750" indent="-285750">
              <a:lnSpc>
                <a:spcPct val="150000"/>
              </a:lnSpc>
              <a:buFont typeface="Wingdings" panose="05000000000000000000" pitchFamily="2" charset="2"/>
              <a:buChar char="ü"/>
            </a:pPr>
            <a:r>
              <a:rPr lang="en-US">
                <a:solidFill>
                  <a:schemeClr val="tx1">
                    <a:lumMod val="65000"/>
                    <a:lumOff val="35000"/>
                  </a:schemeClr>
                </a:solidFill>
                <a:latin typeface="Sarabun" panose="00000500000000000000" pitchFamily="2" charset="-34"/>
                <a:ea typeface="Jost" pitchFamily="2" charset="0"/>
                <a:cs typeface="Sarabun" panose="00000500000000000000" pitchFamily="2" charset="-34"/>
              </a:rPr>
              <a:t>Your Service Here 1</a:t>
            </a:r>
          </a:p>
          <a:p>
            <a:pPr marL="285750" indent="-285750">
              <a:lnSpc>
                <a:spcPct val="150000"/>
              </a:lnSpc>
              <a:buFont typeface="Wingdings" panose="05000000000000000000" pitchFamily="2" charset="2"/>
              <a:buChar char="ü"/>
            </a:pPr>
            <a:r>
              <a:rPr lang="en-US">
                <a:solidFill>
                  <a:schemeClr val="tx1">
                    <a:lumMod val="65000"/>
                    <a:lumOff val="35000"/>
                  </a:schemeClr>
                </a:solidFill>
                <a:latin typeface="Sarabun" panose="00000500000000000000" pitchFamily="2" charset="-34"/>
                <a:ea typeface="Jost" pitchFamily="2" charset="0"/>
                <a:cs typeface="Sarabun" panose="00000500000000000000" pitchFamily="2" charset="-34"/>
              </a:rPr>
              <a:t>Your Service Here 2</a:t>
            </a:r>
          </a:p>
          <a:p>
            <a:pPr marL="285750" indent="-285750">
              <a:lnSpc>
                <a:spcPct val="150000"/>
              </a:lnSpc>
              <a:buFont typeface="Wingdings" panose="05000000000000000000" pitchFamily="2" charset="2"/>
              <a:buChar char="ü"/>
            </a:pPr>
            <a:r>
              <a:rPr lang="en-US">
                <a:solidFill>
                  <a:schemeClr val="tx1">
                    <a:lumMod val="65000"/>
                    <a:lumOff val="35000"/>
                  </a:schemeClr>
                </a:solidFill>
                <a:latin typeface="Sarabun" panose="00000500000000000000" pitchFamily="2" charset="-34"/>
                <a:ea typeface="Jost" pitchFamily="2" charset="0"/>
                <a:cs typeface="Sarabun" panose="00000500000000000000" pitchFamily="2" charset="-34"/>
              </a:rPr>
              <a:t>Your Service Here 3</a:t>
            </a:r>
          </a:p>
          <a:p>
            <a:pPr marL="285750" indent="-285750">
              <a:lnSpc>
                <a:spcPct val="150000"/>
              </a:lnSpc>
              <a:buFont typeface="Wingdings" panose="05000000000000000000" pitchFamily="2" charset="2"/>
              <a:buChar char="ü"/>
            </a:pPr>
            <a:r>
              <a:rPr lang="en-US">
                <a:solidFill>
                  <a:schemeClr val="tx1">
                    <a:lumMod val="65000"/>
                    <a:lumOff val="35000"/>
                  </a:schemeClr>
                </a:solidFill>
                <a:latin typeface="Sarabun" panose="00000500000000000000" pitchFamily="2" charset="-34"/>
                <a:ea typeface="Jost" pitchFamily="2" charset="0"/>
                <a:cs typeface="Sarabun" panose="00000500000000000000" pitchFamily="2" charset="-34"/>
              </a:rPr>
              <a:t>Your Service Here 4</a:t>
            </a:r>
          </a:p>
          <a:p>
            <a:pPr marL="285750" indent="-285750">
              <a:lnSpc>
                <a:spcPct val="150000"/>
              </a:lnSpc>
              <a:buFont typeface="Wingdings" panose="05000000000000000000" pitchFamily="2" charset="2"/>
              <a:buChar char="ü"/>
            </a:pPr>
            <a:r>
              <a:rPr lang="en-US">
                <a:solidFill>
                  <a:schemeClr val="tx1">
                    <a:lumMod val="65000"/>
                    <a:lumOff val="35000"/>
                  </a:schemeClr>
                </a:solidFill>
                <a:latin typeface="Sarabun" panose="00000500000000000000" pitchFamily="2" charset="-34"/>
                <a:ea typeface="Jost" pitchFamily="2" charset="0"/>
                <a:cs typeface="Sarabun" panose="00000500000000000000" pitchFamily="2" charset="-34"/>
              </a:rPr>
              <a:t>Your Service Here 5</a:t>
            </a:r>
          </a:p>
        </p:txBody>
      </p:sp>
      <p:sp>
        <p:nvSpPr>
          <p:cNvPr id="48" name="Rectangle: Rounded Corners 47">
            <a:extLst>
              <a:ext uri="{FF2B5EF4-FFF2-40B4-BE49-F238E27FC236}">
                <a16:creationId xmlns:a16="http://schemas.microsoft.com/office/drawing/2014/main" id="{070C83E6-9F81-4302-A27C-1E8F4D3B445B}"/>
              </a:ext>
            </a:extLst>
          </p:cNvPr>
          <p:cNvSpPr/>
          <p:nvPr/>
        </p:nvSpPr>
        <p:spPr>
          <a:xfrm>
            <a:off x="12780176" y="8009559"/>
            <a:ext cx="2764128" cy="778005"/>
          </a:xfrm>
          <a:prstGeom prst="roundRect">
            <a:avLst>
              <a:gd name="adj" fmla="val 50000"/>
            </a:avLst>
          </a:prstGeom>
          <a:solidFill>
            <a:srgbClr val="025CDE"/>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TextBox 48">
            <a:extLst>
              <a:ext uri="{FF2B5EF4-FFF2-40B4-BE49-F238E27FC236}">
                <a16:creationId xmlns:a16="http://schemas.microsoft.com/office/drawing/2014/main" id="{09A2925F-3360-413C-B347-EBA3F5A44E88}"/>
              </a:ext>
            </a:extLst>
          </p:cNvPr>
          <p:cNvSpPr txBox="1"/>
          <p:nvPr/>
        </p:nvSpPr>
        <p:spPr>
          <a:xfrm>
            <a:off x="13088071" y="8213895"/>
            <a:ext cx="2148338" cy="369332"/>
          </a:xfrm>
          <a:prstGeom prst="rect">
            <a:avLst/>
          </a:prstGeom>
          <a:noFill/>
        </p:spPr>
        <p:txBody>
          <a:bodyPr wrap="square" rtlCol="0">
            <a:spAutoFit/>
          </a:bodyPr>
          <a:lstStyle/>
          <a:p>
            <a:pPr algn="ctr"/>
            <a:r>
              <a:rPr lang="en-US">
                <a:solidFill>
                  <a:schemeClr val="bg1"/>
                </a:solidFill>
                <a:latin typeface="Manrope SemiBold" pitchFamily="2" charset="0"/>
              </a:rPr>
              <a:t>Get Started</a:t>
            </a:r>
            <a:endParaRPr lang="en-ID">
              <a:solidFill>
                <a:schemeClr val="bg1"/>
              </a:solidFill>
              <a:latin typeface="Manrope SemiBold" pitchFamily="2" charset="0"/>
            </a:endParaRPr>
          </a:p>
        </p:txBody>
      </p:sp>
      <p:sp>
        <p:nvSpPr>
          <p:cNvPr id="50" name="TextBox 49">
            <a:extLst>
              <a:ext uri="{FF2B5EF4-FFF2-40B4-BE49-F238E27FC236}">
                <a16:creationId xmlns:a16="http://schemas.microsoft.com/office/drawing/2014/main" id="{B295B77D-8DD6-4385-87C4-7BB72544042A}"/>
              </a:ext>
            </a:extLst>
          </p:cNvPr>
          <p:cNvSpPr txBox="1"/>
          <p:nvPr/>
        </p:nvSpPr>
        <p:spPr>
          <a:xfrm>
            <a:off x="7807985" y="3737594"/>
            <a:ext cx="2493153" cy="461665"/>
          </a:xfrm>
          <a:prstGeom prst="rect">
            <a:avLst/>
          </a:prstGeom>
          <a:noFill/>
        </p:spPr>
        <p:txBody>
          <a:bodyPr wrap="square" rtlCol="0">
            <a:spAutoFit/>
          </a:bodyPr>
          <a:lstStyle/>
          <a:p>
            <a:r>
              <a:rPr lang="en-US" sz="2400">
                <a:solidFill>
                  <a:schemeClr val="bg1"/>
                </a:solidFill>
                <a:latin typeface="Manrope SemiBold" pitchFamily="2" charset="0"/>
              </a:rPr>
              <a:t>Populer Plan</a:t>
            </a:r>
            <a:endParaRPr lang="en-ID" sz="2400">
              <a:solidFill>
                <a:schemeClr val="bg1"/>
              </a:solidFill>
              <a:latin typeface="Manrope SemiBold" pitchFamily="2" charset="0"/>
            </a:endParaRPr>
          </a:p>
        </p:txBody>
      </p:sp>
      <p:sp>
        <p:nvSpPr>
          <p:cNvPr id="51" name="TextBox 50">
            <a:extLst>
              <a:ext uri="{FF2B5EF4-FFF2-40B4-BE49-F238E27FC236}">
                <a16:creationId xmlns:a16="http://schemas.microsoft.com/office/drawing/2014/main" id="{0D24EE55-BD8E-4B38-9509-57B7733D6DB6}"/>
              </a:ext>
            </a:extLst>
          </p:cNvPr>
          <p:cNvSpPr txBox="1"/>
          <p:nvPr/>
        </p:nvSpPr>
        <p:spPr>
          <a:xfrm>
            <a:off x="7807985" y="4360550"/>
            <a:ext cx="1695895" cy="584775"/>
          </a:xfrm>
          <a:prstGeom prst="rect">
            <a:avLst/>
          </a:prstGeom>
          <a:noFill/>
        </p:spPr>
        <p:txBody>
          <a:bodyPr wrap="square" rtlCol="0">
            <a:spAutoFit/>
          </a:bodyPr>
          <a:lstStyle/>
          <a:p>
            <a:r>
              <a:rPr lang="en-US" sz="3200">
                <a:solidFill>
                  <a:schemeClr val="bg1"/>
                </a:solidFill>
                <a:latin typeface="Manrope ExtraBold" pitchFamily="2" charset="0"/>
              </a:rPr>
              <a:t>$2500</a:t>
            </a:r>
            <a:endParaRPr lang="en-ID" sz="3200">
              <a:solidFill>
                <a:schemeClr val="bg1"/>
              </a:solidFill>
              <a:latin typeface="Manrope ExtraBold" pitchFamily="2" charset="0"/>
            </a:endParaRPr>
          </a:p>
        </p:txBody>
      </p:sp>
      <p:sp>
        <p:nvSpPr>
          <p:cNvPr id="52" name="TextBox 51">
            <a:extLst>
              <a:ext uri="{FF2B5EF4-FFF2-40B4-BE49-F238E27FC236}">
                <a16:creationId xmlns:a16="http://schemas.microsoft.com/office/drawing/2014/main" id="{74692359-5791-48D1-936D-49D134CD8E8D}"/>
              </a:ext>
            </a:extLst>
          </p:cNvPr>
          <p:cNvSpPr txBox="1"/>
          <p:nvPr/>
        </p:nvSpPr>
        <p:spPr>
          <a:xfrm>
            <a:off x="9312987" y="4449514"/>
            <a:ext cx="1478734" cy="453394"/>
          </a:xfrm>
          <a:prstGeom prst="rect">
            <a:avLst/>
          </a:prstGeom>
          <a:noFill/>
        </p:spPr>
        <p:txBody>
          <a:bodyPr wrap="square" rtlCol="0">
            <a:spAutoFit/>
          </a:bodyPr>
          <a:lstStyle/>
          <a:p>
            <a:pPr>
              <a:lnSpc>
                <a:spcPct val="150000"/>
              </a:lnSpc>
            </a:pPr>
            <a:r>
              <a:rPr lang="en-US">
                <a:solidFill>
                  <a:schemeClr val="bg1">
                    <a:lumMod val="85000"/>
                  </a:schemeClr>
                </a:solidFill>
                <a:latin typeface="Sarabun" panose="00000500000000000000" pitchFamily="2" charset="-34"/>
                <a:ea typeface="Verdana" panose="020B0604030504040204" pitchFamily="34" charset="0"/>
                <a:cs typeface="Sarabun" panose="00000500000000000000" pitchFamily="2" charset="-34"/>
              </a:rPr>
              <a:t>/Month</a:t>
            </a:r>
            <a:endParaRPr lang="en-ID">
              <a:solidFill>
                <a:schemeClr val="bg1">
                  <a:lumMod val="8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53" name="TextBox 52">
            <a:extLst>
              <a:ext uri="{FF2B5EF4-FFF2-40B4-BE49-F238E27FC236}">
                <a16:creationId xmlns:a16="http://schemas.microsoft.com/office/drawing/2014/main" id="{566EF248-E58E-447D-AFDE-BA3E5D872BAA}"/>
              </a:ext>
            </a:extLst>
          </p:cNvPr>
          <p:cNvSpPr txBox="1"/>
          <p:nvPr/>
        </p:nvSpPr>
        <p:spPr>
          <a:xfrm>
            <a:off x="7807985" y="5257135"/>
            <a:ext cx="2761320" cy="2135200"/>
          </a:xfrm>
          <a:prstGeom prst="rect">
            <a:avLst/>
          </a:prstGeom>
          <a:noFill/>
        </p:spPr>
        <p:txBody>
          <a:bodyPr wrap="square" rtlCol="0">
            <a:spAutoFit/>
          </a:bodyPr>
          <a:lstStyle/>
          <a:p>
            <a:pPr marL="285750" indent="-285750">
              <a:lnSpc>
                <a:spcPct val="150000"/>
              </a:lnSpc>
              <a:buFont typeface="Wingdings" panose="05000000000000000000" pitchFamily="2" charset="2"/>
              <a:buChar char="ü"/>
            </a:pPr>
            <a:r>
              <a:rPr lang="en-US">
                <a:solidFill>
                  <a:schemeClr val="bg1"/>
                </a:solidFill>
                <a:latin typeface="Sarabun" panose="00000500000000000000" pitchFamily="2" charset="-34"/>
                <a:ea typeface="Jost" pitchFamily="2" charset="0"/>
                <a:cs typeface="Sarabun" panose="00000500000000000000" pitchFamily="2" charset="-34"/>
              </a:rPr>
              <a:t>Your Service Here 1</a:t>
            </a:r>
          </a:p>
          <a:p>
            <a:pPr marL="285750" indent="-285750">
              <a:lnSpc>
                <a:spcPct val="150000"/>
              </a:lnSpc>
              <a:buFont typeface="Wingdings" panose="05000000000000000000" pitchFamily="2" charset="2"/>
              <a:buChar char="ü"/>
            </a:pPr>
            <a:r>
              <a:rPr lang="en-US">
                <a:solidFill>
                  <a:schemeClr val="bg1"/>
                </a:solidFill>
                <a:latin typeface="Sarabun" panose="00000500000000000000" pitchFamily="2" charset="-34"/>
                <a:ea typeface="Jost" pitchFamily="2" charset="0"/>
                <a:cs typeface="Sarabun" panose="00000500000000000000" pitchFamily="2" charset="-34"/>
              </a:rPr>
              <a:t>Your Service Here 2</a:t>
            </a:r>
          </a:p>
          <a:p>
            <a:pPr marL="285750" indent="-285750">
              <a:lnSpc>
                <a:spcPct val="150000"/>
              </a:lnSpc>
              <a:buFont typeface="Wingdings" panose="05000000000000000000" pitchFamily="2" charset="2"/>
              <a:buChar char="ü"/>
            </a:pPr>
            <a:r>
              <a:rPr lang="en-US">
                <a:solidFill>
                  <a:schemeClr val="bg1"/>
                </a:solidFill>
                <a:latin typeface="Sarabun" panose="00000500000000000000" pitchFamily="2" charset="-34"/>
                <a:ea typeface="Jost" pitchFamily="2" charset="0"/>
                <a:cs typeface="Sarabun" panose="00000500000000000000" pitchFamily="2" charset="-34"/>
              </a:rPr>
              <a:t>Your Service Here 3</a:t>
            </a:r>
          </a:p>
          <a:p>
            <a:pPr marL="285750" indent="-285750">
              <a:lnSpc>
                <a:spcPct val="150000"/>
              </a:lnSpc>
              <a:buFont typeface="Wingdings" panose="05000000000000000000" pitchFamily="2" charset="2"/>
              <a:buChar char="ü"/>
            </a:pPr>
            <a:r>
              <a:rPr lang="en-US">
                <a:solidFill>
                  <a:schemeClr val="bg1"/>
                </a:solidFill>
                <a:latin typeface="Sarabun" panose="00000500000000000000" pitchFamily="2" charset="-34"/>
                <a:ea typeface="Jost" pitchFamily="2" charset="0"/>
                <a:cs typeface="Sarabun" panose="00000500000000000000" pitchFamily="2" charset="-34"/>
              </a:rPr>
              <a:t>Your Service Here 4</a:t>
            </a:r>
          </a:p>
          <a:p>
            <a:pPr marL="285750" indent="-285750">
              <a:lnSpc>
                <a:spcPct val="150000"/>
              </a:lnSpc>
              <a:buFont typeface="Wingdings" panose="05000000000000000000" pitchFamily="2" charset="2"/>
              <a:buChar char="ü"/>
            </a:pPr>
            <a:r>
              <a:rPr lang="en-US">
                <a:solidFill>
                  <a:schemeClr val="bg1"/>
                </a:solidFill>
                <a:latin typeface="Sarabun" panose="00000500000000000000" pitchFamily="2" charset="-34"/>
                <a:ea typeface="Jost" pitchFamily="2" charset="0"/>
                <a:cs typeface="Sarabun" panose="00000500000000000000" pitchFamily="2" charset="-34"/>
              </a:rPr>
              <a:t>Your Service Here 5</a:t>
            </a:r>
          </a:p>
        </p:txBody>
      </p:sp>
      <p:sp>
        <p:nvSpPr>
          <p:cNvPr id="55" name="Rectangle: Rounded Corners 54">
            <a:extLst>
              <a:ext uri="{FF2B5EF4-FFF2-40B4-BE49-F238E27FC236}">
                <a16:creationId xmlns:a16="http://schemas.microsoft.com/office/drawing/2014/main" id="{FEAF1A62-9964-4AD9-BFFD-F236354754CD}"/>
              </a:ext>
            </a:extLst>
          </p:cNvPr>
          <p:cNvSpPr/>
          <p:nvPr/>
        </p:nvSpPr>
        <p:spPr>
          <a:xfrm>
            <a:off x="7761936" y="8009559"/>
            <a:ext cx="2764128" cy="778005"/>
          </a:xfrm>
          <a:prstGeom prst="roundRect">
            <a:avLst>
              <a:gd name="adj" fmla="val 50000"/>
            </a:avLst>
          </a:prstGeom>
          <a:solidFill>
            <a:srgbClr val="1B1E28"/>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6" name="TextBox 55">
            <a:extLst>
              <a:ext uri="{FF2B5EF4-FFF2-40B4-BE49-F238E27FC236}">
                <a16:creationId xmlns:a16="http://schemas.microsoft.com/office/drawing/2014/main" id="{701E5027-3DC8-4921-AB1C-7F34F462125D}"/>
              </a:ext>
            </a:extLst>
          </p:cNvPr>
          <p:cNvSpPr txBox="1"/>
          <p:nvPr/>
        </p:nvSpPr>
        <p:spPr>
          <a:xfrm>
            <a:off x="8069831" y="8213895"/>
            <a:ext cx="2148338" cy="369332"/>
          </a:xfrm>
          <a:prstGeom prst="rect">
            <a:avLst/>
          </a:prstGeom>
          <a:noFill/>
        </p:spPr>
        <p:txBody>
          <a:bodyPr wrap="square" rtlCol="0">
            <a:spAutoFit/>
          </a:bodyPr>
          <a:lstStyle/>
          <a:p>
            <a:pPr algn="ctr"/>
            <a:r>
              <a:rPr lang="en-US">
                <a:solidFill>
                  <a:schemeClr val="bg1"/>
                </a:solidFill>
                <a:latin typeface="Manrope SemiBold" pitchFamily="2" charset="0"/>
              </a:rPr>
              <a:t>Get Started</a:t>
            </a:r>
            <a:endParaRPr lang="en-ID">
              <a:solidFill>
                <a:schemeClr val="bg1"/>
              </a:solidFill>
              <a:latin typeface="Manrope SemiBold" pitchFamily="2" charset="0"/>
            </a:endParaRPr>
          </a:p>
        </p:txBody>
      </p:sp>
    </p:spTree>
    <p:extLst>
      <p:ext uri="{BB962C8B-B14F-4D97-AF65-F5344CB8AC3E}">
        <p14:creationId xmlns:p14="http://schemas.microsoft.com/office/powerpoint/2010/main" val="16306201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D3B5F62-2592-4F1E-A1F7-7190D0AF2F06}"/>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3" name="TextBox 2">
            <a:extLst>
              <a:ext uri="{FF2B5EF4-FFF2-40B4-BE49-F238E27FC236}">
                <a16:creationId xmlns:a16="http://schemas.microsoft.com/office/drawing/2014/main" id="{C5E92DB0-E31B-438D-8BCB-4C69D6BA64BF}"/>
              </a:ext>
            </a:extLst>
          </p:cNvPr>
          <p:cNvSpPr txBox="1"/>
          <p:nvPr/>
        </p:nvSpPr>
        <p:spPr>
          <a:xfrm>
            <a:off x="1474865" y="3009614"/>
            <a:ext cx="2627827" cy="338554"/>
          </a:xfrm>
          <a:prstGeom prst="rect">
            <a:avLst/>
          </a:prstGeom>
          <a:noFill/>
        </p:spPr>
        <p:txBody>
          <a:bodyPr wrap="square" rtlCol="0">
            <a:spAutoFit/>
          </a:bodyPr>
          <a:lstStyle/>
          <a:p>
            <a:r>
              <a:rPr lang="en-US" sz="1600">
                <a:solidFill>
                  <a:srgbClr val="025CDE"/>
                </a:solidFill>
                <a:latin typeface="Manrope ExtraBold" pitchFamily="2" charset="0"/>
              </a:rPr>
              <a:t>TESTIMONIAL</a:t>
            </a:r>
            <a:endParaRPr lang="en-ID" sz="1600">
              <a:solidFill>
                <a:srgbClr val="025CDE"/>
              </a:solidFill>
              <a:latin typeface="Manrope ExtraBold" pitchFamily="2" charset="0"/>
            </a:endParaRPr>
          </a:p>
        </p:txBody>
      </p:sp>
      <p:sp>
        <p:nvSpPr>
          <p:cNvPr id="4" name="TextBox 3">
            <a:extLst>
              <a:ext uri="{FF2B5EF4-FFF2-40B4-BE49-F238E27FC236}">
                <a16:creationId xmlns:a16="http://schemas.microsoft.com/office/drawing/2014/main" id="{9F7CD81C-2FE2-4E84-B13B-B828DF829AEF}"/>
              </a:ext>
            </a:extLst>
          </p:cNvPr>
          <p:cNvSpPr txBox="1"/>
          <p:nvPr/>
        </p:nvSpPr>
        <p:spPr>
          <a:xfrm>
            <a:off x="1474865" y="3573840"/>
            <a:ext cx="5630785" cy="1569660"/>
          </a:xfrm>
          <a:prstGeom prst="rect">
            <a:avLst/>
          </a:prstGeom>
          <a:noFill/>
        </p:spPr>
        <p:txBody>
          <a:bodyPr wrap="square" rtlCol="0">
            <a:spAutoFit/>
          </a:bodyPr>
          <a:lstStyle/>
          <a:p>
            <a:r>
              <a:rPr lang="en-US" sz="4800">
                <a:solidFill>
                  <a:srgbClr val="1B1E28"/>
                </a:solidFill>
                <a:latin typeface="Manrope ExtraBold" pitchFamily="2" charset="0"/>
              </a:rPr>
              <a:t>What Our Customer Says</a:t>
            </a:r>
          </a:p>
        </p:txBody>
      </p:sp>
      <p:sp>
        <p:nvSpPr>
          <p:cNvPr id="5" name="TextBox 4">
            <a:extLst>
              <a:ext uri="{FF2B5EF4-FFF2-40B4-BE49-F238E27FC236}">
                <a16:creationId xmlns:a16="http://schemas.microsoft.com/office/drawing/2014/main" id="{4E76246A-482A-4859-9456-10890F972BD9}"/>
              </a:ext>
            </a:extLst>
          </p:cNvPr>
          <p:cNvSpPr txBox="1"/>
          <p:nvPr/>
        </p:nvSpPr>
        <p:spPr>
          <a:xfrm>
            <a:off x="1474865" y="5594614"/>
            <a:ext cx="5135485" cy="1699889"/>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 in elit, sed dori eiusmod tempor incididunt ut labore et dolore magna aliqua the. Sceleris question the fermentum dui faucibus in ornare. </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7" name="Oval 6">
            <a:extLst>
              <a:ext uri="{FF2B5EF4-FFF2-40B4-BE49-F238E27FC236}">
                <a16:creationId xmlns:a16="http://schemas.microsoft.com/office/drawing/2014/main" id="{4A795E0C-A0A3-43BB-B71E-9B0F60D9399E}"/>
              </a:ext>
            </a:extLst>
          </p:cNvPr>
          <p:cNvSpPr/>
          <p:nvPr/>
        </p:nvSpPr>
        <p:spPr>
          <a:xfrm>
            <a:off x="9144000" y="1704875"/>
            <a:ext cx="2192513" cy="2192513"/>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Oval 7">
            <a:extLst>
              <a:ext uri="{FF2B5EF4-FFF2-40B4-BE49-F238E27FC236}">
                <a16:creationId xmlns:a16="http://schemas.microsoft.com/office/drawing/2014/main" id="{D11763AB-4756-4732-A452-3374FF00718D}"/>
              </a:ext>
            </a:extLst>
          </p:cNvPr>
          <p:cNvSpPr/>
          <p:nvPr/>
        </p:nvSpPr>
        <p:spPr>
          <a:xfrm>
            <a:off x="9329645" y="1890520"/>
            <a:ext cx="1821222" cy="1821222"/>
          </a:xfrm>
          <a:prstGeom prst="ellipse">
            <a:avLst/>
          </a:prstGeom>
          <a:solidFill>
            <a:srgbClr val="BDD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F9890F8A-EDAB-4906-89EC-1B3D5E84DF76}"/>
              </a:ext>
            </a:extLst>
          </p:cNvPr>
          <p:cNvSpPr/>
          <p:nvPr/>
        </p:nvSpPr>
        <p:spPr>
          <a:xfrm>
            <a:off x="8661967" y="1333720"/>
            <a:ext cx="7319251" cy="3357759"/>
          </a:xfrm>
          <a:prstGeom prst="rect">
            <a:avLst/>
          </a:prstGeom>
          <a:solidFill>
            <a:srgbClr val="F7FAFF"/>
          </a:solidFill>
          <a:ln w="1905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1F437C74-720C-442D-94CA-A7886510406F}"/>
              </a:ext>
            </a:extLst>
          </p:cNvPr>
          <p:cNvSpPr txBox="1"/>
          <p:nvPr/>
        </p:nvSpPr>
        <p:spPr>
          <a:xfrm>
            <a:off x="12146958" y="3575856"/>
            <a:ext cx="2801814" cy="369332"/>
          </a:xfrm>
          <a:prstGeom prst="rect">
            <a:avLst/>
          </a:prstGeom>
          <a:noFill/>
        </p:spPr>
        <p:txBody>
          <a:bodyPr wrap="square" rtlCol="0">
            <a:spAutoFit/>
          </a:bodyPr>
          <a:lstStyle/>
          <a:p>
            <a:r>
              <a:rPr lang="en-US">
                <a:solidFill>
                  <a:srgbClr val="1B1E28"/>
                </a:solidFill>
                <a:latin typeface="Manrope SemiBold" pitchFamily="2" charset="0"/>
              </a:rPr>
              <a:t>Your Name Here</a:t>
            </a:r>
            <a:endParaRPr lang="en-ID">
              <a:solidFill>
                <a:srgbClr val="1B1E28"/>
              </a:solidFill>
              <a:latin typeface="Manrope SemiBold" pitchFamily="2" charset="0"/>
            </a:endParaRPr>
          </a:p>
        </p:txBody>
      </p:sp>
      <p:sp>
        <p:nvSpPr>
          <p:cNvPr id="11" name="TextBox 10">
            <a:extLst>
              <a:ext uri="{FF2B5EF4-FFF2-40B4-BE49-F238E27FC236}">
                <a16:creationId xmlns:a16="http://schemas.microsoft.com/office/drawing/2014/main" id="{CEC10CAE-E86A-497A-BC42-1811F38B4D5F}"/>
              </a:ext>
            </a:extLst>
          </p:cNvPr>
          <p:cNvSpPr txBox="1"/>
          <p:nvPr/>
        </p:nvSpPr>
        <p:spPr>
          <a:xfrm>
            <a:off x="12146958" y="3945188"/>
            <a:ext cx="2158593" cy="413255"/>
          </a:xfrm>
          <a:prstGeom prst="rect">
            <a:avLst/>
          </a:prstGeom>
          <a:noFill/>
        </p:spPr>
        <p:txBody>
          <a:bodyPr wrap="square" rtlCol="0">
            <a:spAutoFit/>
          </a:bodyPr>
          <a:lstStyle/>
          <a:p>
            <a:pPr>
              <a:lnSpc>
                <a:spcPct val="150000"/>
              </a:lnSpc>
            </a:pPr>
            <a:r>
              <a:rPr lang="en-US" sz="1600">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Job Position</a:t>
            </a:r>
            <a:endParaRPr lang="en-ID" sz="1600">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13" name="TextBox 12">
            <a:extLst>
              <a:ext uri="{FF2B5EF4-FFF2-40B4-BE49-F238E27FC236}">
                <a16:creationId xmlns:a16="http://schemas.microsoft.com/office/drawing/2014/main" id="{BF1B1486-AF74-490C-AB11-780EBA029416}"/>
              </a:ext>
            </a:extLst>
          </p:cNvPr>
          <p:cNvSpPr txBox="1"/>
          <p:nvPr/>
        </p:nvSpPr>
        <p:spPr>
          <a:xfrm>
            <a:off x="12146959" y="1666756"/>
            <a:ext cx="3563183" cy="1284391"/>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tura consectetur adipis in elit sedoru eiusmod tempor compas.</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14" name="Star: 5 Points 13">
            <a:extLst>
              <a:ext uri="{FF2B5EF4-FFF2-40B4-BE49-F238E27FC236}">
                <a16:creationId xmlns:a16="http://schemas.microsoft.com/office/drawing/2014/main" id="{09C345E0-5B08-4263-B5EA-B10C2E9BBBC5}"/>
              </a:ext>
            </a:extLst>
          </p:cNvPr>
          <p:cNvSpPr/>
          <p:nvPr/>
        </p:nvSpPr>
        <p:spPr>
          <a:xfrm>
            <a:off x="12214268" y="3198857"/>
            <a:ext cx="236401" cy="236401"/>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Star: 5 Points 14">
            <a:extLst>
              <a:ext uri="{FF2B5EF4-FFF2-40B4-BE49-F238E27FC236}">
                <a16:creationId xmlns:a16="http://schemas.microsoft.com/office/drawing/2014/main" id="{76E87F26-DBB6-4156-B80E-0D40FBEC1154}"/>
              </a:ext>
            </a:extLst>
          </p:cNvPr>
          <p:cNvSpPr/>
          <p:nvPr/>
        </p:nvSpPr>
        <p:spPr>
          <a:xfrm>
            <a:off x="12470783" y="3198857"/>
            <a:ext cx="236401" cy="236401"/>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Star: 5 Points 15">
            <a:extLst>
              <a:ext uri="{FF2B5EF4-FFF2-40B4-BE49-F238E27FC236}">
                <a16:creationId xmlns:a16="http://schemas.microsoft.com/office/drawing/2014/main" id="{606AFFEA-4CE4-49EF-BFEB-23ED72B2F79C}"/>
              </a:ext>
            </a:extLst>
          </p:cNvPr>
          <p:cNvSpPr/>
          <p:nvPr/>
        </p:nvSpPr>
        <p:spPr>
          <a:xfrm>
            <a:off x="12727298" y="3198857"/>
            <a:ext cx="236401" cy="236401"/>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Star: 5 Points 16">
            <a:extLst>
              <a:ext uri="{FF2B5EF4-FFF2-40B4-BE49-F238E27FC236}">
                <a16:creationId xmlns:a16="http://schemas.microsoft.com/office/drawing/2014/main" id="{A1CE75D3-487F-496C-8811-83F477CB0709}"/>
              </a:ext>
            </a:extLst>
          </p:cNvPr>
          <p:cNvSpPr/>
          <p:nvPr/>
        </p:nvSpPr>
        <p:spPr>
          <a:xfrm>
            <a:off x="12983813" y="3198857"/>
            <a:ext cx="236401" cy="236401"/>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Star: 5 Points 17">
            <a:extLst>
              <a:ext uri="{FF2B5EF4-FFF2-40B4-BE49-F238E27FC236}">
                <a16:creationId xmlns:a16="http://schemas.microsoft.com/office/drawing/2014/main" id="{47FBF962-2051-4C03-9E30-FB0A8F202812}"/>
              </a:ext>
            </a:extLst>
          </p:cNvPr>
          <p:cNvSpPr/>
          <p:nvPr/>
        </p:nvSpPr>
        <p:spPr>
          <a:xfrm>
            <a:off x="13240328" y="3198857"/>
            <a:ext cx="236401" cy="236401"/>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0AFBB05D-EC74-4DE7-A5D6-995AF1DD9B91}"/>
              </a:ext>
            </a:extLst>
          </p:cNvPr>
          <p:cNvSpPr/>
          <p:nvPr/>
        </p:nvSpPr>
        <p:spPr>
          <a:xfrm>
            <a:off x="9144000" y="5966676"/>
            <a:ext cx="2192513" cy="2192513"/>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Oval 20">
            <a:extLst>
              <a:ext uri="{FF2B5EF4-FFF2-40B4-BE49-F238E27FC236}">
                <a16:creationId xmlns:a16="http://schemas.microsoft.com/office/drawing/2014/main" id="{0E0ABEE3-6728-4DF0-840B-528331C875DE}"/>
              </a:ext>
            </a:extLst>
          </p:cNvPr>
          <p:cNvSpPr/>
          <p:nvPr/>
        </p:nvSpPr>
        <p:spPr>
          <a:xfrm>
            <a:off x="9329645" y="6152321"/>
            <a:ext cx="1821222" cy="1821222"/>
          </a:xfrm>
          <a:prstGeom prst="ellipse">
            <a:avLst/>
          </a:prstGeom>
          <a:solidFill>
            <a:srgbClr val="BDD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22">
            <a:extLst>
              <a:ext uri="{FF2B5EF4-FFF2-40B4-BE49-F238E27FC236}">
                <a16:creationId xmlns:a16="http://schemas.microsoft.com/office/drawing/2014/main" id="{B1FFB7B3-8E9F-41F7-92B0-B94C40968534}"/>
              </a:ext>
            </a:extLst>
          </p:cNvPr>
          <p:cNvSpPr/>
          <p:nvPr/>
        </p:nvSpPr>
        <p:spPr>
          <a:xfrm>
            <a:off x="8661967" y="5595521"/>
            <a:ext cx="7319251" cy="3357759"/>
          </a:xfrm>
          <a:prstGeom prst="rect">
            <a:avLst/>
          </a:prstGeom>
          <a:solidFill>
            <a:srgbClr val="F7FAFF"/>
          </a:solidFill>
          <a:ln w="1905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TextBox 23">
            <a:extLst>
              <a:ext uri="{FF2B5EF4-FFF2-40B4-BE49-F238E27FC236}">
                <a16:creationId xmlns:a16="http://schemas.microsoft.com/office/drawing/2014/main" id="{AF58CEFC-9BA6-460D-841F-DF09D68F2681}"/>
              </a:ext>
            </a:extLst>
          </p:cNvPr>
          <p:cNvSpPr txBox="1"/>
          <p:nvPr/>
        </p:nvSpPr>
        <p:spPr>
          <a:xfrm>
            <a:off x="12146958" y="7837657"/>
            <a:ext cx="2801814" cy="369332"/>
          </a:xfrm>
          <a:prstGeom prst="rect">
            <a:avLst/>
          </a:prstGeom>
          <a:noFill/>
        </p:spPr>
        <p:txBody>
          <a:bodyPr wrap="square" rtlCol="0">
            <a:spAutoFit/>
          </a:bodyPr>
          <a:lstStyle/>
          <a:p>
            <a:r>
              <a:rPr lang="en-US">
                <a:solidFill>
                  <a:srgbClr val="1B1E28"/>
                </a:solidFill>
                <a:latin typeface="Manrope SemiBold" pitchFamily="2" charset="0"/>
              </a:rPr>
              <a:t>Your Name Here</a:t>
            </a:r>
            <a:endParaRPr lang="en-ID">
              <a:solidFill>
                <a:srgbClr val="1B1E28"/>
              </a:solidFill>
              <a:latin typeface="Manrope SemiBold" pitchFamily="2" charset="0"/>
            </a:endParaRPr>
          </a:p>
        </p:txBody>
      </p:sp>
      <p:sp>
        <p:nvSpPr>
          <p:cNvPr id="25" name="TextBox 24">
            <a:extLst>
              <a:ext uri="{FF2B5EF4-FFF2-40B4-BE49-F238E27FC236}">
                <a16:creationId xmlns:a16="http://schemas.microsoft.com/office/drawing/2014/main" id="{51A349DA-1E07-4B4D-B269-CC14DCD651D8}"/>
              </a:ext>
            </a:extLst>
          </p:cNvPr>
          <p:cNvSpPr txBox="1"/>
          <p:nvPr/>
        </p:nvSpPr>
        <p:spPr>
          <a:xfrm>
            <a:off x="12146958" y="8206989"/>
            <a:ext cx="2158593" cy="413255"/>
          </a:xfrm>
          <a:prstGeom prst="rect">
            <a:avLst/>
          </a:prstGeom>
          <a:noFill/>
        </p:spPr>
        <p:txBody>
          <a:bodyPr wrap="square" rtlCol="0">
            <a:spAutoFit/>
          </a:bodyPr>
          <a:lstStyle/>
          <a:p>
            <a:pPr>
              <a:lnSpc>
                <a:spcPct val="150000"/>
              </a:lnSpc>
            </a:pPr>
            <a:r>
              <a:rPr lang="en-US" sz="1600">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Job Position</a:t>
            </a:r>
            <a:endParaRPr lang="en-ID" sz="1600">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26" name="TextBox 25">
            <a:extLst>
              <a:ext uri="{FF2B5EF4-FFF2-40B4-BE49-F238E27FC236}">
                <a16:creationId xmlns:a16="http://schemas.microsoft.com/office/drawing/2014/main" id="{073B2716-A628-442F-980F-00FC370C29CF}"/>
              </a:ext>
            </a:extLst>
          </p:cNvPr>
          <p:cNvSpPr txBox="1"/>
          <p:nvPr/>
        </p:nvSpPr>
        <p:spPr>
          <a:xfrm>
            <a:off x="12146959" y="5928557"/>
            <a:ext cx="3563183" cy="1284391"/>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tura consectetur adipis in elit sedoru eiusmod tempor compas.</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27" name="Star: 5 Points 26">
            <a:extLst>
              <a:ext uri="{FF2B5EF4-FFF2-40B4-BE49-F238E27FC236}">
                <a16:creationId xmlns:a16="http://schemas.microsoft.com/office/drawing/2014/main" id="{BFC9B487-17E1-4E40-B9A0-456645C07568}"/>
              </a:ext>
            </a:extLst>
          </p:cNvPr>
          <p:cNvSpPr/>
          <p:nvPr/>
        </p:nvSpPr>
        <p:spPr>
          <a:xfrm>
            <a:off x="12214268" y="7460658"/>
            <a:ext cx="236401" cy="236401"/>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Star: 5 Points 27">
            <a:extLst>
              <a:ext uri="{FF2B5EF4-FFF2-40B4-BE49-F238E27FC236}">
                <a16:creationId xmlns:a16="http://schemas.microsoft.com/office/drawing/2014/main" id="{80CF7FC4-D553-407A-A627-B983DD7DF3DA}"/>
              </a:ext>
            </a:extLst>
          </p:cNvPr>
          <p:cNvSpPr/>
          <p:nvPr/>
        </p:nvSpPr>
        <p:spPr>
          <a:xfrm>
            <a:off x="12470783" y="7460658"/>
            <a:ext cx="236401" cy="236401"/>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Star: 5 Points 28">
            <a:extLst>
              <a:ext uri="{FF2B5EF4-FFF2-40B4-BE49-F238E27FC236}">
                <a16:creationId xmlns:a16="http://schemas.microsoft.com/office/drawing/2014/main" id="{6C3AD07A-9177-493C-B744-5C32D080D17D}"/>
              </a:ext>
            </a:extLst>
          </p:cNvPr>
          <p:cNvSpPr/>
          <p:nvPr/>
        </p:nvSpPr>
        <p:spPr>
          <a:xfrm>
            <a:off x="12727298" y="7460658"/>
            <a:ext cx="236401" cy="236401"/>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Star: 5 Points 29">
            <a:extLst>
              <a:ext uri="{FF2B5EF4-FFF2-40B4-BE49-F238E27FC236}">
                <a16:creationId xmlns:a16="http://schemas.microsoft.com/office/drawing/2014/main" id="{CBFF1E3D-BBA7-4156-9CE3-FACF7F4A702A}"/>
              </a:ext>
            </a:extLst>
          </p:cNvPr>
          <p:cNvSpPr/>
          <p:nvPr/>
        </p:nvSpPr>
        <p:spPr>
          <a:xfrm>
            <a:off x="12983813" y="7460658"/>
            <a:ext cx="236401" cy="236401"/>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Star: 5 Points 30">
            <a:extLst>
              <a:ext uri="{FF2B5EF4-FFF2-40B4-BE49-F238E27FC236}">
                <a16:creationId xmlns:a16="http://schemas.microsoft.com/office/drawing/2014/main" id="{27C51C32-2761-4AAD-9AA1-6747066574BC}"/>
              </a:ext>
            </a:extLst>
          </p:cNvPr>
          <p:cNvSpPr/>
          <p:nvPr/>
        </p:nvSpPr>
        <p:spPr>
          <a:xfrm>
            <a:off x="13240328" y="7460658"/>
            <a:ext cx="236401" cy="236401"/>
          </a:xfrm>
          <a:prstGeom prst="star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Picture Placeholder 8">
            <a:extLst>
              <a:ext uri="{FF2B5EF4-FFF2-40B4-BE49-F238E27FC236}">
                <a16:creationId xmlns:a16="http://schemas.microsoft.com/office/drawing/2014/main" id="{5CC27728-088B-4BCB-A847-A9B1913B4F94}"/>
              </a:ext>
            </a:extLst>
          </p:cNvPr>
          <p:cNvSpPr>
            <a:spLocks noGrp="1"/>
          </p:cNvSpPr>
          <p:nvPr>
            <p:ph type="pic" sz="quarter" idx="14"/>
          </p:nvPr>
        </p:nvSpPr>
        <p:spPr/>
      </p:sp>
      <p:sp>
        <p:nvSpPr>
          <p:cNvPr id="22" name="Picture Placeholder 21">
            <a:extLst>
              <a:ext uri="{FF2B5EF4-FFF2-40B4-BE49-F238E27FC236}">
                <a16:creationId xmlns:a16="http://schemas.microsoft.com/office/drawing/2014/main" id="{8DC095A4-A2E5-4CAC-9821-3D0315262D32}"/>
              </a:ext>
            </a:extLst>
          </p:cNvPr>
          <p:cNvSpPr>
            <a:spLocks noGrp="1"/>
          </p:cNvSpPr>
          <p:nvPr>
            <p:ph type="pic" sz="quarter" idx="15"/>
          </p:nvPr>
        </p:nvSpPr>
        <p:spPr/>
      </p:sp>
    </p:spTree>
    <p:extLst>
      <p:ext uri="{BB962C8B-B14F-4D97-AF65-F5344CB8AC3E}">
        <p14:creationId xmlns:p14="http://schemas.microsoft.com/office/powerpoint/2010/main" val="40939097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5257441-B9CC-4EF1-9DF9-0BB2A8E976F0}"/>
              </a:ext>
            </a:extLst>
          </p:cNvPr>
          <p:cNvSpPr>
            <a:spLocks noGrp="1"/>
          </p:cNvSpPr>
          <p:nvPr>
            <p:ph type="pic" sz="quarter" idx="14"/>
          </p:nvPr>
        </p:nvSpPr>
        <p:spPr/>
      </p:sp>
      <p:sp>
        <p:nvSpPr>
          <p:cNvPr id="3" name="TextBox 2">
            <a:extLst>
              <a:ext uri="{FF2B5EF4-FFF2-40B4-BE49-F238E27FC236}">
                <a16:creationId xmlns:a16="http://schemas.microsoft.com/office/drawing/2014/main" id="{CC9E2CB7-5E69-4F78-B098-9FF2CF3C9C65}"/>
              </a:ext>
            </a:extLst>
          </p:cNvPr>
          <p:cNvSpPr txBox="1"/>
          <p:nvPr/>
        </p:nvSpPr>
        <p:spPr>
          <a:xfrm>
            <a:off x="12328559" y="1534104"/>
            <a:ext cx="2627827" cy="338554"/>
          </a:xfrm>
          <a:prstGeom prst="rect">
            <a:avLst/>
          </a:prstGeom>
          <a:noFill/>
        </p:spPr>
        <p:txBody>
          <a:bodyPr wrap="square" rtlCol="0">
            <a:spAutoFit/>
          </a:bodyPr>
          <a:lstStyle/>
          <a:p>
            <a:r>
              <a:rPr lang="en-US" sz="1600">
                <a:solidFill>
                  <a:srgbClr val="025CDE"/>
                </a:solidFill>
                <a:latin typeface="Manrope ExtraBold" pitchFamily="2" charset="0"/>
              </a:rPr>
              <a:t>GET IN TOUCH</a:t>
            </a:r>
            <a:endParaRPr lang="en-ID" sz="1600">
              <a:solidFill>
                <a:srgbClr val="025CDE"/>
              </a:solidFill>
              <a:latin typeface="Manrope ExtraBold" pitchFamily="2" charset="0"/>
            </a:endParaRPr>
          </a:p>
        </p:txBody>
      </p:sp>
      <p:sp>
        <p:nvSpPr>
          <p:cNvPr id="4" name="TextBox 3">
            <a:extLst>
              <a:ext uri="{FF2B5EF4-FFF2-40B4-BE49-F238E27FC236}">
                <a16:creationId xmlns:a16="http://schemas.microsoft.com/office/drawing/2014/main" id="{DF836379-D8A4-40E3-8696-CD92DE2672B3}"/>
              </a:ext>
            </a:extLst>
          </p:cNvPr>
          <p:cNvSpPr txBox="1"/>
          <p:nvPr/>
        </p:nvSpPr>
        <p:spPr>
          <a:xfrm>
            <a:off x="12328559" y="2098330"/>
            <a:ext cx="4602627" cy="830997"/>
          </a:xfrm>
          <a:prstGeom prst="rect">
            <a:avLst/>
          </a:prstGeom>
          <a:noFill/>
        </p:spPr>
        <p:txBody>
          <a:bodyPr wrap="square" rtlCol="0">
            <a:spAutoFit/>
          </a:bodyPr>
          <a:lstStyle/>
          <a:p>
            <a:r>
              <a:rPr lang="en-US" sz="4800">
                <a:solidFill>
                  <a:srgbClr val="1B1E28"/>
                </a:solidFill>
                <a:latin typeface="Manrope ExtraBold" pitchFamily="2" charset="0"/>
              </a:rPr>
              <a:t>Contact Us</a:t>
            </a:r>
          </a:p>
        </p:txBody>
      </p:sp>
      <p:pic>
        <p:nvPicPr>
          <p:cNvPr id="5" name="Graphic 4" descr="City">
            <a:extLst>
              <a:ext uri="{FF2B5EF4-FFF2-40B4-BE49-F238E27FC236}">
                <a16:creationId xmlns:a16="http://schemas.microsoft.com/office/drawing/2014/main" id="{F4F7253C-547F-4C24-B6A4-5E5B014E6A8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328559" y="3719126"/>
            <a:ext cx="540000" cy="540000"/>
          </a:xfrm>
          <a:prstGeom prst="rect">
            <a:avLst/>
          </a:prstGeom>
        </p:spPr>
      </p:pic>
      <p:sp>
        <p:nvSpPr>
          <p:cNvPr id="7" name="TextBox 6">
            <a:extLst>
              <a:ext uri="{FF2B5EF4-FFF2-40B4-BE49-F238E27FC236}">
                <a16:creationId xmlns:a16="http://schemas.microsoft.com/office/drawing/2014/main" id="{EDBD8B1F-1A2D-4CB7-A0F5-10B09DD0956D}"/>
              </a:ext>
            </a:extLst>
          </p:cNvPr>
          <p:cNvSpPr txBox="1"/>
          <p:nvPr/>
        </p:nvSpPr>
        <p:spPr>
          <a:xfrm>
            <a:off x="13235003" y="3682716"/>
            <a:ext cx="2554573" cy="400110"/>
          </a:xfrm>
          <a:prstGeom prst="rect">
            <a:avLst/>
          </a:prstGeom>
          <a:noFill/>
        </p:spPr>
        <p:txBody>
          <a:bodyPr wrap="square" rtlCol="0">
            <a:spAutoFit/>
          </a:bodyPr>
          <a:lstStyle/>
          <a:p>
            <a:r>
              <a:rPr lang="en-US" sz="2000" b="1">
                <a:solidFill>
                  <a:srgbClr val="041E3B"/>
                </a:solidFill>
                <a:latin typeface="Lexend Deca "/>
                <a:cs typeface="Poppins Medium" panose="00000600000000000000" pitchFamily="2" charset="0"/>
              </a:rPr>
              <a:t>Office Address</a:t>
            </a:r>
            <a:endParaRPr lang="en-ID" sz="2000" b="1">
              <a:solidFill>
                <a:srgbClr val="041E3B"/>
              </a:solidFill>
              <a:latin typeface="Lexend Deca "/>
              <a:cs typeface="Poppins Medium" panose="00000600000000000000" pitchFamily="2" charset="0"/>
            </a:endParaRPr>
          </a:p>
        </p:txBody>
      </p:sp>
      <p:sp>
        <p:nvSpPr>
          <p:cNvPr id="8" name="TextBox 7">
            <a:extLst>
              <a:ext uri="{FF2B5EF4-FFF2-40B4-BE49-F238E27FC236}">
                <a16:creationId xmlns:a16="http://schemas.microsoft.com/office/drawing/2014/main" id="{29853122-B5F0-41BD-9D26-C49292B716C0}"/>
              </a:ext>
            </a:extLst>
          </p:cNvPr>
          <p:cNvSpPr txBox="1"/>
          <p:nvPr/>
        </p:nvSpPr>
        <p:spPr>
          <a:xfrm>
            <a:off x="13233044" y="4161038"/>
            <a:ext cx="3303029" cy="888705"/>
          </a:xfrm>
          <a:prstGeom prst="rect">
            <a:avLst/>
          </a:prstGeom>
          <a:noFill/>
        </p:spPr>
        <p:txBody>
          <a:bodyPr wrap="square" rtlCol="0">
            <a:spAutoFit/>
          </a:bodyPr>
          <a:lstStyle/>
          <a:p>
            <a:pPr>
              <a:lnSpc>
                <a:spcPct val="150000"/>
              </a:lnSpc>
            </a:pPr>
            <a:r>
              <a:rPr lang="en-US">
                <a:solidFill>
                  <a:schemeClr val="tx1">
                    <a:lumMod val="65000"/>
                    <a:lumOff val="35000"/>
                  </a:schemeClr>
                </a:solidFill>
                <a:latin typeface="Jost" pitchFamily="2" charset="0"/>
                <a:ea typeface="Jost" pitchFamily="2" charset="0"/>
                <a:cs typeface="Catamaran" pitchFamily="2" charset="0"/>
              </a:rPr>
              <a:t>7 East 68th Street, New York, NY 10065 , United States</a:t>
            </a:r>
            <a:endParaRPr lang="en-ID">
              <a:solidFill>
                <a:schemeClr val="tx1">
                  <a:lumMod val="65000"/>
                  <a:lumOff val="35000"/>
                </a:schemeClr>
              </a:solidFill>
              <a:latin typeface="Jost" pitchFamily="2" charset="0"/>
              <a:ea typeface="Jost" pitchFamily="2" charset="0"/>
              <a:cs typeface="Catamaran" pitchFamily="2" charset="0"/>
            </a:endParaRPr>
          </a:p>
        </p:txBody>
      </p:sp>
      <p:pic>
        <p:nvPicPr>
          <p:cNvPr id="6" name="Graphic 5" descr="Telephone">
            <a:extLst>
              <a:ext uri="{FF2B5EF4-FFF2-40B4-BE49-F238E27FC236}">
                <a16:creationId xmlns:a16="http://schemas.microsoft.com/office/drawing/2014/main" id="{650C7069-A52C-4E31-98B8-24A09206EAA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328559" y="5662951"/>
            <a:ext cx="540000" cy="540000"/>
          </a:xfrm>
          <a:prstGeom prst="rect">
            <a:avLst/>
          </a:prstGeom>
        </p:spPr>
      </p:pic>
      <p:sp>
        <p:nvSpPr>
          <p:cNvPr id="9" name="TextBox 8">
            <a:extLst>
              <a:ext uri="{FF2B5EF4-FFF2-40B4-BE49-F238E27FC236}">
                <a16:creationId xmlns:a16="http://schemas.microsoft.com/office/drawing/2014/main" id="{F677DB46-B245-46DB-AF0C-7237C17F8DCA}"/>
              </a:ext>
            </a:extLst>
          </p:cNvPr>
          <p:cNvSpPr txBox="1"/>
          <p:nvPr/>
        </p:nvSpPr>
        <p:spPr>
          <a:xfrm>
            <a:off x="13235003" y="5662951"/>
            <a:ext cx="2554573" cy="400110"/>
          </a:xfrm>
          <a:prstGeom prst="rect">
            <a:avLst/>
          </a:prstGeom>
          <a:noFill/>
        </p:spPr>
        <p:txBody>
          <a:bodyPr wrap="square" rtlCol="0">
            <a:spAutoFit/>
          </a:bodyPr>
          <a:lstStyle/>
          <a:p>
            <a:r>
              <a:rPr lang="en-US" sz="2000" b="1">
                <a:solidFill>
                  <a:srgbClr val="041E3B"/>
                </a:solidFill>
                <a:latin typeface="Lexend Deca "/>
                <a:cs typeface="Poppins Medium" panose="00000600000000000000" pitchFamily="2" charset="0"/>
              </a:rPr>
              <a:t>Our Phone</a:t>
            </a:r>
            <a:endParaRPr lang="en-ID" sz="2000" b="1">
              <a:solidFill>
                <a:srgbClr val="041E3B"/>
              </a:solidFill>
              <a:latin typeface="Lexend Deca "/>
              <a:cs typeface="Poppins Medium" panose="00000600000000000000" pitchFamily="2" charset="0"/>
            </a:endParaRPr>
          </a:p>
        </p:txBody>
      </p:sp>
      <p:sp>
        <p:nvSpPr>
          <p:cNvPr id="10" name="TextBox 9">
            <a:extLst>
              <a:ext uri="{FF2B5EF4-FFF2-40B4-BE49-F238E27FC236}">
                <a16:creationId xmlns:a16="http://schemas.microsoft.com/office/drawing/2014/main" id="{487CD517-7591-41CA-AE78-60963ECADA5A}"/>
              </a:ext>
            </a:extLst>
          </p:cNvPr>
          <p:cNvSpPr txBox="1"/>
          <p:nvPr/>
        </p:nvSpPr>
        <p:spPr>
          <a:xfrm>
            <a:off x="13233045" y="6141273"/>
            <a:ext cx="2680874" cy="888705"/>
          </a:xfrm>
          <a:prstGeom prst="rect">
            <a:avLst/>
          </a:prstGeom>
          <a:noFill/>
        </p:spPr>
        <p:txBody>
          <a:bodyPr wrap="square" rtlCol="0">
            <a:spAutoFit/>
          </a:bodyPr>
          <a:lstStyle/>
          <a:p>
            <a:pPr>
              <a:lnSpc>
                <a:spcPct val="150000"/>
              </a:lnSpc>
            </a:pPr>
            <a:r>
              <a:rPr lang="en-US">
                <a:solidFill>
                  <a:schemeClr val="tx1">
                    <a:lumMod val="65000"/>
                    <a:lumOff val="35000"/>
                  </a:schemeClr>
                </a:solidFill>
                <a:latin typeface="Jost" pitchFamily="2" charset="0"/>
                <a:ea typeface="Jost" pitchFamily="2" charset="0"/>
                <a:cs typeface="Catamaran" pitchFamily="2" charset="0"/>
              </a:rPr>
              <a:t>+08 8983 9843 9201</a:t>
            </a:r>
          </a:p>
          <a:p>
            <a:pPr>
              <a:lnSpc>
                <a:spcPct val="150000"/>
              </a:lnSpc>
            </a:pPr>
            <a:r>
              <a:rPr lang="en-US">
                <a:solidFill>
                  <a:schemeClr val="tx1">
                    <a:lumMod val="65000"/>
                    <a:lumOff val="35000"/>
                  </a:schemeClr>
                </a:solidFill>
                <a:latin typeface="Jost" pitchFamily="2" charset="0"/>
                <a:ea typeface="Jost" pitchFamily="2" charset="0"/>
                <a:cs typeface="Catamaran" pitchFamily="2" charset="0"/>
              </a:rPr>
              <a:t>+08 7685 3629 0045</a:t>
            </a:r>
            <a:endParaRPr lang="en-ID">
              <a:solidFill>
                <a:schemeClr val="tx1">
                  <a:lumMod val="65000"/>
                  <a:lumOff val="35000"/>
                </a:schemeClr>
              </a:solidFill>
              <a:latin typeface="Jost" pitchFamily="2" charset="0"/>
              <a:ea typeface="Jost" pitchFamily="2" charset="0"/>
              <a:cs typeface="Catamaran" pitchFamily="2" charset="0"/>
            </a:endParaRPr>
          </a:p>
        </p:txBody>
      </p:sp>
      <p:sp>
        <p:nvSpPr>
          <p:cNvPr id="13" name="TextBox 12">
            <a:extLst>
              <a:ext uri="{FF2B5EF4-FFF2-40B4-BE49-F238E27FC236}">
                <a16:creationId xmlns:a16="http://schemas.microsoft.com/office/drawing/2014/main" id="{75384734-0AB8-495A-85EF-7282B9424763}"/>
              </a:ext>
            </a:extLst>
          </p:cNvPr>
          <p:cNvSpPr txBox="1"/>
          <p:nvPr/>
        </p:nvSpPr>
        <p:spPr>
          <a:xfrm>
            <a:off x="13235003" y="7643185"/>
            <a:ext cx="2830869" cy="400110"/>
          </a:xfrm>
          <a:prstGeom prst="rect">
            <a:avLst/>
          </a:prstGeom>
          <a:noFill/>
        </p:spPr>
        <p:txBody>
          <a:bodyPr wrap="square" rtlCol="0">
            <a:spAutoFit/>
          </a:bodyPr>
          <a:lstStyle/>
          <a:p>
            <a:r>
              <a:rPr lang="en-US" sz="2000" b="1">
                <a:solidFill>
                  <a:srgbClr val="041E3B"/>
                </a:solidFill>
                <a:latin typeface="Lexend Deca "/>
                <a:cs typeface="Poppins Medium" panose="00000600000000000000" pitchFamily="2" charset="0"/>
              </a:rPr>
              <a:t>Email &amp; Website</a:t>
            </a:r>
            <a:endParaRPr lang="en-ID" sz="2000" b="1">
              <a:solidFill>
                <a:srgbClr val="041E3B"/>
              </a:solidFill>
              <a:latin typeface="Lexend Deca "/>
              <a:cs typeface="Poppins Medium" panose="00000600000000000000" pitchFamily="2" charset="0"/>
            </a:endParaRPr>
          </a:p>
        </p:txBody>
      </p:sp>
      <p:sp>
        <p:nvSpPr>
          <p:cNvPr id="14" name="TextBox 13">
            <a:extLst>
              <a:ext uri="{FF2B5EF4-FFF2-40B4-BE49-F238E27FC236}">
                <a16:creationId xmlns:a16="http://schemas.microsoft.com/office/drawing/2014/main" id="{8536D529-62A1-4A5F-9B3D-FBAA15E302A2}"/>
              </a:ext>
            </a:extLst>
          </p:cNvPr>
          <p:cNvSpPr txBox="1"/>
          <p:nvPr/>
        </p:nvSpPr>
        <p:spPr>
          <a:xfrm>
            <a:off x="13233045" y="8121507"/>
            <a:ext cx="2680874" cy="888705"/>
          </a:xfrm>
          <a:prstGeom prst="rect">
            <a:avLst/>
          </a:prstGeom>
          <a:noFill/>
        </p:spPr>
        <p:txBody>
          <a:bodyPr wrap="square" rtlCol="0">
            <a:spAutoFit/>
          </a:bodyPr>
          <a:lstStyle/>
          <a:p>
            <a:pPr>
              <a:lnSpc>
                <a:spcPct val="150000"/>
              </a:lnSpc>
            </a:pPr>
            <a:r>
              <a:rPr lang="en-US">
                <a:solidFill>
                  <a:schemeClr val="tx1">
                    <a:lumMod val="65000"/>
                    <a:lumOff val="35000"/>
                  </a:schemeClr>
                </a:solidFill>
                <a:latin typeface="Jost" pitchFamily="2" charset="0"/>
                <a:ea typeface="Jost" pitchFamily="2" charset="0"/>
                <a:cs typeface="Catamaran" pitchFamily="2" charset="0"/>
              </a:rPr>
              <a:t>Info@ucleaner.com</a:t>
            </a:r>
          </a:p>
          <a:p>
            <a:pPr>
              <a:lnSpc>
                <a:spcPct val="150000"/>
              </a:lnSpc>
            </a:pPr>
            <a:r>
              <a:rPr lang="en-US">
                <a:solidFill>
                  <a:schemeClr val="tx1">
                    <a:lumMod val="65000"/>
                    <a:lumOff val="35000"/>
                  </a:schemeClr>
                </a:solidFill>
                <a:latin typeface="Jost" pitchFamily="2" charset="0"/>
                <a:ea typeface="Jost" pitchFamily="2" charset="0"/>
                <a:cs typeface="Catamaran" pitchFamily="2" charset="0"/>
              </a:rPr>
              <a:t>www.ucleaner.com</a:t>
            </a:r>
            <a:endParaRPr lang="en-ID">
              <a:solidFill>
                <a:schemeClr val="tx1">
                  <a:lumMod val="65000"/>
                  <a:lumOff val="35000"/>
                </a:schemeClr>
              </a:solidFill>
              <a:latin typeface="Jost" pitchFamily="2" charset="0"/>
              <a:ea typeface="Jost" pitchFamily="2" charset="0"/>
              <a:cs typeface="Catamaran" pitchFamily="2" charset="0"/>
            </a:endParaRPr>
          </a:p>
        </p:txBody>
      </p:sp>
      <p:pic>
        <p:nvPicPr>
          <p:cNvPr id="15" name="Graphic 14" descr="Mailbox">
            <a:extLst>
              <a:ext uri="{FF2B5EF4-FFF2-40B4-BE49-F238E27FC236}">
                <a16:creationId xmlns:a16="http://schemas.microsoft.com/office/drawing/2014/main" id="{9BA9E5EA-F21F-4787-97A8-1093ECA005E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2328559" y="7643185"/>
            <a:ext cx="540000" cy="540000"/>
          </a:xfrm>
          <a:prstGeom prst="rect">
            <a:avLst/>
          </a:prstGeom>
        </p:spPr>
      </p:pic>
      <p:sp>
        <p:nvSpPr>
          <p:cNvPr id="48" name="TextBox 47">
            <a:extLst>
              <a:ext uri="{FF2B5EF4-FFF2-40B4-BE49-F238E27FC236}">
                <a16:creationId xmlns:a16="http://schemas.microsoft.com/office/drawing/2014/main" id="{3FF5FF9C-CA4F-43DE-AD4C-AFF1346A9937}"/>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53" name="Oval 52">
            <a:extLst>
              <a:ext uri="{FF2B5EF4-FFF2-40B4-BE49-F238E27FC236}">
                <a16:creationId xmlns:a16="http://schemas.microsoft.com/office/drawing/2014/main" id="{1108E724-5F3F-4E3A-AF55-759A09797C00}"/>
              </a:ext>
            </a:extLst>
          </p:cNvPr>
          <p:cNvSpPr/>
          <p:nvPr/>
        </p:nvSpPr>
        <p:spPr>
          <a:xfrm>
            <a:off x="882331" y="9151059"/>
            <a:ext cx="550410" cy="550410"/>
          </a:xfrm>
          <a:prstGeom prst="ellipse">
            <a:avLst/>
          </a:prstGeom>
          <a:solidFill>
            <a:srgbClr val="025CD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Oval 53">
            <a:extLst>
              <a:ext uri="{FF2B5EF4-FFF2-40B4-BE49-F238E27FC236}">
                <a16:creationId xmlns:a16="http://schemas.microsoft.com/office/drawing/2014/main" id="{EF4B47DB-01BE-45C9-BE27-9832ADBC70C2}"/>
              </a:ext>
            </a:extLst>
          </p:cNvPr>
          <p:cNvSpPr/>
          <p:nvPr/>
        </p:nvSpPr>
        <p:spPr>
          <a:xfrm>
            <a:off x="1545271" y="9151059"/>
            <a:ext cx="550410" cy="550410"/>
          </a:xfrm>
          <a:prstGeom prst="ellipse">
            <a:avLst/>
          </a:prstGeom>
          <a:solidFill>
            <a:srgbClr val="025CD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5" name="Oval 54">
            <a:extLst>
              <a:ext uri="{FF2B5EF4-FFF2-40B4-BE49-F238E27FC236}">
                <a16:creationId xmlns:a16="http://schemas.microsoft.com/office/drawing/2014/main" id="{BD636C9B-6157-41D8-8C0E-E491F5848128}"/>
              </a:ext>
            </a:extLst>
          </p:cNvPr>
          <p:cNvSpPr/>
          <p:nvPr/>
        </p:nvSpPr>
        <p:spPr>
          <a:xfrm>
            <a:off x="2208211" y="9151059"/>
            <a:ext cx="550410" cy="550410"/>
          </a:xfrm>
          <a:prstGeom prst="ellipse">
            <a:avLst/>
          </a:prstGeom>
          <a:solidFill>
            <a:srgbClr val="025CD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6" name="Graphic 42">
            <a:extLst>
              <a:ext uri="{FF2B5EF4-FFF2-40B4-BE49-F238E27FC236}">
                <a16:creationId xmlns:a16="http://schemas.microsoft.com/office/drawing/2014/main" id="{932CDCB2-99C3-49B7-B3D9-A5AD34A78A46}"/>
              </a:ext>
            </a:extLst>
          </p:cNvPr>
          <p:cNvSpPr/>
          <p:nvPr/>
        </p:nvSpPr>
        <p:spPr>
          <a:xfrm>
            <a:off x="1717812" y="9342833"/>
            <a:ext cx="205329" cy="166862"/>
          </a:xfrm>
          <a:custGeom>
            <a:avLst/>
            <a:gdLst>
              <a:gd name="connsiteX0" fmla="*/ 205329 w 205329"/>
              <a:gd name="connsiteY0" fmla="*/ 19752 h 166862"/>
              <a:gd name="connsiteX1" fmla="*/ 181134 w 205329"/>
              <a:gd name="connsiteY1" fmla="*/ 26384 h 166862"/>
              <a:gd name="connsiteX2" fmla="*/ 199656 w 205329"/>
              <a:gd name="connsiteY2" fmla="*/ 3076 h 166862"/>
              <a:gd name="connsiteX3" fmla="*/ 172906 w 205329"/>
              <a:gd name="connsiteY3" fmla="*/ 13304 h 166862"/>
              <a:gd name="connsiteX4" fmla="*/ 142159 w 205329"/>
              <a:gd name="connsiteY4" fmla="*/ 0 h 166862"/>
              <a:gd name="connsiteX5" fmla="*/ 100037 w 205329"/>
              <a:gd name="connsiteY5" fmla="*/ 42126 h 166862"/>
              <a:gd name="connsiteX6" fmla="*/ 101129 w 205329"/>
              <a:gd name="connsiteY6" fmla="*/ 51725 h 166862"/>
              <a:gd name="connsiteX7" fmla="*/ 14296 w 205329"/>
              <a:gd name="connsiteY7" fmla="*/ 7711 h 166862"/>
              <a:gd name="connsiteX8" fmla="*/ 8594 w 205329"/>
              <a:gd name="connsiteY8" fmla="*/ 28893 h 166862"/>
              <a:gd name="connsiteX9" fmla="*/ 27334 w 205329"/>
              <a:gd name="connsiteY9" fmla="*/ 63954 h 166862"/>
              <a:gd name="connsiteX10" fmla="*/ 8253 w 205329"/>
              <a:gd name="connsiteY10" fmla="*/ 58682 h 166862"/>
              <a:gd name="connsiteX11" fmla="*/ 8249 w 205329"/>
              <a:gd name="connsiteY11" fmla="*/ 59215 h 166862"/>
              <a:gd name="connsiteX12" fmla="*/ 42043 w 205329"/>
              <a:gd name="connsiteY12" fmla="*/ 100520 h 166862"/>
              <a:gd name="connsiteX13" fmla="*/ 30943 w 205329"/>
              <a:gd name="connsiteY13" fmla="*/ 101996 h 166862"/>
              <a:gd name="connsiteX14" fmla="*/ 23016 w 205329"/>
              <a:gd name="connsiteY14" fmla="*/ 101237 h 166862"/>
              <a:gd name="connsiteX15" fmla="*/ 62366 w 205329"/>
              <a:gd name="connsiteY15" fmla="*/ 130492 h 166862"/>
              <a:gd name="connsiteX16" fmla="*/ 10049 w 205329"/>
              <a:gd name="connsiteY16" fmla="*/ 148527 h 166862"/>
              <a:gd name="connsiteX17" fmla="*/ 0 w 205329"/>
              <a:gd name="connsiteY17" fmla="*/ 147935 h 166862"/>
              <a:gd name="connsiteX18" fmla="*/ 64575 w 205329"/>
              <a:gd name="connsiteY18" fmla="*/ 166862 h 166862"/>
              <a:gd name="connsiteX19" fmla="*/ 184431 w 205329"/>
              <a:gd name="connsiteY19" fmla="*/ 47007 h 166862"/>
              <a:gd name="connsiteX20" fmla="*/ 184314 w 205329"/>
              <a:gd name="connsiteY20" fmla="*/ 41551 h 166862"/>
              <a:gd name="connsiteX21" fmla="*/ 205329 w 205329"/>
              <a:gd name="connsiteY21" fmla="*/ 19752 h 166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329" h="166862">
                <a:moveTo>
                  <a:pt x="205329" y="19752"/>
                </a:moveTo>
                <a:cubicBezTo>
                  <a:pt x="197781" y="23107"/>
                  <a:pt x="189657" y="25371"/>
                  <a:pt x="181134" y="26384"/>
                </a:cubicBezTo>
                <a:cubicBezTo>
                  <a:pt x="189837" y="21174"/>
                  <a:pt x="196510" y="12921"/>
                  <a:pt x="199656" y="3076"/>
                </a:cubicBezTo>
                <a:cubicBezTo>
                  <a:pt x="191516" y="7907"/>
                  <a:pt x="182505" y="11412"/>
                  <a:pt x="172906" y="13304"/>
                </a:cubicBezTo>
                <a:cubicBezTo>
                  <a:pt x="165224" y="5118"/>
                  <a:pt x="154275" y="0"/>
                  <a:pt x="142159" y="0"/>
                </a:cubicBezTo>
                <a:cubicBezTo>
                  <a:pt x="118897" y="0"/>
                  <a:pt x="100037" y="18860"/>
                  <a:pt x="100037" y="42126"/>
                </a:cubicBezTo>
                <a:cubicBezTo>
                  <a:pt x="100037" y="45423"/>
                  <a:pt x="100408" y="48637"/>
                  <a:pt x="101129" y="51725"/>
                </a:cubicBezTo>
                <a:cubicBezTo>
                  <a:pt x="66117" y="49966"/>
                  <a:pt x="35074" y="33198"/>
                  <a:pt x="14296" y="7711"/>
                </a:cubicBezTo>
                <a:cubicBezTo>
                  <a:pt x="10670" y="13930"/>
                  <a:pt x="8594" y="21165"/>
                  <a:pt x="8594" y="28893"/>
                </a:cubicBezTo>
                <a:cubicBezTo>
                  <a:pt x="8594" y="43506"/>
                  <a:pt x="16030" y="56402"/>
                  <a:pt x="27334" y="63954"/>
                </a:cubicBezTo>
                <a:cubicBezTo>
                  <a:pt x="20432" y="63733"/>
                  <a:pt x="13934" y="61837"/>
                  <a:pt x="8253" y="58682"/>
                </a:cubicBezTo>
                <a:cubicBezTo>
                  <a:pt x="8249" y="58857"/>
                  <a:pt x="8249" y="59036"/>
                  <a:pt x="8249" y="59215"/>
                </a:cubicBezTo>
                <a:cubicBezTo>
                  <a:pt x="8249" y="79622"/>
                  <a:pt x="22770" y="96644"/>
                  <a:pt x="42043" y="100520"/>
                </a:cubicBezTo>
                <a:cubicBezTo>
                  <a:pt x="38508" y="101479"/>
                  <a:pt x="34786" y="101996"/>
                  <a:pt x="30943" y="101996"/>
                </a:cubicBezTo>
                <a:cubicBezTo>
                  <a:pt x="28226" y="101996"/>
                  <a:pt x="25587" y="101733"/>
                  <a:pt x="23016" y="101237"/>
                </a:cubicBezTo>
                <a:cubicBezTo>
                  <a:pt x="28380" y="117972"/>
                  <a:pt x="43935" y="130155"/>
                  <a:pt x="62366" y="130492"/>
                </a:cubicBezTo>
                <a:cubicBezTo>
                  <a:pt x="47949" y="141792"/>
                  <a:pt x="29789" y="148527"/>
                  <a:pt x="10049" y="148527"/>
                </a:cubicBezTo>
                <a:cubicBezTo>
                  <a:pt x="6652" y="148527"/>
                  <a:pt x="3297" y="148327"/>
                  <a:pt x="0" y="147935"/>
                </a:cubicBezTo>
                <a:cubicBezTo>
                  <a:pt x="18648" y="159893"/>
                  <a:pt x="40788" y="166862"/>
                  <a:pt x="64575" y="166862"/>
                </a:cubicBezTo>
                <a:cubicBezTo>
                  <a:pt x="142063" y="166862"/>
                  <a:pt x="184431" y="102675"/>
                  <a:pt x="184431" y="47007"/>
                </a:cubicBezTo>
                <a:cubicBezTo>
                  <a:pt x="184431" y="45181"/>
                  <a:pt x="184393" y="43360"/>
                  <a:pt x="184314" y="41551"/>
                </a:cubicBezTo>
                <a:cubicBezTo>
                  <a:pt x="192542" y="35624"/>
                  <a:pt x="199686" y="28201"/>
                  <a:pt x="205329" y="19752"/>
                </a:cubicBezTo>
                <a:close/>
              </a:path>
            </a:pathLst>
          </a:custGeom>
          <a:solidFill>
            <a:schemeClr val="bg1"/>
          </a:solidFill>
          <a:ln w="4011" cap="flat">
            <a:noFill/>
            <a:prstDash val="solid"/>
            <a:miter/>
          </a:ln>
        </p:spPr>
        <p:txBody>
          <a:bodyPr rtlCol="0" anchor="ctr"/>
          <a:lstStyle/>
          <a:p>
            <a:endParaRPr lang="en-ID"/>
          </a:p>
        </p:txBody>
      </p:sp>
      <p:grpSp>
        <p:nvGrpSpPr>
          <p:cNvPr id="57" name="Graphic 38">
            <a:extLst>
              <a:ext uri="{FF2B5EF4-FFF2-40B4-BE49-F238E27FC236}">
                <a16:creationId xmlns:a16="http://schemas.microsoft.com/office/drawing/2014/main" id="{9B734483-0D77-4B05-A1B4-D8436A5032FA}"/>
              </a:ext>
            </a:extLst>
          </p:cNvPr>
          <p:cNvGrpSpPr/>
          <p:nvPr/>
        </p:nvGrpSpPr>
        <p:grpSpPr>
          <a:xfrm>
            <a:off x="2380050" y="9322898"/>
            <a:ext cx="206733" cy="206733"/>
            <a:chOff x="3166563" y="8542333"/>
            <a:chExt cx="206733" cy="206733"/>
          </a:xfrm>
          <a:solidFill>
            <a:schemeClr val="bg1"/>
          </a:solidFill>
        </p:grpSpPr>
        <p:sp>
          <p:nvSpPr>
            <p:cNvPr id="58" name="Freeform: Shape 57">
              <a:extLst>
                <a:ext uri="{FF2B5EF4-FFF2-40B4-BE49-F238E27FC236}">
                  <a16:creationId xmlns:a16="http://schemas.microsoft.com/office/drawing/2014/main" id="{B517ECD6-FE98-4143-A90D-AE85794059D8}"/>
                </a:ext>
              </a:extLst>
            </p:cNvPr>
            <p:cNvSpPr/>
            <p:nvPr/>
          </p:nvSpPr>
          <p:spPr>
            <a:xfrm>
              <a:off x="3216579" y="8591932"/>
              <a:ext cx="106701" cy="106701"/>
            </a:xfrm>
            <a:custGeom>
              <a:avLst/>
              <a:gdLst>
                <a:gd name="connsiteX0" fmla="*/ 53351 w 106701"/>
                <a:gd name="connsiteY0" fmla="*/ 0 h 106701"/>
                <a:gd name="connsiteX1" fmla="*/ 0 w 106701"/>
                <a:gd name="connsiteY1" fmla="*/ 53351 h 106701"/>
                <a:gd name="connsiteX2" fmla="*/ 53351 w 106701"/>
                <a:gd name="connsiteY2" fmla="*/ 106701 h 106701"/>
                <a:gd name="connsiteX3" fmla="*/ 106701 w 106701"/>
                <a:gd name="connsiteY3" fmla="*/ 53351 h 106701"/>
                <a:gd name="connsiteX4" fmla="*/ 53351 w 106701"/>
                <a:gd name="connsiteY4" fmla="*/ 0 h 106701"/>
                <a:gd name="connsiteX5" fmla="*/ 53351 w 106701"/>
                <a:gd name="connsiteY5" fmla="*/ 87528 h 106701"/>
                <a:gd name="connsiteX6" fmla="*/ 19173 w 106701"/>
                <a:gd name="connsiteY6" fmla="*/ 53351 h 106701"/>
                <a:gd name="connsiteX7" fmla="*/ 53351 w 106701"/>
                <a:gd name="connsiteY7" fmla="*/ 19173 h 106701"/>
                <a:gd name="connsiteX8" fmla="*/ 87528 w 106701"/>
                <a:gd name="connsiteY8" fmla="*/ 53351 h 106701"/>
                <a:gd name="connsiteX9" fmla="*/ 53351 w 106701"/>
                <a:gd name="connsiteY9" fmla="*/ 87528 h 106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701" h="106701">
                  <a:moveTo>
                    <a:pt x="53351" y="0"/>
                  </a:moveTo>
                  <a:cubicBezTo>
                    <a:pt x="24175" y="0"/>
                    <a:pt x="0" y="23758"/>
                    <a:pt x="0" y="53351"/>
                  </a:cubicBezTo>
                  <a:cubicBezTo>
                    <a:pt x="0" y="82944"/>
                    <a:pt x="23758" y="106701"/>
                    <a:pt x="53351" y="106701"/>
                  </a:cubicBezTo>
                  <a:cubicBezTo>
                    <a:pt x="82944" y="106701"/>
                    <a:pt x="106701" y="82527"/>
                    <a:pt x="106701" y="53351"/>
                  </a:cubicBezTo>
                  <a:cubicBezTo>
                    <a:pt x="106701" y="24174"/>
                    <a:pt x="82527" y="0"/>
                    <a:pt x="53351" y="0"/>
                  </a:cubicBezTo>
                  <a:close/>
                  <a:moveTo>
                    <a:pt x="53351" y="87528"/>
                  </a:moveTo>
                  <a:cubicBezTo>
                    <a:pt x="34595" y="87528"/>
                    <a:pt x="19173" y="72107"/>
                    <a:pt x="19173" y="53351"/>
                  </a:cubicBezTo>
                  <a:cubicBezTo>
                    <a:pt x="19173" y="34595"/>
                    <a:pt x="34595" y="19173"/>
                    <a:pt x="53351" y="19173"/>
                  </a:cubicBezTo>
                  <a:cubicBezTo>
                    <a:pt x="72107" y="19173"/>
                    <a:pt x="87528" y="34595"/>
                    <a:pt x="87528" y="53351"/>
                  </a:cubicBezTo>
                  <a:cubicBezTo>
                    <a:pt x="87528" y="72107"/>
                    <a:pt x="72107" y="87528"/>
                    <a:pt x="53351" y="87528"/>
                  </a:cubicBezTo>
                  <a:close/>
                </a:path>
              </a:pathLst>
            </a:custGeom>
            <a:grpFill/>
            <a:ln w="4011"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5B10E184-F422-4609-BFA3-45562E988BD5}"/>
                </a:ext>
              </a:extLst>
            </p:cNvPr>
            <p:cNvSpPr/>
            <p:nvPr/>
          </p:nvSpPr>
          <p:spPr>
            <a:xfrm>
              <a:off x="3313277" y="8578595"/>
              <a:ext cx="24174" cy="24174"/>
            </a:xfrm>
            <a:custGeom>
              <a:avLst/>
              <a:gdLst>
                <a:gd name="connsiteX0" fmla="*/ 24175 w 24174"/>
                <a:gd name="connsiteY0" fmla="*/ 12087 h 24174"/>
                <a:gd name="connsiteX1" fmla="*/ 12087 w 24174"/>
                <a:gd name="connsiteY1" fmla="*/ 24174 h 24174"/>
                <a:gd name="connsiteX2" fmla="*/ 0 w 24174"/>
                <a:gd name="connsiteY2" fmla="*/ 12087 h 24174"/>
                <a:gd name="connsiteX3" fmla="*/ 12087 w 24174"/>
                <a:gd name="connsiteY3" fmla="*/ 0 h 24174"/>
                <a:gd name="connsiteX4" fmla="*/ 24175 w 24174"/>
                <a:gd name="connsiteY4" fmla="*/ 12087 h 24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74" h="24174">
                  <a:moveTo>
                    <a:pt x="24175" y="12087"/>
                  </a:moveTo>
                  <a:cubicBezTo>
                    <a:pt x="24175" y="18763"/>
                    <a:pt x="18763" y="24174"/>
                    <a:pt x="12087" y="24174"/>
                  </a:cubicBezTo>
                  <a:cubicBezTo>
                    <a:pt x="5412" y="24174"/>
                    <a:pt x="0" y="18763"/>
                    <a:pt x="0" y="12087"/>
                  </a:cubicBezTo>
                  <a:cubicBezTo>
                    <a:pt x="0" y="5412"/>
                    <a:pt x="5412" y="0"/>
                    <a:pt x="12087" y="0"/>
                  </a:cubicBezTo>
                  <a:cubicBezTo>
                    <a:pt x="18763" y="0"/>
                    <a:pt x="24175" y="5412"/>
                    <a:pt x="24175" y="12087"/>
                  </a:cubicBezTo>
                  <a:close/>
                </a:path>
              </a:pathLst>
            </a:custGeom>
            <a:grpFill/>
            <a:ln w="4011"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34F150D6-D24D-4C69-A5B1-76BA2631248A}"/>
                </a:ext>
              </a:extLst>
            </p:cNvPr>
            <p:cNvSpPr/>
            <p:nvPr/>
          </p:nvSpPr>
          <p:spPr>
            <a:xfrm>
              <a:off x="3166563" y="8542333"/>
              <a:ext cx="206733" cy="206733"/>
            </a:xfrm>
            <a:custGeom>
              <a:avLst/>
              <a:gdLst>
                <a:gd name="connsiteX0" fmla="*/ 190062 w 206733"/>
                <a:gd name="connsiteY0" fmla="*/ 17089 h 206733"/>
                <a:gd name="connsiteX1" fmla="*/ 146297 w 206733"/>
                <a:gd name="connsiteY1" fmla="*/ 0 h 206733"/>
                <a:gd name="connsiteX2" fmla="*/ 60436 w 206733"/>
                <a:gd name="connsiteY2" fmla="*/ 0 h 206733"/>
                <a:gd name="connsiteX3" fmla="*/ 0 w 206733"/>
                <a:gd name="connsiteY3" fmla="*/ 60436 h 206733"/>
                <a:gd name="connsiteX4" fmla="*/ 0 w 206733"/>
                <a:gd name="connsiteY4" fmla="*/ 145881 h 206733"/>
                <a:gd name="connsiteX5" fmla="*/ 17506 w 206733"/>
                <a:gd name="connsiteY5" fmla="*/ 190478 h 206733"/>
                <a:gd name="connsiteX6" fmla="*/ 60853 w 206733"/>
                <a:gd name="connsiteY6" fmla="*/ 206734 h 206733"/>
                <a:gd name="connsiteX7" fmla="*/ 145881 w 206733"/>
                <a:gd name="connsiteY7" fmla="*/ 206734 h 206733"/>
                <a:gd name="connsiteX8" fmla="*/ 189645 w 206733"/>
                <a:gd name="connsiteY8" fmla="*/ 190478 h 206733"/>
                <a:gd name="connsiteX9" fmla="*/ 206734 w 206733"/>
                <a:gd name="connsiteY9" fmla="*/ 146297 h 206733"/>
                <a:gd name="connsiteX10" fmla="*/ 206734 w 206733"/>
                <a:gd name="connsiteY10" fmla="*/ 60436 h 206733"/>
                <a:gd name="connsiteX11" fmla="*/ 190062 w 206733"/>
                <a:gd name="connsiteY11" fmla="*/ 17089 h 206733"/>
                <a:gd name="connsiteX12" fmla="*/ 188394 w 206733"/>
                <a:gd name="connsiteY12" fmla="*/ 146297 h 206733"/>
                <a:gd name="connsiteX13" fmla="*/ 176307 w 206733"/>
                <a:gd name="connsiteY13" fmla="*/ 176724 h 206733"/>
                <a:gd name="connsiteX14" fmla="*/ 145881 w 206733"/>
                <a:gd name="connsiteY14" fmla="*/ 187561 h 206733"/>
                <a:gd name="connsiteX15" fmla="*/ 60853 w 206733"/>
                <a:gd name="connsiteY15" fmla="*/ 187561 h 206733"/>
                <a:gd name="connsiteX16" fmla="*/ 30427 w 206733"/>
                <a:gd name="connsiteY16" fmla="*/ 176724 h 206733"/>
                <a:gd name="connsiteX17" fmla="*/ 19173 w 206733"/>
                <a:gd name="connsiteY17" fmla="*/ 145881 h 206733"/>
                <a:gd name="connsiteX18" fmla="*/ 19173 w 206733"/>
                <a:gd name="connsiteY18" fmla="*/ 60436 h 206733"/>
                <a:gd name="connsiteX19" fmla="*/ 30427 w 206733"/>
                <a:gd name="connsiteY19" fmla="*/ 30010 h 206733"/>
                <a:gd name="connsiteX20" fmla="*/ 60853 w 206733"/>
                <a:gd name="connsiteY20" fmla="*/ 19173 h 206733"/>
                <a:gd name="connsiteX21" fmla="*/ 146714 w 206733"/>
                <a:gd name="connsiteY21" fmla="*/ 19173 h 206733"/>
                <a:gd name="connsiteX22" fmla="*/ 177141 w 206733"/>
                <a:gd name="connsiteY22" fmla="*/ 30427 h 206733"/>
                <a:gd name="connsiteX23" fmla="*/ 188394 w 206733"/>
                <a:gd name="connsiteY23" fmla="*/ 60436 h 206733"/>
                <a:gd name="connsiteX24" fmla="*/ 188394 w 206733"/>
                <a:gd name="connsiteY24" fmla="*/ 146297 h 206733"/>
                <a:gd name="connsiteX25" fmla="*/ 188394 w 206733"/>
                <a:gd name="connsiteY25" fmla="*/ 146297 h 206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6733" h="206733">
                  <a:moveTo>
                    <a:pt x="190062" y="17089"/>
                  </a:moveTo>
                  <a:cubicBezTo>
                    <a:pt x="179225" y="5835"/>
                    <a:pt x="163803" y="0"/>
                    <a:pt x="146297" y="0"/>
                  </a:cubicBezTo>
                  <a:lnTo>
                    <a:pt x="60436" y="0"/>
                  </a:lnTo>
                  <a:cubicBezTo>
                    <a:pt x="24175" y="0"/>
                    <a:pt x="0" y="24175"/>
                    <a:pt x="0" y="60436"/>
                  </a:cubicBezTo>
                  <a:lnTo>
                    <a:pt x="0" y="145881"/>
                  </a:lnTo>
                  <a:cubicBezTo>
                    <a:pt x="0" y="163803"/>
                    <a:pt x="5835" y="179225"/>
                    <a:pt x="17506" y="190478"/>
                  </a:cubicBezTo>
                  <a:cubicBezTo>
                    <a:pt x="28759" y="201315"/>
                    <a:pt x="43764" y="206734"/>
                    <a:pt x="60853" y="206734"/>
                  </a:cubicBezTo>
                  <a:lnTo>
                    <a:pt x="145881" y="206734"/>
                  </a:lnTo>
                  <a:cubicBezTo>
                    <a:pt x="163803" y="206734"/>
                    <a:pt x="178808" y="200898"/>
                    <a:pt x="189645" y="190478"/>
                  </a:cubicBezTo>
                  <a:cubicBezTo>
                    <a:pt x="200898" y="179642"/>
                    <a:pt x="206734" y="164220"/>
                    <a:pt x="206734" y="146297"/>
                  </a:cubicBezTo>
                  <a:lnTo>
                    <a:pt x="206734" y="60436"/>
                  </a:lnTo>
                  <a:cubicBezTo>
                    <a:pt x="206734" y="42931"/>
                    <a:pt x="200898" y="27926"/>
                    <a:pt x="190062" y="17089"/>
                  </a:cubicBezTo>
                  <a:close/>
                  <a:moveTo>
                    <a:pt x="188394" y="146297"/>
                  </a:moveTo>
                  <a:cubicBezTo>
                    <a:pt x="188394" y="159218"/>
                    <a:pt x="183810" y="169638"/>
                    <a:pt x="176307" y="176724"/>
                  </a:cubicBezTo>
                  <a:cubicBezTo>
                    <a:pt x="168805" y="183810"/>
                    <a:pt x="158385" y="187561"/>
                    <a:pt x="145881" y="187561"/>
                  </a:cubicBezTo>
                  <a:lnTo>
                    <a:pt x="60853" y="187561"/>
                  </a:lnTo>
                  <a:cubicBezTo>
                    <a:pt x="48349" y="187561"/>
                    <a:pt x="37929" y="183810"/>
                    <a:pt x="30427" y="176724"/>
                  </a:cubicBezTo>
                  <a:cubicBezTo>
                    <a:pt x="22924" y="169222"/>
                    <a:pt x="19173" y="158801"/>
                    <a:pt x="19173" y="145881"/>
                  </a:cubicBezTo>
                  <a:lnTo>
                    <a:pt x="19173" y="60436"/>
                  </a:lnTo>
                  <a:cubicBezTo>
                    <a:pt x="19173" y="47932"/>
                    <a:pt x="22924" y="37512"/>
                    <a:pt x="30427" y="30010"/>
                  </a:cubicBezTo>
                  <a:cubicBezTo>
                    <a:pt x="37512" y="22924"/>
                    <a:pt x="48349" y="19173"/>
                    <a:pt x="60853" y="19173"/>
                  </a:cubicBezTo>
                  <a:lnTo>
                    <a:pt x="146714" y="19173"/>
                  </a:lnTo>
                  <a:cubicBezTo>
                    <a:pt x="159218" y="19173"/>
                    <a:pt x="169638" y="22924"/>
                    <a:pt x="177141" y="30427"/>
                  </a:cubicBezTo>
                  <a:cubicBezTo>
                    <a:pt x="184226" y="37929"/>
                    <a:pt x="188394" y="48349"/>
                    <a:pt x="188394" y="60436"/>
                  </a:cubicBezTo>
                  <a:lnTo>
                    <a:pt x="188394" y="146297"/>
                  </a:lnTo>
                  <a:lnTo>
                    <a:pt x="188394" y="146297"/>
                  </a:lnTo>
                  <a:close/>
                </a:path>
              </a:pathLst>
            </a:custGeom>
            <a:grpFill/>
            <a:ln w="4011" cap="flat">
              <a:noFill/>
              <a:prstDash val="solid"/>
              <a:miter/>
            </a:ln>
          </p:spPr>
          <p:txBody>
            <a:bodyPr rtlCol="0" anchor="ctr"/>
            <a:lstStyle/>
            <a:p>
              <a:endParaRPr lang="en-ID"/>
            </a:p>
          </p:txBody>
        </p:sp>
      </p:grpSp>
      <p:sp>
        <p:nvSpPr>
          <p:cNvPr id="61" name="Graphic 44">
            <a:extLst>
              <a:ext uri="{FF2B5EF4-FFF2-40B4-BE49-F238E27FC236}">
                <a16:creationId xmlns:a16="http://schemas.microsoft.com/office/drawing/2014/main" id="{B632D3C6-16A1-44E5-8CFB-60BF9D18B20D}"/>
              </a:ext>
            </a:extLst>
          </p:cNvPr>
          <p:cNvSpPr/>
          <p:nvPr/>
        </p:nvSpPr>
        <p:spPr>
          <a:xfrm>
            <a:off x="1110755" y="9325586"/>
            <a:ext cx="93563" cy="201356"/>
          </a:xfrm>
          <a:custGeom>
            <a:avLst/>
            <a:gdLst>
              <a:gd name="connsiteX0" fmla="*/ 93564 w 93563"/>
              <a:gd name="connsiteY0" fmla="*/ 65200 h 201356"/>
              <a:gd name="connsiteX1" fmla="*/ 61699 w 93563"/>
              <a:gd name="connsiteY1" fmla="*/ 65200 h 201356"/>
              <a:gd name="connsiteX2" fmla="*/ 61699 w 93563"/>
              <a:gd name="connsiteY2" fmla="*/ 44302 h 201356"/>
              <a:gd name="connsiteX3" fmla="*/ 70565 w 93563"/>
              <a:gd name="connsiteY3" fmla="*/ 34624 h 201356"/>
              <a:gd name="connsiteX4" fmla="*/ 93051 w 93563"/>
              <a:gd name="connsiteY4" fmla="*/ 34624 h 201356"/>
              <a:gd name="connsiteX5" fmla="*/ 93051 w 93563"/>
              <a:gd name="connsiteY5" fmla="*/ 121 h 201356"/>
              <a:gd name="connsiteX6" fmla="*/ 62083 w 93563"/>
              <a:gd name="connsiteY6" fmla="*/ 0 h 201356"/>
              <a:gd name="connsiteX7" fmla="*/ 19881 w 93563"/>
              <a:gd name="connsiteY7" fmla="*/ 42201 h 201356"/>
              <a:gd name="connsiteX8" fmla="*/ 19881 w 93563"/>
              <a:gd name="connsiteY8" fmla="*/ 65200 h 201356"/>
              <a:gd name="connsiteX9" fmla="*/ 0 w 93563"/>
              <a:gd name="connsiteY9" fmla="*/ 65200 h 201356"/>
              <a:gd name="connsiteX10" fmla="*/ 0 w 93563"/>
              <a:gd name="connsiteY10" fmla="*/ 100753 h 201356"/>
              <a:gd name="connsiteX11" fmla="*/ 19881 w 93563"/>
              <a:gd name="connsiteY11" fmla="*/ 100753 h 201356"/>
              <a:gd name="connsiteX12" fmla="*/ 19881 w 93563"/>
              <a:gd name="connsiteY12" fmla="*/ 201357 h 201356"/>
              <a:gd name="connsiteX13" fmla="*/ 61699 w 93563"/>
              <a:gd name="connsiteY13" fmla="*/ 201357 h 201356"/>
              <a:gd name="connsiteX14" fmla="*/ 61699 w 93563"/>
              <a:gd name="connsiteY14" fmla="*/ 100753 h 201356"/>
              <a:gd name="connsiteX15" fmla="*/ 89917 w 93563"/>
              <a:gd name="connsiteY15" fmla="*/ 100753 h 201356"/>
              <a:gd name="connsiteX16" fmla="*/ 93564 w 93563"/>
              <a:gd name="connsiteY16" fmla="*/ 65200 h 201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3563" h="201356">
                <a:moveTo>
                  <a:pt x="93564" y="65200"/>
                </a:moveTo>
                <a:lnTo>
                  <a:pt x="61699" y="65200"/>
                </a:lnTo>
                <a:lnTo>
                  <a:pt x="61699" y="44302"/>
                </a:lnTo>
                <a:cubicBezTo>
                  <a:pt x="61699" y="36453"/>
                  <a:pt x="66901" y="34624"/>
                  <a:pt x="70565" y="34624"/>
                </a:cubicBezTo>
                <a:cubicBezTo>
                  <a:pt x="74220" y="34624"/>
                  <a:pt x="93051" y="34624"/>
                  <a:pt x="93051" y="34624"/>
                </a:cubicBezTo>
                <a:lnTo>
                  <a:pt x="93051" y="121"/>
                </a:lnTo>
                <a:lnTo>
                  <a:pt x="62083" y="0"/>
                </a:lnTo>
                <a:cubicBezTo>
                  <a:pt x="27705" y="0"/>
                  <a:pt x="19881" y="25733"/>
                  <a:pt x="19881" y="42201"/>
                </a:cubicBezTo>
                <a:lnTo>
                  <a:pt x="19881" y="65200"/>
                </a:lnTo>
                <a:lnTo>
                  <a:pt x="0" y="65200"/>
                </a:lnTo>
                <a:lnTo>
                  <a:pt x="0" y="100753"/>
                </a:lnTo>
                <a:lnTo>
                  <a:pt x="19881" y="100753"/>
                </a:lnTo>
                <a:cubicBezTo>
                  <a:pt x="19881" y="146381"/>
                  <a:pt x="19881" y="201357"/>
                  <a:pt x="19881" y="201357"/>
                </a:cubicBezTo>
                <a:lnTo>
                  <a:pt x="61699" y="201357"/>
                </a:lnTo>
                <a:cubicBezTo>
                  <a:pt x="61699" y="201357"/>
                  <a:pt x="61699" y="145839"/>
                  <a:pt x="61699" y="100753"/>
                </a:cubicBezTo>
                <a:lnTo>
                  <a:pt x="89917" y="100753"/>
                </a:lnTo>
                <a:lnTo>
                  <a:pt x="93564" y="65200"/>
                </a:lnTo>
                <a:close/>
              </a:path>
            </a:pathLst>
          </a:custGeom>
          <a:solidFill>
            <a:schemeClr val="bg1"/>
          </a:solidFill>
          <a:ln w="4011" cap="flat">
            <a:noFill/>
            <a:prstDash val="solid"/>
            <a:miter/>
          </a:ln>
        </p:spPr>
        <p:txBody>
          <a:bodyPr rtlCol="0" anchor="ctr"/>
          <a:lstStyle/>
          <a:p>
            <a:endParaRPr lang="en-ID"/>
          </a:p>
        </p:txBody>
      </p:sp>
      <p:sp>
        <p:nvSpPr>
          <p:cNvPr id="62" name="TextBox 61">
            <a:extLst>
              <a:ext uri="{FF2B5EF4-FFF2-40B4-BE49-F238E27FC236}">
                <a16:creationId xmlns:a16="http://schemas.microsoft.com/office/drawing/2014/main" id="{47DCE7EF-B6F2-4E7C-9FDA-251D039C995B}"/>
              </a:ext>
            </a:extLst>
          </p:cNvPr>
          <p:cNvSpPr txBox="1"/>
          <p:nvPr/>
        </p:nvSpPr>
        <p:spPr>
          <a:xfrm>
            <a:off x="3059600" y="9168084"/>
            <a:ext cx="1785087" cy="515526"/>
          </a:xfrm>
          <a:prstGeom prst="rect">
            <a:avLst/>
          </a:prstGeom>
          <a:noFill/>
        </p:spPr>
        <p:txBody>
          <a:bodyPr wrap="square" rtlCol="0">
            <a:spAutoFit/>
          </a:bodyPr>
          <a:lstStyle/>
          <a:p>
            <a:pPr>
              <a:lnSpc>
                <a:spcPct val="150000"/>
              </a:lnSpc>
            </a:pPr>
            <a:r>
              <a:rPr lang="en-US" sz="2000">
                <a:solidFill>
                  <a:schemeClr val="bg1"/>
                </a:solidFill>
                <a:latin typeface="Jost SemiBold" pitchFamily="2" charset="0"/>
                <a:ea typeface="Jost SemiBold" pitchFamily="2" charset="0"/>
                <a:cs typeface="Catamaran" pitchFamily="2" charset="0"/>
              </a:rPr>
              <a:t>Libsawork</a:t>
            </a:r>
            <a:endParaRPr lang="en-ID" sz="2000">
              <a:solidFill>
                <a:schemeClr val="bg1"/>
              </a:solidFill>
              <a:latin typeface="Jost SemiBold" pitchFamily="2" charset="0"/>
              <a:ea typeface="Jost SemiBold" pitchFamily="2" charset="0"/>
              <a:cs typeface="Catamaran" pitchFamily="2" charset="0"/>
            </a:endParaRPr>
          </a:p>
        </p:txBody>
      </p:sp>
    </p:spTree>
    <p:extLst>
      <p:ext uri="{BB962C8B-B14F-4D97-AF65-F5344CB8AC3E}">
        <p14:creationId xmlns:p14="http://schemas.microsoft.com/office/powerpoint/2010/main" val="19486613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091EA1D-8C4A-4ABF-A101-1A84B7E1D799}"/>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6" name="TextBox 5">
            <a:extLst>
              <a:ext uri="{FF2B5EF4-FFF2-40B4-BE49-F238E27FC236}">
                <a16:creationId xmlns:a16="http://schemas.microsoft.com/office/drawing/2014/main" id="{30721E92-2F54-4E9E-8751-22D10E909C65}"/>
              </a:ext>
            </a:extLst>
          </p:cNvPr>
          <p:cNvSpPr txBox="1"/>
          <p:nvPr/>
        </p:nvSpPr>
        <p:spPr>
          <a:xfrm>
            <a:off x="1470808" y="1996143"/>
            <a:ext cx="2092119" cy="338554"/>
          </a:xfrm>
          <a:prstGeom prst="rect">
            <a:avLst/>
          </a:prstGeom>
          <a:noFill/>
        </p:spPr>
        <p:txBody>
          <a:bodyPr wrap="square" rtlCol="0">
            <a:spAutoFit/>
          </a:bodyPr>
          <a:lstStyle/>
          <a:p>
            <a:r>
              <a:rPr lang="en-US" sz="1600">
                <a:solidFill>
                  <a:srgbClr val="025CDE"/>
                </a:solidFill>
                <a:latin typeface="Manrope ExtraBold" pitchFamily="2" charset="0"/>
              </a:rPr>
              <a:t>ABOUT US</a:t>
            </a:r>
            <a:endParaRPr lang="en-ID" sz="1600">
              <a:solidFill>
                <a:srgbClr val="025CDE"/>
              </a:solidFill>
              <a:latin typeface="Manrope ExtraBold" pitchFamily="2" charset="0"/>
            </a:endParaRPr>
          </a:p>
        </p:txBody>
      </p:sp>
      <p:sp>
        <p:nvSpPr>
          <p:cNvPr id="7" name="TextBox 6">
            <a:extLst>
              <a:ext uri="{FF2B5EF4-FFF2-40B4-BE49-F238E27FC236}">
                <a16:creationId xmlns:a16="http://schemas.microsoft.com/office/drawing/2014/main" id="{811B2623-0B72-4A40-892D-134DB6592538}"/>
              </a:ext>
            </a:extLst>
          </p:cNvPr>
          <p:cNvSpPr txBox="1"/>
          <p:nvPr/>
        </p:nvSpPr>
        <p:spPr>
          <a:xfrm>
            <a:off x="1470807" y="2562743"/>
            <a:ext cx="7673193" cy="1569660"/>
          </a:xfrm>
          <a:prstGeom prst="rect">
            <a:avLst/>
          </a:prstGeom>
          <a:noFill/>
        </p:spPr>
        <p:txBody>
          <a:bodyPr wrap="square" rtlCol="0">
            <a:spAutoFit/>
          </a:bodyPr>
          <a:lstStyle/>
          <a:p>
            <a:r>
              <a:rPr lang="en-US" sz="4800">
                <a:solidFill>
                  <a:srgbClr val="1B1E28"/>
                </a:solidFill>
                <a:latin typeface="Manrope ExtraBold" pitchFamily="2" charset="0"/>
              </a:rPr>
              <a:t>Comfortable Working Atmosphere</a:t>
            </a:r>
            <a:endParaRPr lang="en-ID" sz="4800">
              <a:solidFill>
                <a:srgbClr val="1B1E28"/>
              </a:solidFill>
              <a:latin typeface="Manrope ExtraBold" pitchFamily="2" charset="0"/>
            </a:endParaRPr>
          </a:p>
        </p:txBody>
      </p:sp>
      <p:sp>
        <p:nvSpPr>
          <p:cNvPr id="9" name="TextBox 8">
            <a:extLst>
              <a:ext uri="{FF2B5EF4-FFF2-40B4-BE49-F238E27FC236}">
                <a16:creationId xmlns:a16="http://schemas.microsoft.com/office/drawing/2014/main" id="{A8CEBA71-0999-4F62-ADA0-5130518C09F6}"/>
              </a:ext>
            </a:extLst>
          </p:cNvPr>
          <p:cNvSpPr txBox="1"/>
          <p:nvPr/>
        </p:nvSpPr>
        <p:spPr>
          <a:xfrm>
            <a:off x="1470807" y="4496131"/>
            <a:ext cx="9730593" cy="1284391"/>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adipiscing elit, sed do eiusmod tempor incididunt ut labore et dolore magna aliqua. Scelerisque fermentum dui faucibus in ornare. Consectetur libero id faucibus nisl. Tempus egestas sed sed risus. Viverra justo nec ultrices dui sapien. </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10" name="TextBox 9">
            <a:extLst>
              <a:ext uri="{FF2B5EF4-FFF2-40B4-BE49-F238E27FC236}">
                <a16:creationId xmlns:a16="http://schemas.microsoft.com/office/drawing/2014/main" id="{5888BF40-201B-417D-ADB8-F5C5B005CED4}"/>
              </a:ext>
            </a:extLst>
          </p:cNvPr>
          <p:cNvSpPr txBox="1"/>
          <p:nvPr/>
        </p:nvSpPr>
        <p:spPr>
          <a:xfrm>
            <a:off x="1470807" y="7562521"/>
            <a:ext cx="3063093" cy="400110"/>
          </a:xfrm>
          <a:prstGeom prst="rect">
            <a:avLst/>
          </a:prstGeom>
          <a:noFill/>
        </p:spPr>
        <p:txBody>
          <a:bodyPr wrap="square" rtlCol="0">
            <a:spAutoFit/>
          </a:bodyPr>
          <a:lstStyle/>
          <a:p>
            <a:r>
              <a:rPr lang="en-US" sz="2000">
                <a:solidFill>
                  <a:schemeClr val="bg1"/>
                </a:solidFill>
                <a:latin typeface="Manrope SemiBold" pitchFamily="2" charset="0"/>
              </a:rPr>
              <a:t>Office Space Area</a:t>
            </a:r>
            <a:endParaRPr lang="en-ID" sz="2000">
              <a:solidFill>
                <a:schemeClr val="bg1"/>
              </a:solidFill>
              <a:latin typeface="Manrope SemiBold" pitchFamily="2" charset="0"/>
            </a:endParaRPr>
          </a:p>
        </p:txBody>
      </p:sp>
      <p:sp>
        <p:nvSpPr>
          <p:cNvPr id="11" name="TextBox 10">
            <a:extLst>
              <a:ext uri="{FF2B5EF4-FFF2-40B4-BE49-F238E27FC236}">
                <a16:creationId xmlns:a16="http://schemas.microsoft.com/office/drawing/2014/main" id="{6FA0F735-09BF-4BB1-AEAC-8242F57E9109}"/>
              </a:ext>
            </a:extLst>
          </p:cNvPr>
          <p:cNvSpPr txBox="1"/>
          <p:nvPr/>
        </p:nvSpPr>
        <p:spPr>
          <a:xfrm>
            <a:off x="1472541" y="8090270"/>
            <a:ext cx="6738011" cy="1284391"/>
          </a:xfrm>
          <a:prstGeom prst="rect">
            <a:avLst/>
          </a:prstGeom>
          <a:noFill/>
        </p:spPr>
        <p:txBody>
          <a:bodyPr wrap="square" rtlCol="0">
            <a:spAutoFit/>
          </a:bodyPr>
          <a:lstStyle/>
          <a:p>
            <a:pPr>
              <a:lnSpc>
                <a:spcPct val="150000"/>
              </a:lnSpc>
            </a:pPr>
            <a:r>
              <a:rPr lang="en-US">
                <a:solidFill>
                  <a:schemeClr val="bg1">
                    <a:lumMod val="9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adipiscing elit, sed do eiusmod tempor incididunt ut labore et dolore magna aliqua. Scelerisque fermentum dui faucibus in ornare. </a:t>
            </a:r>
            <a:endParaRPr lang="en-ID">
              <a:solidFill>
                <a:schemeClr val="bg1">
                  <a:lumMod val="9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35" name="TextBox 34">
            <a:extLst>
              <a:ext uri="{FF2B5EF4-FFF2-40B4-BE49-F238E27FC236}">
                <a16:creationId xmlns:a16="http://schemas.microsoft.com/office/drawing/2014/main" id="{D31BD497-965E-42B6-8FD4-43C2838C9137}"/>
              </a:ext>
            </a:extLst>
          </p:cNvPr>
          <p:cNvSpPr txBox="1"/>
          <p:nvPr/>
        </p:nvSpPr>
        <p:spPr>
          <a:xfrm>
            <a:off x="10629429" y="7285321"/>
            <a:ext cx="2795317" cy="400110"/>
          </a:xfrm>
          <a:prstGeom prst="rect">
            <a:avLst/>
          </a:prstGeom>
          <a:noFill/>
        </p:spPr>
        <p:txBody>
          <a:bodyPr wrap="square" rtlCol="0">
            <a:spAutoFit/>
          </a:bodyPr>
          <a:lstStyle/>
          <a:p>
            <a:r>
              <a:rPr lang="en-US" sz="2000">
                <a:solidFill>
                  <a:schemeClr val="bg1"/>
                </a:solidFill>
                <a:latin typeface="Manrope SemiBold" pitchFamily="2" charset="0"/>
              </a:rPr>
              <a:t>Great Facilities</a:t>
            </a:r>
            <a:endParaRPr lang="en-ID" sz="2000">
              <a:solidFill>
                <a:schemeClr val="bg1"/>
              </a:solidFill>
              <a:latin typeface="Manrope SemiBold" pitchFamily="2" charset="0"/>
            </a:endParaRPr>
          </a:p>
        </p:txBody>
      </p:sp>
      <p:sp>
        <p:nvSpPr>
          <p:cNvPr id="36" name="Rectangle: Rounded Corners 35">
            <a:extLst>
              <a:ext uri="{FF2B5EF4-FFF2-40B4-BE49-F238E27FC236}">
                <a16:creationId xmlns:a16="http://schemas.microsoft.com/office/drawing/2014/main" id="{C7B1C232-BF3F-46C4-B2B1-82AEF9826760}"/>
              </a:ext>
            </a:extLst>
          </p:cNvPr>
          <p:cNvSpPr/>
          <p:nvPr/>
        </p:nvSpPr>
        <p:spPr>
          <a:xfrm>
            <a:off x="10077450" y="8113391"/>
            <a:ext cx="3063092" cy="691844"/>
          </a:xfrm>
          <a:prstGeom prst="roundRect">
            <a:avLst>
              <a:gd name="adj" fmla="val 50000"/>
            </a:avLst>
          </a:prstGeom>
          <a:solidFill>
            <a:srgbClr val="0250C2"/>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TextBox 36">
            <a:extLst>
              <a:ext uri="{FF2B5EF4-FFF2-40B4-BE49-F238E27FC236}">
                <a16:creationId xmlns:a16="http://schemas.microsoft.com/office/drawing/2014/main" id="{3D6DF53C-0C60-4DEB-B0AE-DAFA8F764A00}"/>
              </a:ext>
            </a:extLst>
          </p:cNvPr>
          <p:cNvSpPr txBox="1"/>
          <p:nvPr/>
        </p:nvSpPr>
        <p:spPr>
          <a:xfrm>
            <a:off x="10322262" y="8290036"/>
            <a:ext cx="2573468" cy="338554"/>
          </a:xfrm>
          <a:prstGeom prst="rect">
            <a:avLst/>
          </a:prstGeom>
          <a:noFill/>
        </p:spPr>
        <p:txBody>
          <a:bodyPr wrap="square" rtlCol="0">
            <a:spAutoFit/>
          </a:bodyPr>
          <a:lstStyle/>
          <a:p>
            <a:pPr algn="ctr"/>
            <a:r>
              <a:rPr lang="en-US" sz="1600">
                <a:solidFill>
                  <a:schemeClr val="bg1"/>
                </a:solidFill>
                <a:latin typeface="Oxygen "/>
              </a:rPr>
              <a:t>Large Working Space</a:t>
            </a:r>
            <a:endParaRPr lang="en-ID" sz="1600">
              <a:solidFill>
                <a:schemeClr val="bg1"/>
              </a:solidFill>
              <a:latin typeface="Oxygen "/>
            </a:endParaRPr>
          </a:p>
        </p:txBody>
      </p:sp>
      <p:sp>
        <p:nvSpPr>
          <p:cNvPr id="38" name="Rectangle: Rounded Corners 37">
            <a:extLst>
              <a:ext uri="{FF2B5EF4-FFF2-40B4-BE49-F238E27FC236}">
                <a16:creationId xmlns:a16="http://schemas.microsoft.com/office/drawing/2014/main" id="{D06C05BF-4FD5-498B-91CC-9A51C3FD9DCC}"/>
              </a:ext>
            </a:extLst>
          </p:cNvPr>
          <p:cNvSpPr/>
          <p:nvPr/>
        </p:nvSpPr>
        <p:spPr>
          <a:xfrm>
            <a:off x="13225896" y="8113391"/>
            <a:ext cx="2450519" cy="691844"/>
          </a:xfrm>
          <a:prstGeom prst="roundRect">
            <a:avLst>
              <a:gd name="adj" fmla="val 50000"/>
            </a:avLst>
          </a:prstGeom>
          <a:solidFill>
            <a:srgbClr val="0250C2"/>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TextBox 38">
            <a:extLst>
              <a:ext uri="{FF2B5EF4-FFF2-40B4-BE49-F238E27FC236}">
                <a16:creationId xmlns:a16="http://schemas.microsoft.com/office/drawing/2014/main" id="{C4DBA88E-EC37-4523-9F15-19A07FA3013B}"/>
              </a:ext>
            </a:extLst>
          </p:cNvPr>
          <p:cNvSpPr txBox="1"/>
          <p:nvPr/>
        </p:nvSpPr>
        <p:spPr>
          <a:xfrm>
            <a:off x="13424747" y="8290036"/>
            <a:ext cx="2052817" cy="338554"/>
          </a:xfrm>
          <a:prstGeom prst="rect">
            <a:avLst/>
          </a:prstGeom>
          <a:noFill/>
        </p:spPr>
        <p:txBody>
          <a:bodyPr wrap="square" rtlCol="0">
            <a:spAutoFit/>
          </a:bodyPr>
          <a:lstStyle/>
          <a:p>
            <a:pPr algn="ctr"/>
            <a:r>
              <a:rPr lang="en-US" sz="1600">
                <a:solidFill>
                  <a:schemeClr val="bg1"/>
                </a:solidFill>
                <a:latin typeface="Oxygen "/>
              </a:rPr>
              <a:t>Meeting Room</a:t>
            </a:r>
            <a:endParaRPr lang="en-ID" sz="1600">
              <a:solidFill>
                <a:schemeClr val="bg1"/>
              </a:solidFill>
              <a:latin typeface="Oxygen "/>
            </a:endParaRPr>
          </a:p>
        </p:txBody>
      </p:sp>
      <p:sp>
        <p:nvSpPr>
          <p:cNvPr id="40" name="Rectangle: Rounded Corners 39">
            <a:extLst>
              <a:ext uri="{FF2B5EF4-FFF2-40B4-BE49-F238E27FC236}">
                <a16:creationId xmlns:a16="http://schemas.microsoft.com/office/drawing/2014/main" id="{688A780E-EC14-4710-A722-9931D197554F}"/>
              </a:ext>
            </a:extLst>
          </p:cNvPr>
          <p:cNvSpPr/>
          <p:nvPr/>
        </p:nvSpPr>
        <p:spPr>
          <a:xfrm>
            <a:off x="10077450" y="8980010"/>
            <a:ext cx="2312350" cy="691844"/>
          </a:xfrm>
          <a:prstGeom prst="roundRect">
            <a:avLst>
              <a:gd name="adj" fmla="val 50000"/>
            </a:avLst>
          </a:prstGeom>
          <a:solidFill>
            <a:srgbClr val="0250C2"/>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1" name="TextBox 40">
            <a:extLst>
              <a:ext uri="{FF2B5EF4-FFF2-40B4-BE49-F238E27FC236}">
                <a16:creationId xmlns:a16="http://schemas.microsoft.com/office/drawing/2014/main" id="{95D44B7A-ABF0-4272-8414-D8FB1BB979BA}"/>
              </a:ext>
            </a:extLst>
          </p:cNvPr>
          <p:cNvSpPr txBox="1"/>
          <p:nvPr/>
        </p:nvSpPr>
        <p:spPr>
          <a:xfrm>
            <a:off x="10266531" y="9156655"/>
            <a:ext cx="1934188" cy="338554"/>
          </a:xfrm>
          <a:prstGeom prst="rect">
            <a:avLst/>
          </a:prstGeom>
          <a:noFill/>
        </p:spPr>
        <p:txBody>
          <a:bodyPr wrap="square" rtlCol="0">
            <a:spAutoFit/>
          </a:bodyPr>
          <a:lstStyle/>
          <a:p>
            <a:pPr algn="ctr"/>
            <a:r>
              <a:rPr lang="en-US" sz="1600">
                <a:solidFill>
                  <a:schemeClr val="bg1"/>
                </a:solidFill>
                <a:latin typeface="Oxygen "/>
              </a:rPr>
              <a:t>Coffe Break</a:t>
            </a:r>
            <a:endParaRPr lang="en-ID" sz="1600">
              <a:solidFill>
                <a:schemeClr val="bg1"/>
              </a:solidFill>
              <a:latin typeface="Oxygen "/>
            </a:endParaRPr>
          </a:p>
        </p:txBody>
      </p:sp>
      <p:sp>
        <p:nvSpPr>
          <p:cNvPr id="42" name="Rectangle: Rounded Corners 41">
            <a:extLst>
              <a:ext uri="{FF2B5EF4-FFF2-40B4-BE49-F238E27FC236}">
                <a16:creationId xmlns:a16="http://schemas.microsoft.com/office/drawing/2014/main" id="{69FC6853-D92C-4BCF-B874-61DDC28D9D57}"/>
              </a:ext>
            </a:extLst>
          </p:cNvPr>
          <p:cNvSpPr/>
          <p:nvPr/>
        </p:nvSpPr>
        <p:spPr>
          <a:xfrm>
            <a:off x="12483876" y="8980010"/>
            <a:ext cx="2572923" cy="691844"/>
          </a:xfrm>
          <a:prstGeom prst="roundRect">
            <a:avLst>
              <a:gd name="adj" fmla="val 50000"/>
            </a:avLst>
          </a:prstGeom>
          <a:solidFill>
            <a:srgbClr val="0250C2"/>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TextBox 42">
            <a:extLst>
              <a:ext uri="{FF2B5EF4-FFF2-40B4-BE49-F238E27FC236}">
                <a16:creationId xmlns:a16="http://schemas.microsoft.com/office/drawing/2014/main" id="{CA5B50D5-A09E-467A-A8E4-7459DEDED72B}"/>
              </a:ext>
            </a:extLst>
          </p:cNvPr>
          <p:cNvSpPr txBox="1"/>
          <p:nvPr/>
        </p:nvSpPr>
        <p:spPr>
          <a:xfrm>
            <a:off x="12707004" y="9156655"/>
            <a:ext cx="2126667" cy="338554"/>
          </a:xfrm>
          <a:prstGeom prst="rect">
            <a:avLst/>
          </a:prstGeom>
          <a:noFill/>
        </p:spPr>
        <p:txBody>
          <a:bodyPr wrap="square" rtlCol="0">
            <a:spAutoFit/>
          </a:bodyPr>
          <a:lstStyle/>
          <a:p>
            <a:pPr algn="ctr"/>
            <a:r>
              <a:rPr lang="en-US" sz="1600">
                <a:solidFill>
                  <a:schemeClr val="bg1"/>
                </a:solidFill>
                <a:latin typeface="Oxygen "/>
              </a:rPr>
              <a:t>Comfortable Zone</a:t>
            </a:r>
            <a:endParaRPr lang="en-ID" sz="1600">
              <a:solidFill>
                <a:schemeClr val="bg1"/>
              </a:solidFill>
              <a:latin typeface="Oxygen "/>
            </a:endParaRPr>
          </a:p>
        </p:txBody>
      </p:sp>
      <p:sp>
        <p:nvSpPr>
          <p:cNvPr id="44" name="Rectangle: Rounded Corners 43">
            <a:extLst>
              <a:ext uri="{FF2B5EF4-FFF2-40B4-BE49-F238E27FC236}">
                <a16:creationId xmlns:a16="http://schemas.microsoft.com/office/drawing/2014/main" id="{83476041-650F-4891-A9A6-02FC89BA9E50}"/>
              </a:ext>
            </a:extLst>
          </p:cNvPr>
          <p:cNvSpPr/>
          <p:nvPr/>
        </p:nvSpPr>
        <p:spPr>
          <a:xfrm>
            <a:off x="15761770" y="8113391"/>
            <a:ext cx="1802332" cy="691844"/>
          </a:xfrm>
          <a:prstGeom prst="roundRect">
            <a:avLst>
              <a:gd name="adj" fmla="val 50000"/>
            </a:avLst>
          </a:prstGeom>
          <a:solidFill>
            <a:srgbClr val="0250C2"/>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TextBox 44">
            <a:extLst>
              <a:ext uri="{FF2B5EF4-FFF2-40B4-BE49-F238E27FC236}">
                <a16:creationId xmlns:a16="http://schemas.microsoft.com/office/drawing/2014/main" id="{DDB773BD-EB6C-40BE-A6CA-81AA22EF23D1}"/>
              </a:ext>
            </a:extLst>
          </p:cNvPr>
          <p:cNvSpPr txBox="1"/>
          <p:nvPr/>
        </p:nvSpPr>
        <p:spPr>
          <a:xfrm>
            <a:off x="15979307" y="8290036"/>
            <a:ext cx="1367259" cy="338554"/>
          </a:xfrm>
          <a:prstGeom prst="rect">
            <a:avLst/>
          </a:prstGeom>
          <a:noFill/>
        </p:spPr>
        <p:txBody>
          <a:bodyPr wrap="square" rtlCol="0">
            <a:spAutoFit/>
          </a:bodyPr>
          <a:lstStyle/>
          <a:p>
            <a:pPr algn="ctr"/>
            <a:r>
              <a:rPr lang="en-US" sz="1600">
                <a:solidFill>
                  <a:schemeClr val="bg1"/>
                </a:solidFill>
                <a:latin typeface="Oxygen "/>
              </a:rPr>
              <a:t>Free Wifi</a:t>
            </a:r>
            <a:endParaRPr lang="en-ID" sz="1600">
              <a:solidFill>
                <a:schemeClr val="bg1"/>
              </a:solidFill>
              <a:latin typeface="Oxygen "/>
            </a:endParaRPr>
          </a:p>
        </p:txBody>
      </p:sp>
      <p:sp>
        <p:nvSpPr>
          <p:cNvPr id="46" name="Rectangle: Rounded Corners 45">
            <a:extLst>
              <a:ext uri="{FF2B5EF4-FFF2-40B4-BE49-F238E27FC236}">
                <a16:creationId xmlns:a16="http://schemas.microsoft.com/office/drawing/2014/main" id="{1DC4678A-1FE5-4B17-A5F7-C9E7F1C77D8C}"/>
              </a:ext>
            </a:extLst>
          </p:cNvPr>
          <p:cNvSpPr/>
          <p:nvPr/>
        </p:nvSpPr>
        <p:spPr>
          <a:xfrm>
            <a:off x="15150875" y="8980010"/>
            <a:ext cx="2254475" cy="691844"/>
          </a:xfrm>
          <a:prstGeom prst="roundRect">
            <a:avLst>
              <a:gd name="adj" fmla="val 50000"/>
            </a:avLst>
          </a:prstGeom>
          <a:solidFill>
            <a:srgbClr val="0250C2"/>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TextBox 46">
            <a:extLst>
              <a:ext uri="{FF2B5EF4-FFF2-40B4-BE49-F238E27FC236}">
                <a16:creationId xmlns:a16="http://schemas.microsoft.com/office/drawing/2014/main" id="{FAD121F1-C3C1-48B6-B568-A2F5A87EB74D}"/>
              </a:ext>
            </a:extLst>
          </p:cNvPr>
          <p:cNvSpPr txBox="1"/>
          <p:nvPr/>
        </p:nvSpPr>
        <p:spPr>
          <a:xfrm>
            <a:off x="15364039" y="9156655"/>
            <a:ext cx="1828147" cy="338554"/>
          </a:xfrm>
          <a:prstGeom prst="rect">
            <a:avLst/>
          </a:prstGeom>
          <a:noFill/>
        </p:spPr>
        <p:txBody>
          <a:bodyPr wrap="square" rtlCol="0">
            <a:spAutoFit/>
          </a:bodyPr>
          <a:lstStyle/>
          <a:p>
            <a:pPr algn="ctr"/>
            <a:r>
              <a:rPr lang="en-US" sz="1600">
                <a:solidFill>
                  <a:schemeClr val="bg1"/>
                </a:solidFill>
                <a:latin typeface="Oxygen "/>
              </a:rPr>
              <a:t>Sports Center</a:t>
            </a:r>
            <a:endParaRPr lang="en-ID" sz="1600">
              <a:solidFill>
                <a:schemeClr val="bg1"/>
              </a:solidFill>
              <a:latin typeface="Oxygen "/>
            </a:endParaRPr>
          </a:p>
        </p:txBody>
      </p:sp>
      <p:pic>
        <p:nvPicPr>
          <p:cNvPr id="48" name="Graphic 47" descr="Thumbs up sign">
            <a:extLst>
              <a:ext uri="{FF2B5EF4-FFF2-40B4-BE49-F238E27FC236}">
                <a16:creationId xmlns:a16="http://schemas.microsoft.com/office/drawing/2014/main" id="{E18BDFA1-D809-4881-8B5C-D813C2118C2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077450" y="7265329"/>
            <a:ext cx="360000" cy="360000"/>
          </a:xfrm>
          <a:prstGeom prst="rect">
            <a:avLst/>
          </a:prstGeom>
        </p:spPr>
      </p:pic>
      <p:sp>
        <p:nvSpPr>
          <p:cNvPr id="4" name="Picture Placeholder 3">
            <a:extLst>
              <a:ext uri="{FF2B5EF4-FFF2-40B4-BE49-F238E27FC236}">
                <a16:creationId xmlns:a16="http://schemas.microsoft.com/office/drawing/2014/main" id="{1359E8DF-BAB9-413C-BF85-C8E8B2E8EA89}"/>
              </a:ext>
            </a:extLst>
          </p:cNvPr>
          <p:cNvSpPr>
            <a:spLocks noGrp="1"/>
          </p:cNvSpPr>
          <p:nvPr>
            <p:ph type="pic" sz="quarter" idx="11"/>
          </p:nvPr>
        </p:nvSpPr>
        <p:spPr/>
      </p:sp>
    </p:spTree>
    <p:extLst>
      <p:ext uri="{BB962C8B-B14F-4D97-AF65-F5344CB8AC3E}">
        <p14:creationId xmlns:p14="http://schemas.microsoft.com/office/powerpoint/2010/main" val="11089120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DDDCCDA-9FE2-4305-A149-63A429922A76}"/>
              </a:ext>
            </a:extLst>
          </p:cNvPr>
          <p:cNvSpPr txBox="1"/>
          <p:nvPr/>
        </p:nvSpPr>
        <p:spPr>
          <a:xfrm>
            <a:off x="1596734" y="3732263"/>
            <a:ext cx="8572503" cy="1862048"/>
          </a:xfrm>
          <a:prstGeom prst="rect">
            <a:avLst/>
          </a:prstGeom>
          <a:noFill/>
        </p:spPr>
        <p:txBody>
          <a:bodyPr wrap="square" rtlCol="0">
            <a:spAutoFit/>
          </a:bodyPr>
          <a:lstStyle/>
          <a:p>
            <a:r>
              <a:rPr lang="en-US" sz="11500">
                <a:solidFill>
                  <a:srgbClr val="1B1E28"/>
                </a:solidFill>
                <a:latin typeface="Manrope ExtraBold" pitchFamily="2" charset="0"/>
              </a:rPr>
              <a:t>Thank You</a:t>
            </a:r>
            <a:endParaRPr lang="en-ID" sz="11500">
              <a:solidFill>
                <a:srgbClr val="1B1E28"/>
              </a:solidFill>
              <a:latin typeface="Manrope ExtraBold" pitchFamily="2" charset="0"/>
            </a:endParaRPr>
          </a:p>
        </p:txBody>
      </p:sp>
      <p:sp>
        <p:nvSpPr>
          <p:cNvPr id="3" name="TextBox 2">
            <a:extLst>
              <a:ext uri="{FF2B5EF4-FFF2-40B4-BE49-F238E27FC236}">
                <a16:creationId xmlns:a16="http://schemas.microsoft.com/office/drawing/2014/main" id="{1D19AA4D-F887-44A4-9689-920229958152}"/>
              </a:ext>
            </a:extLst>
          </p:cNvPr>
          <p:cNvSpPr txBox="1"/>
          <p:nvPr/>
        </p:nvSpPr>
        <p:spPr>
          <a:xfrm>
            <a:off x="1596734" y="5511183"/>
            <a:ext cx="8394703" cy="461665"/>
          </a:xfrm>
          <a:prstGeom prst="rect">
            <a:avLst/>
          </a:prstGeom>
          <a:noFill/>
        </p:spPr>
        <p:txBody>
          <a:bodyPr wrap="square" rtlCol="0">
            <a:spAutoFit/>
          </a:bodyPr>
          <a:lstStyle/>
          <a:p>
            <a:r>
              <a:rPr lang="en-US" sz="2400">
                <a:solidFill>
                  <a:srgbClr val="1B1E28"/>
                </a:solidFill>
                <a:latin typeface="Oxygen "/>
              </a:rPr>
              <a:t>Coworking Space &amp; Remote Work Presentation Template</a:t>
            </a:r>
            <a:endParaRPr lang="en-ID" sz="2400">
              <a:solidFill>
                <a:srgbClr val="1B1E28"/>
              </a:solidFill>
              <a:latin typeface="Oxygen "/>
            </a:endParaRPr>
          </a:p>
        </p:txBody>
      </p:sp>
      <p:sp>
        <p:nvSpPr>
          <p:cNvPr id="4" name="TextBox 3">
            <a:extLst>
              <a:ext uri="{FF2B5EF4-FFF2-40B4-BE49-F238E27FC236}">
                <a16:creationId xmlns:a16="http://schemas.microsoft.com/office/drawing/2014/main" id="{B752BD2E-86B9-4C90-84D8-13CE5F608D61}"/>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6" name="Picture Placeholder 5">
            <a:extLst>
              <a:ext uri="{FF2B5EF4-FFF2-40B4-BE49-F238E27FC236}">
                <a16:creationId xmlns:a16="http://schemas.microsoft.com/office/drawing/2014/main" id="{D4E34871-4C03-4452-ADF1-1E12737DA535}"/>
              </a:ext>
            </a:extLst>
          </p:cNvPr>
          <p:cNvSpPr>
            <a:spLocks noGrp="1"/>
          </p:cNvSpPr>
          <p:nvPr>
            <p:ph type="pic" sz="quarter" idx="14"/>
          </p:nvPr>
        </p:nvSpPr>
        <p:spPr/>
      </p:sp>
    </p:spTree>
    <p:extLst>
      <p:ext uri="{BB962C8B-B14F-4D97-AF65-F5344CB8AC3E}">
        <p14:creationId xmlns:p14="http://schemas.microsoft.com/office/powerpoint/2010/main" val="464226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FA87EB3-3F0E-456A-B9ED-BC5E78AE6F85}"/>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3" name="TextBox 2">
            <a:extLst>
              <a:ext uri="{FF2B5EF4-FFF2-40B4-BE49-F238E27FC236}">
                <a16:creationId xmlns:a16="http://schemas.microsoft.com/office/drawing/2014/main" id="{C409E0EB-C443-4242-A25E-E3A238969B7B}"/>
              </a:ext>
            </a:extLst>
          </p:cNvPr>
          <p:cNvSpPr txBox="1"/>
          <p:nvPr/>
        </p:nvSpPr>
        <p:spPr>
          <a:xfrm>
            <a:off x="1761756" y="1622067"/>
            <a:ext cx="2092119" cy="338554"/>
          </a:xfrm>
          <a:prstGeom prst="rect">
            <a:avLst/>
          </a:prstGeom>
          <a:noFill/>
        </p:spPr>
        <p:txBody>
          <a:bodyPr wrap="square" rtlCol="0">
            <a:spAutoFit/>
          </a:bodyPr>
          <a:lstStyle/>
          <a:p>
            <a:r>
              <a:rPr lang="en-US" sz="1600">
                <a:solidFill>
                  <a:srgbClr val="025CDE"/>
                </a:solidFill>
                <a:latin typeface="Manrope ExtraBold" pitchFamily="2" charset="0"/>
              </a:rPr>
              <a:t>ABOUT US</a:t>
            </a:r>
            <a:endParaRPr lang="en-ID" sz="1600">
              <a:solidFill>
                <a:srgbClr val="025CDE"/>
              </a:solidFill>
              <a:latin typeface="Manrope ExtraBold" pitchFamily="2" charset="0"/>
            </a:endParaRPr>
          </a:p>
        </p:txBody>
      </p:sp>
      <p:sp>
        <p:nvSpPr>
          <p:cNvPr id="4" name="TextBox 3">
            <a:extLst>
              <a:ext uri="{FF2B5EF4-FFF2-40B4-BE49-F238E27FC236}">
                <a16:creationId xmlns:a16="http://schemas.microsoft.com/office/drawing/2014/main" id="{58D3F53A-E040-4218-B3F3-D5045AA33482}"/>
              </a:ext>
            </a:extLst>
          </p:cNvPr>
          <p:cNvSpPr txBox="1"/>
          <p:nvPr/>
        </p:nvSpPr>
        <p:spPr>
          <a:xfrm>
            <a:off x="1761753" y="2186293"/>
            <a:ext cx="7463645" cy="1569660"/>
          </a:xfrm>
          <a:prstGeom prst="rect">
            <a:avLst/>
          </a:prstGeom>
          <a:noFill/>
        </p:spPr>
        <p:txBody>
          <a:bodyPr wrap="square" rtlCol="0">
            <a:spAutoFit/>
          </a:bodyPr>
          <a:lstStyle/>
          <a:p>
            <a:r>
              <a:rPr lang="en-US" sz="4800">
                <a:solidFill>
                  <a:srgbClr val="1B1E28"/>
                </a:solidFill>
                <a:latin typeface="Manrope ExtraBold" pitchFamily="2" charset="0"/>
              </a:rPr>
              <a:t>Work Anywhere With Complete Access</a:t>
            </a:r>
            <a:endParaRPr lang="en-ID" sz="4800">
              <a:solidFill>
                <a:srgbClr val="1B1E28"/>
              </a:solidFill>
              <a:latin typeface="Manrope ExtraBold" pitchFamily="2" charset="0"/>
            </a:endParaRPr>
          </a:p>
        </p:txBody>
      </p:sp>
      <p:sp>
        <p:nvSpPr>
          <p:cNvPr id="9" name="TextBox 8">
            <a:extLst>
              <a:ext uri="{FF2B5EF4-FFF2-40B4-BE49-F238E27FC236}">
                <a16:creationId xmlns:a16="http://schemas.microsoft.com/office/drawing/2014/main" id="{DE0B34B6-6BDF-44FD-86B9-5D276DCCFA52}"/>
              </a:ext>
            </a:extLst>
          </p:cNvPr>
          <p:cNvSpPr txBox="1"/>
          <p:nvPr/>
        </p:nvSpPr>
        <p:spPr>
          <a:xfrm>
            <a:off x="1761754" y="5149512"/>
            <a:ext cx="6821139" cy="1284391"/>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adipiscing elit, sed do eiusmod tempor incididunt ut labore et dolore magna aliqua is. Scelerisque corapan fermentum dui faucibus ornare.</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11" name="TextBox 10">
            <a:extLst>
              <a:ext uri="{FF2B5EF4-FFF2-40B4-BE49-F238E27FC236}">
                <a16:creationId xmlns:a16="http://schemas.microsoft.com/office/drawing/2014/main" id="{623B0BDD-4D21-49C4-A364-297CFE2CF6CE}"/>
              </a:ext>
            </a:extLst>
          </p:cNvPr>
          <p:cNvSpPr txBox="1"/>
          <p:nvPr/>
        </p:nvSpPr>
        <p:spPr>
          <a:xfrm>
            <a:off x="3049568" y="4497163"/>
            <a:ext cx="3493080" cy="400110"/>
          </a:xfrm>
          <a:prstGeom prst="rect">
            <a:avLst/>
          </a:prstGeom>
          <a:noFill/>
        </p:spPr>
        <p:txBody>
          <a:bodyPr wrap="square" rtlCol="0">
            <a:spAutoFit/>
          </a:bodyPr>
          <a:lstStyle/>
          <a:p>
            <a:r>
              <a:rPr lang="en-US" sz="2000">
                <a:solidFill>
                  <a:srgbClr val="1B1E28"/>
                </a:solidFill>
                <a:latin typeface="Manrope SemiBold" pitchFamily="2" charset="0"/>
              </a:rPr>
              <a:t>Remote Working Area</a:t>
            </a:r>
            <a:endParaRPr lang="en-ID" sz="2000">
              <a:solidFill>
                <a:srgbClr val="1B1E28"/>
              </a:solidFill>
              <a:latin typeface="Manrope SemiBold" pitchFamily="2" charset="0"/>
            </a:endParaRPr>
          </a:p>
        </p:txBody>
      </p:sp>
      <p:sp>
        <p:nvSpPr>
          <p:cNvPr id="71" name="Rectangle: Rounded Corners 70">
            <a:extLst>
              <a:ext uri="{FF2B5EF4-FFF2-40B4-BE49-F238E27FC236}">
                <a16:creationId xmlns:a16="http://schemas.microsoft.com/office/drawing/2014/main" id="{6AE02009-ADA8-4F42-9304-CDB56EE76406}"/>
              </a:ext>
            </a:extLst>
          </p:cNvPr>
          <p:cNvSpPr/>
          <p:nvPr/>
        </p:nvSpPr>
        <p:spPr>
          <a:xfrm>
            <a:off x="1761753" y="4442652"/>
            <a:ext cx="934257" cy="519125"/>
          </a:xfrm>
          <a:prstGeom prst="roundRect">
            <a:avLst>
              <a:gd name="adj" fmla="val 50000"/>
            </a:avLst>
          </a:prstGeom>
          <a:solidFill>
            <a:srgbClr val="025CDE"/>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2" name="TextBox 71">
            <a:extLst>
              <a:ext uri="{FF2B5EF4-FFF2-40B4-BE49-F238E27FC236}">
                <a16:creationId xmlns:a16="http://schemas.microsoft.com/office/drawing/2014/main" id="{89F6D43E-7364-409D-88C9-BD59DF7A4FC8}"/>
              </a:ext>
            </a:extLst>
          </p:cNvPr>
          <p:cNvSpPr txBox="1"/>
          <p:nvPr/>
        </p:nvSpPr>
        <p:spPr>
          <a:xfrm>
            <a:off x="1826047" y="4517548"/>
            <a:ext cx="805669" cy="369332"/>
          </a:xfrm>
          <a:prstGeom prst="rect">
            <a:avLst/>
          </a:prstGeom>
          <a:noFill/>
        </p:spPr>
        <p:txBody>
          <a:bodyPr wrap="square" rtlCol="0">
            <a:spAutoFit/>
          </a:bodyPr>
          <a:lstStyle/>
          <a:p>
            <a:pPr algn="ctr"/>
            <a:r>
              <a:rPr lang="en-US">
                <a:solidFill>
                  <a:schemeClr val="bg1"/>
                </a:solidFill>
                <a:latin typeface="Manrope SemiBold" pitchFamily="2" charset="0"/>
              </a:rPr>
              <a:t>01</a:t>
            </a:r>
            <a:endParaRPr lang="en-ID">
              <a:solidFill>
                <a:schemeClr val="bg1"/>
              </a:solidFill>
              <a:latin typeface="Manrope SemiBold" pitchFamily="2" charset="0"/>
            </a:endParaRPr>
          </a:p>
        </p:txBody>
      </p:sp>
      <p:sp>
        <p:nvSpPr>
          <p:cNvPr id="73" name="TextBox 72">
            <a:extLst>
              <a:ext uri="{FF2B5EF4-FFF2-40B4-BE49-F238E27FC236}">
                <a16:creationId xmlns:a16="http://schemas.microsoft.com/office/drawing/2014/main" id="{3788ED89-4453-4A8A-9E2E-CCDD9DD46168}"/>
              </a:ext>
            </a:extLst>
          </p:cNvPr>
          <p:cNvSpPr txBox="1"/>
          <p:nvPr/>
        </p:nvSpPr>
        <p:spPr>
          <a:xfrm>
            <a:off x="1761754" y="7750525"/>
            <a:ext cx="6821139" cy="1284391"/>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adipiscing elit, sed do eiusmod tempor incididunt ut labore et dolore magna aliqua is. Scelerisque corpan fermentum dui faucibus ornare.</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74" name="TextBox 73">
            <a:extLst>
              <a:ext uri="{FF2B5EF4-FFF2-40B4-BE49-F238E27FC236}">
                <a16:creationId xmlns:a16="http://schemas.microsoft.com/office/drawing/2014/main" id="{E0AA811F-C9E1-4F98-84CB-D1D9833F3B8C}"/>
              </a:ext>
            </a:extLst>
          </p:cNvPr>
          <p:cNvSpPr txBox="1"/>
          <p:nvPr/>
        </p:nvSpPr>
        <p:spPr>
          <a:xfrm>
            <a:off x="3049568" y="7098176"/>
            <a:ext cx="3493080" cy="400110"/>
          </a:xfrm>
          <a:prstGeom prst="rect">
            <a:avLst/>
          </a:prstGeom>
          <a:noFill/>
        </p:spPr>
        <p:txBody>
          <a:bodyPr wrap="square" rtlCol="0">
            <a:spAutoFit/>
          </a:bodyPr>
          <a:lstStyle/>
          <a:p>
            <a:r>
              <a:rPr lang="en-US" sz="2000">
                <a:solidFill>
                  <a:srgbClr val="1B1E28"/>
                </a:solidFill>
                <a:latin typeface="Manrope SemiBold" pitchFamily="2" charset="0"/>
              </a:rPr>
              <a:t>Online Meeting Zone</a:t>
            </a:r>
            <a:endParaRPr lang="en-ID" sz="2000">
              <a:solidFill>
                <a:srgbClr val="1B1E28"/>
              </a:solidFill>
              <a:latin typeface="Manrope SemiBold" pitchFamily="2" charset="0"/>
            </a:endParaRPr>
          </a:p>
        </p:txBody>
      </p:sp>
      <p:sp>
        <p:nvSpPr>
          <p:cNvPr id="75" name="Rectangle: Rounded Corners 74">
            <a:extLst>
              <a:ext uri="{FF2B5EF4-FFF2-40B4-BE49-F238E27FC236}">
                <a16:creationId xmlns:a16="http://schemas.microsoft.com/office/drawing/2014/main" id="{B62E5905-E39D-4FD4-A2A7-1CFC7CA6B56F}"/>
              </a:ext>
            </a:extLst>
          </p:cNvPr>
          <p:cNvSpPr/>
          <p:nvPr/>
        </p:nvSpPr>
        <p:spPr>
          <a:xfrm>
            <a:off x="1761753" y="7043665"/>
            <a:ext cx="934257" cy="519125"/>
          </a:xfrm>
          <a:prstGeom prst="roundRect">
            <a:avLst>
              <a:gd name="adj" fmla="val 50000"/>
            </a:avLst>
          </a:prstGeom>
          <a:solidFill>
            <a:srgbClr val="025CDE"/>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TextBox 75">
            <a:extLst>
              <a:ext uri="{FF2B5EF4-FFF2-40B4-BE49-F238E27FC236}">
                <a16:creationId xmlns:a16="http://schemas.microsoft.com/office/drawing/2014/main" id="{AABBE669-EA6E-4ECC-B825-23685980E01F}"/>
              </a:ext>
            </a:extLst>
          </p:cNvPr>
          <p:cNvSpPr txBox="1"/>
          <p:nvPr/>
        </p:nvSpPr>
        <p:spPr>
          <a:xfrm>
            <a:off x="1826047" y="7118561"/>
            <a:ext cx="805669" cy="369332"/>
          </a:xfrm>
          <a:prstGeom prst="rect">
            <a:avLst/>
          </a:prstGeom>
          <a:noFill/>
        </p:spPr>
        <p:txBody>
          <a:bodyPr wrap="square" rtlCol="0">
            <a:spAutoFit/>
          </a:bodyPr>
          <a:lstStyle/>
          <a:p>
            <a:pPr algn="ctr"/>
            <a:r>
              <a:rPr lang="en-US">
                <a:solidFill>
                  <a:schemeClr val="bg1"/>
                </a:solidFill>
                <a:latin typeface="Manrope SemiBold" pitchFamily="2" charset="0"/>
              </a:rPr>
              <a:t>02</a:t>
            </a:r>
            <a:endParaRPr lang="en-ID">
              <a:solidFill>
                <a:schemeClr val="bg1"/>
              </a:solidFill>
              <a:latin typeface="Manrope SemiBold" pitchFamily="2" charset="0"/>
            </a:endParaRPr>
          </a:p>
        </p:txBody>
      </p:sp>
      <p:sp>
        <p:nvSpPr>
          <p:cNvPr id="6" name="Picture Placeholder 5">
            <a:extLst>
              <a:ext uri="{FF2B5EF4-FFF2-40B4-BE49-F238E27FC236}">
                <a16:creationId xmlns:a16="http://schemas.microsoft.com/office/drawing/2014/main" id="{4463AF49-EE5D-4770-AE01-68573A21299F}"/>
              </a:ext>
            </a:extLst>
          </p:cNvPr>
          <p:cNvSpPr>
            <a:spLocks noGrp="1"/>
          </p:cNvSpPr>
          <p:nvPr>
            <p:ph type="pic" sz="quarter" idx="10"/>
          </p:nvPr>
        </p:nvSpPr>
        <p:spPr/>
      </p:sp>
    </p:spTree>
    <p:extLst>
      <p:ext uri="{BB962C8B-B14F-4D97-AF65-F5344CB8AC3E}">
        <p14:creationId xmlns:p14="http://schemas.microsoft.com/office/powerpoint/2010/main" val="27929432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B96B9EC-2ECA-4B31-B7F6-2A832363F449}"/>
              </a:ext>
            </a:extLst>
          </p:cNvPr>
          <p:cNvSpPr>
            <a:spLocks noGrp="1"/>
          </p:cNvSpPr>
          <p:nvPr>
            <p:ph type="pic" sz="quarter" idx="10"/>
          </p:nvPr>
        </p:nvSpPr>
        <p:spPr/>
      </p:sp>
      <p:sp>
        <p:nvSpPr>
          <p:cNvPr id="41" name="Rectangle 40">
            <a:extLst>
              <a:ext uri="{FF2B5EF4-FFF2-40B4-BE49-F238E27FC236}">
                <a16:creationId xmlns:a16="http://schemas.microsoft.com/office/drawing/2014/main" id="{EA270D3A-F6A6-4079-8EFA-E2F7DDE385AC}"/>
              </a:ext>
            </a:extLst>
          </p:cNvPr>
          <p:cNvSpPr/>
          <p:nvPr/>
        </p:nvSpPr>
        <p:spPr>
          <a:xfrm>
            <a:off x="598732" y="5330538"/>
            <a:ext cx="5443107" cy="4384964"/>
          </a:xfrm>
          <a:prstGeom prst="rect">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extBox 6">
            <a:extLst>
              <a:ext uri="{FF2B5EF4-FFF2-40B4-BE49-F238E27FC236}">
                <a16:creationId xmlns:a16="http://schemas.microsoft.com/office/drawing/2014/main" id="{16D98EF7-496E-4B82-A1C4-8CD654E56099}"/>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11" name="TextBox 10">
            <a:extLst>
              <a:ext uri="{FF2B5EF4-FFF2-40B4-BE49-F238E27FC236}">
                <a16:creationId xmlns:a16="http://schemas.microsoft.com/office/drawing/2014/main" id="{89191352-FA30-4CF7-ABD1-7B0DE17E8AF2}"/>
              </a:ext>
            </a:extLst>
          </p:cNvPr>
          <p:cNvSpPr txBox="1"/>
          <p:nvPr/>
        </p:nvSpPr>
        <p:spPr>
          <a:xfrm>
            <a:off x="1567366" y="6172885"/>
            <a:ext cx="2573468" cy="400110"/>
          </a:xfrm>
          <a:prstGeom prst="rect">
            <a:avLst/>
          </a:prstGeom>
          <a:noFill/>
        </p:spPr>
        <p:txBody>
          <a:bodyPr wrap="square" rtlCol="0">
            <a:spAutoFit/>
          </a:bodyPr>
          <a:lstStyle/>
          <a:p>
            <a:r>
              <a:rPr lang="en-US" sz="2000">
                <a:solidFill>
                  <a:schemeClr val="bg1"/>
                </a:solidFill>
                <a:latin typeface="Manrope SemiBold" pitchFamily="2" charset="0"/>
              </a:rPr>
              <a:t>Great Facilities</a:t>
            </a:r>
            <a:endParaRPr lang="en-ID" sz="2000">
              <a:solidFill>
                <a:schemeClr val="bg1"/>
              </a:solidFill>
              <a:latin typeface="Manrope SemiBold" pitchFamily="2" charset="0"/>
            </a:endParaRPr>
          </a:p>
        </p:txBody>
      </p:sp>
      <p:sp>
        <p:nvSpPr>
          <p:cNvPr id="13" name="TextBox 12">
            <a:extLst>
              <a:ext uri="{FF2B5EF4-FFF2-40B4-BE49-F238E27FC236}">
                <a16:creationId xmlns:a16="http://schemas.microsoft.com/office/drawing/2014/main" id="{C8DCAE95-BB3A-4874-830D-C4EDC4393E43}"/>
              </a:ext>
            </a:extLst>
          </p:cNvPr>
          <p:cNvSpPr txBox="1"/>
          <p:nvPr/>
        </p:nvSpPr>
        <p:spPr>
          <a:xfrm>
            <a:off x="1971392" y="6809649"/>
            <a:ext cx="2573468" cy="369332"/>
          </a:xfrm>
          <a:prstGeom prst="rect">
            <a:avLst/>
          </a:prstGeom>
          <a:noFill/>
        </p:spPr>
        <p:txBody>
          <a:bodyPr wrap="square" rtlCol="0">
            <a:spAutoFit/>
          </a:bodyPr>
          <a:lstStyle/>
          <a:p>
            <a:r>
              <a:rPr lang="en-US">
                <a:solidFill>
                  <a:schemeClr val="bg1">
                    <a:lumMod val="95000"/>
                  </a:schemeClr>
                </a:solidFill>
                <a:latin typeface="Oxygen "/>
              </a:rPr>
              <a:t>Large Working Space</a:t>
            </a:r>
            <a:endParaRPr lang="en-ID">
              <a:solidFill>
                <a:schemeClr val="bg1">
                  <a:lumMod val="95000"/>
                </a:schemeClr>
              </a:solidFill>
              <a:latin typeface="Oxygen "/>
            </a:endParaRPr>
          </a:p>
        </p:txBody>
      </p:sp>
      <p:sp>
        <p:nvSpPr>
          <p:cNvPr id="14" name="Oval 13">
            <a:extLst>
              <a:ext uri="{FF2B5EF4-FFF2-40B4-BE49-F238E27FC236}">
                <a16:creationId xmlns:a16="http://schemas.microsoft.com/office/drawing/2014/main" id="{BDA5BA09-97C4-42A8-B6FA-747D1956CCBD}"/>
              </a:ext>
            </a:extLst>
          </p:cNvPr>
          <p:cNvSpPr/>
          <p:nvPr/>
        </p:nvSpPr>
        <p:spPr>
          <a:xfrm>
            <a:off x="1676678" y="6908727"/>
            <a:ext cx="171176" cy="1711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95E19402-A83F-46AF-A35E-B37255C733DE}"/>
              </a:ext>
            </a:extLst>
          </p:cNvPr>
          <p:cNvSpPr txBox="1"/>
          <p:nvPr/>
        </p:nvSpPr>
        <p:spPr>
          <a:xfrm>
            <a:off x="1967807" y="7263016"/>
            <a:ext cx="2573468" cy="369332"/>
          </a:xfrm>
          <a:prstGeom prst="rect">
            <a:avLst/>
          </a:prstGeom>
          <a:noFill/>
        </p:spPr>
        <p:txBody>
          <a:bodyPr wrap="square" rtlCol="0">
            <a:spAutoFit/>
          </a:bodyPr>
          <a:lstStyle/>
          <a:p>
            <a:r>
              <a:rPr lang="en-US">
                <a:solidFill>
                  <a:schemeClr val="bg1">
                    <a:lumMod val="95000"/>
                  </a:schemeClr>
                </a:solidFill>
                <a:latin typeface="Oxygen "/>
              </a:rPr>
              <a:t>Games Zone Area</a:t>
            </a:r>
            <a:endParaRPr lang="en-ID">
              <a:solidFill>
                <a:schemeClr val="bg1">
                  <a:lumMod val="95000"/>
                </a:schemeClr>
              </a:solidFill>
              <a:latin typeface="Oxygen "/>
            </a:endParaRPr>
          </a:p>
        </p:txBody>
      </p:sp>
      <p:sp>
        <p:nvSpPr>
          <p:cNvPr id="16" name="Oval 15">
            <a:extLst>
              <a:ext uri="{FF2B5EF4-FFF2-40B4-BE49-F238E27FC236}">
                <a16:creationId xmlns:a16="http://schemas.microsoft.com/office/drawing/2014/main" id="{B1AFE551-2BA5-4242-849D-D2A67577FD3F}"/>
              </a:ext>
            </a:extLst>
          </p:cNvPr>
          <p:cNvSpPr/>
          <p:nvPr/>
        </p:nvSpPr>
        <p:spPr>
          <a:xfrm>
            <a:off x="1673093" y="7362094"/>
            <a:ext cx="171176" cy="1711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314743A3-C9B9-44C7-BD87-265FC16D56AC}"/>
              </a:ext>
            </a:extLst>
          </p:cNvPr>
          <p:cNvSpPr txBox="1"/>
          <p:nvPr/>
        </p:nvSpPr>
        <p:spPr>
          <a:xfrm>
            <a:off x="1967807" y="7716383"/>
            <a:ext cx="2573468" cy="369332"/>
          </a:xfrm>
          <a:prstGeom prst="rect">
            <a:avLst/>
          </a:prstGeom>
          <a:noFill/>
        </p:spPr>
        <p:txBody>
          <a:bodyPr wrap="square" rtlCol="0">
            <a:spAutoFit/>
          </a:bodyPr>
          <a:lstStyle/>
          <a:p>
            <a:r>
              <a:rPr lang="en-US">
                <a:solidFill>
                  <a:schemeClr val="bg1">
                    <a:lumMod val="95000"/>
                  </a:schemeClr>
                </a:solidFill>
                <a:latin typeface="Oxygen "/>
              </a:rPr>
              <a:t>Meeting Room</a:t>
            </a:r>
            <a:endParaRPr lang="en-ID">
              <a:solidFill>
                <a:schemeClr val="bg1">
                  <a:lumMod val="95000"/>
                </a:schemeClr>
              </a:solidFill>
              <a:latin typeface="Oxygen "/>
            </a:endParaRPr>
          </a:p>
        </p:txBody>
      </p:sp>
      <p:sp>
        <p:nvSpPr>
          <p:cNvPr id="18" name="Oval 17">
            <a:extLst>
              <a:ext uri="{FF2B5EF4-FFF2-40B4-BE49-F238E27FC236}">
                <a16:creationId xmlns:a16="http://schemas.microsoft.com/office/drawing/2014/main" id="{5E37D030-4536-4A1E-B30F-07329DBE99A2}"/>
              </a:ext>
            </a:extLst>
          </p:cNvPr>
          <p:cNvSpPr/>
          <p:nvPr/>
        </p:nvSpPr>
        <p:spPr>
          <a:xfrm>
            <a:off x="1673093" y="7815461"/>
            <a:ext cx="171176" cy="1711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236CFFB3-D4BF-408A-967A-52CA8AD8BC7D}"/>
              </a:ext>
            </a:extLst>
          </p:cNvPr>
          <p:cNvSpPr txBox="1"/>
          <p:nvPr/>
        </p:nvSpPr>
        <p:spPr>
          <a:xfrm>
            <a:off x="1967807" y="8169751"/>
            <a:ext cx="2804850" cy="369332"/>
          </a:xfrm>
          <a:prstGeom prst="rect">
            <a:avLst/>
          </a:prstGeom>
          <a:noFill/>
        </p:spPr>
        <p:txBody>
          <a:bodyPr wrap="square" rtlCol="0">
            <a:spAutoFit/>
          </a:bodyPr>
          <a:lstStyle/>
          <a:p>
            <a:r>
              <a:rPr lang="en-US">
                <a:solidFill>
                  <a:schemeClr val="bg1">
                    <a:lumMod val="95000"/>
                  </a:schemeClr>
                </a:solidFill>
                <a:latin typeface="Oxygen "/>
              </a:rPr>
              <a:t>24 Hours Access Pantry</a:t>
            </a:r>
            <a:endParaRPr lang="en-ID">
              <a:solidFill>
                <a:schemeClr val="bg1">
                  <a:lumMod val="95000"/>
                </a:schemeClr>
              </a:solidFill>
              <a:latin typeface="Oxygen "/>
            </a:endParaRPr>
          </a:p>
        </p:txBody>
      </p:sp>
      <p:sp>
        <p:nvSpPr>
          <p:cNvPr id="20" name="Oval 19">
            <a:extLst>
              <a:ext uri="{FF2B5EF4-FFF2-40B4-BE49-F238E27FC236}">
                <a16:creationId xmlns:a16="http://schemas.microsoft.com/office/drawing/2014/main" id="{DA158721-FFAF-4FDB-B3CA-4A0175C0ADBC}"/>
              </a:ext>
            </a:extLst>
          </p:cNvPr>
          <p:cNvSpPr/>
          <p:nvPr/>
        </p:nvSpPr>
        <p:spPr>
          <a:xfrm>
            <a:off x="1673093" y="8268829"/>
            <a:ext cx="171176" cy="1711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345566FE-596F-4D06-AEED-4B254C9C3F72}"/>
              </a:ext>
            </a:extLst>
          </p:cNvPr>
          <p:cNvSpPr txBox="1"/>
          <p:nvPr/>
        </p:nvSpPr>
        <p:spPr>
          <a:xfrm>
            <a:off x="1967807" y="8623119"/>
            <a:ext cx="2573468" cy="369332"/>
          </a:xfrm>
          <a:prstGeom prst="rect">
            <a:avLst/>
          </a:prstGeom>
          <a:noFill/>
        </p:spPr>
        <p:txBody>
          <a:bodyPr wrap="square" rtlCol="0">
            <a:spAutoFit/>
          </a:bodyPr>
          <a:lstStyle/>
          <a:p>
            <a:r>
              <a:rPr lang="en-US">
                <a:solidFill>
                  <a:schemeClr val="bg1">
                    <a:lumMod val="95000"/>
                  </a:schemeClr>
                </a:solidFill>
                <a:latin typeface="Oxygen "/>
              </a:rPr>
              <a:t>Free Access Wifi</a:t>
            </a:r>
            <a:endParaRPr lang="en-ID">
              <a:solidFill>
                <a:schemeClr val="bg1">
                  <a:lumMod val="95000"/>
                </a:schemeClr>
              </a:solidFill>
              <a:latin typeface="Oxygen "/>
            </a:endParaRPr>
          </a:p>
        </p:txBody>
      </p:sp>
      <p:sp>
        <p:nvSpPr>
          <p:cNvPr id="22" name="Oval 21">
            <a:extLst>
              <a:ext uri="{FF2B5EF4-FFF2-40B4-BE49-F238E27FC236}">
                <a16:creationId xmlns:a16="http://schemas.microsoft.com/office/drawing/2014/main" id="{06F3B6D9-E494-4FB4-8C58-918522624FB5}"/>
              </a:ext>
            </a:extLst>
          </p:cNvPr>
          <p:cNvSpPr/>
          <p:nvPr/>
        </p:nvSpPr>
        <p:spPr>
          <a:xfrm>
            <a:off x="1673093" y="8722197"/>
            <a:ext cx="171176" cy="1711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TextBox 1">
            <a:extLst>
              <a:ext uri="{FF2B5EF4-FFF2-40B4-BE49-F238E27FC236}">
                <a16:creationId xmlns:a16="http://schemas.microsoft.com/office/drawing/2014/main" id="{A44AACB9-C3FC-4F95-AC01-7C44D3021A60}"/>
              </a:ext>
            </a:extLst>
          </p:cNvPr>
          <p:cNvSpPr txBox="1"/>
          <p:nvPr/>
        </p:nvSpPr>
        <p:spPr>
          <a:xfrm>
            <a:off x="9617283" y="1932228"/>
            <a:ext cx="2092119" cy="338554"/>
          </a:xfrm>
          <a:prstGeom prst="rect">
            <a:avLst/>
          </a:prstGeom>
          <a:noFill/>
        </p:spPr>
        <p:txBody>
          <a:bodyPr wrap="square" rtlCol="0">
            <a:spAutoFit/>
          </a:bodyPr>
          <a:lstStyle/>
          <a:p>
            <a:r>
              <a:rPr lang="en-US" sz="1600">
                <a:solidFill>
                  <a:srgbClr val="025CDE"/>
                </a:solidFill>
                <a:latin typeface="Manrope ExtraBold" pitchFamily="2" charset="0"/>
              </a:rPr>
              <a:t>ABOUT US</a:t>
            </a:r>
            <a:endParaRPr lang="en-ID" sz="1600">
              <a:solidFill>
                <a:srgbClr val="025CDE"/>
              </a:solidFill>
              <a:latin typeface="Manrope ExtraBold" pitchFamily="2" charset="0"/>
            </a:endParaRPr>
          </a:p>
        </p:txBody>
      </p:sp>
      <p:sp>
        <p:nvSpPr>
          <p:cNvPr id="3" name="TextBox 2">
            <a:extLst>
              <a:ext uri="{FF2B5EF4-FFF2-40B4-BE49-F238E27FC236}">
                <a16:creationId xmlns:a16="http://schemas.microsoft.com/office/drawing/2014/main" id="{F91002A6-928E-4B05-8FDB-3F22AFAF7D03}"/>
              </a:ext>
            </a:extLst>
          </p:cNvPr>
          <p:cNvSpPr txBox="1"/>
          <p:nvPr/>
        </p:nvSpPr>
        <p:spPr>
          <a:xfrm>
            <a:off x="9617281" y="2496454"/>
            <a:ext cx="7032420" cy="1569660"/>
          </a:xfrm>
          <a:prstGeom prst="rect">
            <a:avLst/>
          </a:prstGeom>
          <a:noFill/>
        </p:spPr>
        <p:txBody>
          <a:bodyPr wrap="square" rtlCol="0">
            <a:spAutoFit/>
          </a:bodyPr>
          <a:lstStyle/>
          <a:p>
            <a:r>
              <a:rPr lang="en-US" sz="4800">
                <a:solidFill>
                  <a:srgbClr val="1B1E28"/>
                </a:solidFill>
                <a:latin typeface="Manrope ExtraBold" pitchFamily="2" charset="0"/>
              </a:rPr>
              <a:t>Comfortable Place to Work for Anyone</a:t>
            </a:r>
          </a:p>
        </p:txBody>
      </p:sp>
      <p:sp>
        <p:nvSpPr>
          <p:cNvPr id="10" name="TextBox 9">
            <a:extLst>
              <a:ext uri="{FF2B5EF4-FFF2-40B4-BE49-F238E27FC236}">
                <a16:creationId xmlns:a16="http://schemas.microsoft.com/office/drawing/2014/main" id="{EAC46D11-FB80-4367-A077-AF8F2F66550F}"/>
              </a:ext>
            </a:extLst>
          </p:cNvPr>
          <p:cNvSpPr txBox="1"/>
          <p:nvPr/>
        </p:nvSpPr>
        <p:spPr>
          <a:xfrm>
            <a:off x="9617280" y="4551968"/>
            <a:ext cx="6800356" cy="2530886"/>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adipiscing elit, sed dori eiusmod tempor incididunt ut labore et dolore magna aliqua the. Scelerisque fermentum dui faucibus in ornare. Consectetur libero id faucibus nisl. Tempus egestas sed sed risus. Viverra justo necu ultrices dui sapien. Risus pretium quam vulputate dignissim hera suspendisse in magna fermentum iaculis non.</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34" name="Rectangle: Rounded Corners 33">
            <a:extLst>
              <a:ext uri="{FF2B5EF4-FFF2-40B4-BE49-F238E27FC236}">
                <a16:creationId xmlns:a16="http://schemas.microsoft.com/office/drawing/2014/main" id="{AEB252FD-D8CF-46C7-B3BC-F71D6F8E1A1B}"/>
              </a:ext>
            </a:extLst>
          </p:cNvPr>
          <p:cNvSpPr/>
          <p:nvPr/>
        </p:nvSpPr>
        <p:spPr>
          <a:xfrm>
            <a:off x="9679626" y="7753714"/>
            <a:ext cx="1153395" cy="601059"/>
          </a:xfrm>
          <a:prstGeom prst="roundRect">
            <a:avLst>
              <a:gd name="adj" fmla="val 50000"/>
            </a:avLst>
          </a:prstGeom>
          <a:solidFill>
            <a:srgbClr val="025CDE"/>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14256651-3D13-4FA5-8CD7-CAB0E26F9E1D}"/>
              </a:ext>
            </a:extLst>
          </p:cNvPr>
          <p:cNvSpPr txBox="1"/>
          <p:nvPr/>
        </p:nvSpPr>
        <p:spPr>
          <a:xfrm>
            <a:off x="9783103" y="7854188"/>
            <a:ext cx="946441" cy="400110"/>
          </a:xfrm>
          <a:prstGeom prst="rect">
            <a:avLst/>
          </a:prstGeom>
          <a:noFill/>
        </p:spPr>
        <p:txBody>
          <a:bodyPr wrap="square" rtlCol="0">
            <a:spAutoFit/>
          </a:bodyPr>
          <a:lstStyle/>
          <a:p>
            <a:pPr algn="ctr"/>
            <a:r>
              <a:rPr lang="en-US" sz="2000">
                <a:solidFill>
                  <a:schemeClr val="bg1"/>
                </a:solidFill>
                <a:latin typeface="Manrope SemiBold" pitchFamily="2" charset="0"/>
              </a:rPr>
              <a:t>25+</a:t>
            </a:r>
            <a:endParaRPr lang="en-ID" sz="2000">
              <a:solidFill>
                <a:schemeClr val="bg1"/>
              </a:solidFill>
              <a:latin typeface="Manrope SemiBold" pitchFamily="2" charset="0"/>
            </a:endParaRPr>
          </a:p>
        </p:txBody>
      </p:sp>
      <p:sp>
        <p:nvSpPr>
          <p:cNvPr id="36" name="TextBox 35">
            <a:extLst>
              <a:ext uri="{FF2B5EF4-FFF2-40B4-BE49-F238E27FC236}">
                <a16:creationId xmlns:a16="http://schemas.microsoft.com/office/drawing/2014/main" id="{E439EF71-A854-45DC-B55A-1A55BF6AB9C5}"/>
              </a:ext>
            </a:extLst>
          </p:cNvPr>
          <p:cNvSpPr txBox="1"/>
          <p:nvPr/>
        </p:nvSpPr>
        <p:spPr>
          <a:xfrm>
            <a:off x="9679626" y="8623119"/>
            <a:ext cx="2238380" cy="400110"/>
          </a:xfrm>
          <a:prstGeom prst="rect">
            <a:avLst/>
          </a:prstGeom>
          <a:noFill/>
        </p:spPr>
        <p:txBody>
          <a:bodyPr wrap="square" rtlCol="0">
            <a:spAutoFit/>
          </a:bodyPr>
          <a:lstStyle/>
          <a:p>
            <a:r>
              <a:rPr lang="en-US" sz="2000">
                <a:solidFill>
                  <a:srgbClr val="1B1E28"/>
                </a:solidFill>
                <a:latin typeface="Oxygen "/>
              </a:rPr>
              <a:t>Working Space</a:t>
            </a:r>
            <a:endParaRPr lang="en-ID" sz="2000">
              <a:solidFill>
                <a:srgbClr val="1B1E28"/>
              </a:solidFill>
              <a:latin typeface="Oxygen "/>
            </a:endParaRPr>
          </a:p>
        </p:txBody>
      </p:sp>
      <p:sp>
        <p:nvSpPr>
          <p:cNvPr id="37" name="Rectangle: Rounded Corners 36">
            <a:extLst>
              <a:ext uri="{FF2B5EF4-FFF2-40B4-BE49-F238E27FC236}">
                <a16:creationId xmlns:a16="http://schemas.microsoft.com/office/drawing/2014/main" id="{3F39146B-4147-40FD-9C92-2B63C8A1F13D}"/>
              </a:ext>
            </a:extLst>
          </p:cNvPr>
          <p:cNvSpPr/>
          <p:nvPr/>
        </p:nvSpPr>
        <p:spPr>
          <a:xfrm>
            <a:off x="12169963" y="7753714"/>
            <a:ext cx="1153395" cy="601059"/>
          </a:xfrm>
          <a:prstGeom prst="roundRect">
            <a:avLst>
              <a:gd name="adj" fmla="val 50000"/>
            </a:avLst>
          </a:prstGeom>
          <a:solidFill>
            <a:srgbClr val="1B1E28"/>
          </a:solidFill>
          <a:ln>
            <a:noFill/>
          </a:ln>
          <a:effectLst>
            <a:outerShdw blurRad="190500" algn="ctr" rotWithShape="0">
              <a:srgbClr val="1B1E28">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TextBox 37">
            <a:extLst>
              <a:ext uri="{FF2B5EF4-FFF2-40B4-BE49-F238E27FC236}">
                <a16:creationId xmlns:a16="http://schemas.microsoft.com/office/drawing/2014/main" id="{CFDCDB49-6ACD-4202-9FA3-8F7149770872}"/>
              </a:ext>
            </a:extLst>
          </p:cNvPr>
          <p:cNvSpPr txBox="1"/>
          <p:nvPr/>
        </p:nvSpPr>
        <p:spPr>
          <a:xfrm>
            <a:off x="12273440" y="7854188"/>
            <a:ext cx="946441" cy="400110"/>
          </a:xfrm>
          <a:prstGeom prst="rect">
            <a:avLst/>
          </a:prstGeom>
          <a:noFill/>
        </p:spPr>
        <p:txBody>
          <a:bodyPr wrap="square" rtlCol="0">
            <a:spAutoFit/>
          </a:bodyPr>
          <a:lstStyle/>
          <a:p>
            <a:pPr algn="ctr"/>
            <a:r>
              <a:rPr lang="en-US" sz="2000">
                <a:solidFill>
                  <a:schemeClr val="bg1"/>
                </a:solidFill>
                <a:latin typeface="Manrope SemiBold" pitchFamily="2" charset="0"/>
              </a:rPr>
              <a:t>10+</a:t>
            </a:r>
            <a:endParaRPr lang="en-ID" sz="2000">
              <a:solidFill>
                <a:schemeClr val="bg1"/>
              </a:solidFill>
              <a:latin typeface="Manrope SemiBold" pitchFamily="2" charset="0"/>
            </a:endParaRPr>
          </a:p>
        </p:txBody>
      </p:sp>
      <p:sp>
        <p:nvSpPr>
          <p:cNvPr id="39" name="TextBox 38">
            <a:extLst>
              <a:ext uri="{FF2B5EF4-FFF2-40B4-BE49-F238E27FC236}">
                <a16:creationId xmlns:a16="http://schemas.microsoft.com/office/drawing/2014/main" id="{E0864556-E455-45F3-B710-E915E0507F36}"/>
              </a:ext>
            </a:extLst>
          </p:cNvPr>
          <p:cNvSpPr txBox="1"/>
          <p:nvPr/>
        </p:nvSpPr>
        <p:spPr>
          <a:xfrm>
            <a:off x="12169963" y="8623119"/>
            <a:ext cx="2047148" cy="400110"/>
          </a:xfrm>
          <a:prstGeom prst="rect">
            <a:avLst/>
          </a:prstGeom>
          <a:noFill/>
        </p:spPr>
        <p:txBody>
          <a:bodyPr wrap="square" rtlCol="0">
            <a:spAutoFit/>
          </a:bodyPr>
          <a:lstStyle/>
          <a:p>
            <a:r>
              <a:rPr lang="en-US" sz="2000">
                <a:solidFill>
                  <a:srgbClr val="1B1E28"/>
                </a:solidFill>
                <a:latin typeface="Oxygen "/>
              </a:rPr>
              <a:t>Location Point</a:t>
            </a:r>
            <a:endParaRPr lang="en-ID" sz="2000">
              <a:solidFill>
                <a:srgbClr val="1B1E28"/>
              </a:solidFill>
              <a:latin typeface="Oxygen "/>
            </a:endParaRPr>
          </a:p>
        </p:txBody>
      </p:sp>
      <p:pic>
        <p:nvPicPr>
          <p:cNvPr id="43" name="Graphic 42" descr="Thumbs up sign">
            <a:extLst>
              <a:ext uri="{FF2B5EF4-FFF2-40B4-BE49-F238E27FC236}">
                <a16:creationId xmlns:a16="http://schemas.microsoft.com/office/drawing/2014/main" id="{564F77CF-B2EC-49B2-B992-C6455E9E596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318414" y="5637411"/>
            <a:ext cx="360000" cy="360000"/>
          </a:xfrm>
          <a:prstGeom prst="rect">
            <a:avLst/>
          </a:prstGeom>
        </p:spPr>
      </p:pic>
      <p:sp>
        <p:nvSpPr>
          <p:cNvPr id="46" name="Rectangle: Rounded Corners 45">
            <a:extLst>
              <a:ext uri="{FF2B5EF4-FFF2-40B4-BE49-F238E27FC236}">
                <a16:creationId xmlns:a16="http://schemas.microsoft.com/office/drawing/2014/main" id="{81BFA39F-73C0-42FA-B0D2-C3FDB1911761}"/>
              </a:ext>
            </a:extLst>
          </p:cNvPr>
          <p:cNvSpPr/>
          <p:nvPr/>
        </p:nvSpPr>
        <p:spPr>
          <a:xfrm>
            <a:off x="14621468" y="7753714"/>
            <a:ext cx="1153395" cy="601059"/>
          </a:xfrm>
          <a:prstGeom prst="roundRect">
            <a:avLst>
              <a:gd name="adj" fmla="val 50000"/>
            </a:avLst>
          </a:prstGeom>
          <a:solidFill>
            <a:srgbClr val="1B1E28"/>
          </a:solidFill>
          <a:ln>
            <a:noFill/>
          </a:ln>
          <a:effectLst>
            <a:outerShdw blurRad="190500" algn="ctr" rotWithShape="0">
              <a:srgbClr val="1B1E28">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7" name="TextBox 46">
            <a:extLst>
              <a:ext uri="{FF2B5EF4-FFF2-40B4-BE49-F238E27FC236}">
                <a16:creationId xmlns:a16="http://schemas.microsoft.com/office/drawing/2014/main" id="{9AAA543A-3A6F-47EB-A79C-DFF4E911E847}"/>
              </a:ext>
            </a:extLst>
          </p:cNvPr>
          <p:cNvSpPr txBox="1"/>
          <p:nvPr/>
        </p:nvSpPr>
        <p:spPr>
          <a:xfrm>
            <a:off x="14724945" y="7854188"/>
            <a:ext cx="946441" cy="400110"/>
          </a:xfrm>
          <a:prstGeom prst="rect">
            <a:avLst/>
          </a:prstGeom>
          <a:noFill/>
        </p:spPr>
        <p:txBody>
          <a:bodyPr wrap="square" rtlCol="0">
            <a:spAutoFit/>
          </a:bodyPr>
          <a:lstStyle/>
          <a:p>
            <a:pPr algn="ctr"/>
            <a:r>
              <a:rPr lang="en-US" sz="2000">
                <a:solidFill>
                  <a:schemeClr val="bg1"/>
                </a:solidFill>
                <a:latin typeface="Manrope SemiBold" pitchFamily="2" charset="0"/>
              </a:rPr>
              <a:t>2K+</a:t>
            </a:r>
            <a:endParaRPr lang="en-ID" sz="2000">
              <a:solidFill>
                <a:schemeClr val="bg1"/>
              </a:solidFill>
              <a:latin typeface="Manrope SemiBold" pitchFamily="2" charset="0"/>
            </a:endParaRPr>
          </a:p>
        </p:txBody>
      </p:sp>
      <p:sp>
        <p:nvSpPr>
          <p:cNvPr id="48" name="TextBox 47">
            <a:extLst>
              <a:ext uri="{FF2B5EF4-FFF2-40B4-BE49-F238E27FC236}">
                <a16:creationId xmlns:a16="http://schemas.microsoft.com/office/drawing/2014/main" id="{398EDCCA-41E3-4412-8D78-D0DBECAB7710}"/>
              </a:ext>
            </a:extLst>
          </p:cNvPr>
          <p:cNvSpPr txBox="1"/>
          <p:nvPr/>
        </p:nvSpPr>
        <p:spPr>
          <a:xfrm>
            <a:off x="14621468" y="8623119"/>
            <a:ext cx="2325412" cy="400110"/>
          </a:xfrm>
          <a:prstGeom prst="rect">
            <a:avLst/>
          </a:prstGeom>
          <a:noFill/>
        </p:spPr>
        <p:txBody>
          <a:bodyPr wrap="square" rtlCol="0">
            <a:spAutoFit/>
          </a:bodyPr>
          <a:lstStyle/>
          <a:p>
            <a:r>
              <a:rPr lang="en-US" sz="2000">
                <a:solidFill>
                  <a:srgbClr val="1B1E28"/>
                </a:solidFill>
                <a:latin typeface="Oxygen "/>
              </a:rPr>
              <a:t>Good Review</a:t>
            </a:r>
            <a:endParaRPr lang="en-ID" sz="2000">
              <a:solidFill>
                <a:srgbClr val="1B1E28"/>
              </a:solidFill>
              <a:latin typeface="Oxygen "/>
            </a:endParaRPr>
          </a:p>
        </p:txBody>
      </p:sp>
    </p:spTree>
    <p:extLst>
      <p:ext uri="{BB962C8B-B14F-4D97-AF65-F5344CB8AC3E}">
        <p14:creationId xmlns:p14="http://schemas.microsoft.com/office/powerpoint/2010/main" val="41181879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E565BC-24AF-4D5E-B878-EE7E10084AE8}"/>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3" name="TextBox 2">
            <a:extLst>
              <a:ext uri="{FF2B5EF4-FFF2-40B4-BE49-F238E27FC236}">
                <a16:creationId xmlns:a16="http://schemas.microsoft.com/office/drawing/2014/main" id="{C7A24C1C-CFFF-4D6F-B1D9-9D638F7644AC}"/>
              </a:ext>
            </a:extLst>
          </p:cNvPr>
          <p:cNvSpPr txBox="1"/>
          <p:nvPr/>
        </p:nvSpPr>
        <p:spPr>
          <a:xfrm>
            <a:off x="1387682" y="1933797"/>
            <a:ext cx="2092119" cy="338554"/>
          </a:xfrm>
          <a:prstGeom prst="rect">
            <a:avLst/>
          </a:prstGeom>
          <a:noFill/>
        </p:spPr>
        <p:txBody>
          <a:bodyPr wrap="square" rtlCol="0">
            <a:spAutoFit/>
          </a:bodyPr>
          <a:lstStyle/>
          <a:p>
            <a:r>
              <a:rPr lang="en-US" sz="1600">
                <a:solidFill>
                  <a:srgbClr val="025CDE"/>
                </a:solidFill>
                <a:latin typeface="Manrope ExtraBold" pitchFamily="2" charset="0"/>
              </a:rPr>
              <a:t>ABOUT US</a:t>
            </a:r>
            <a:endParaRPr lang="en-ID" sz="1600">
              <a:solidFill>
                <a:srgbClr val="025CDE"/>
              </a:solidFill>
              <a:latin typeface="Manrope ExtraBold" pitchFamily="2" charset="0"/>
            </a:endParaRPr>
          </a:p>
        </p:txBody>
      </p:sp>
      <p:sp>
        <p:nvSpPr>
          <p:cNvPr id="4" name="TextBox 3">
            <a:extLst>
              <a:ext uri="{FF2B5EF4-FFF2-40B4-BE49-F238E27FC236}">
                <a16:creationId xmlns:a16="http://schemas.microsoft.com/office/drawing/2014/main" id="{ABBDEF92-E9FA-4FA8-9002-26B25D3B9C34}"/>
              </a:ext>
            </a:extLst>
          </p:cNvPr>
          <p:cNvSpPr txBox="1"/>
          <p:nvPr/>
        </p:nvSpPr>
        <p:spPr>
          <a:xfrm>
            <a:off x="1387678" y="2508202"/>
            <a:ext cx="8130393" cy="2308324"/>
          </a:xfrm>
          <a:prstGeom prst="rect">
            <a:avLst/>
          </a:prstGeom>
          <a:noFill/>
        </p:spPr>
        <p:txBody>
          <a:bodyPr wrap="square" rtlCol="0">
            <a:spAutoFit/>
          </a:bodyPr>
          <a:lstStyle/>
          <a:p>
            <a:r>
              <a:rPr lang="en-US" sz="4800">
                <a:solidFill>
                  <a:srgbClr val="1B1E28"/>
                </a:solidFill>
                <a:latin typeface="Manrope ExtraBold" pitchFamily="2" charset="0"/>
              </a:rPr>
              <a:t>Coworking Modern &amp;  Clean Design To Support Work Productivity</a:t>
            </a:r>
            <a:endParaRPr lang="en-ID" sz="4800">
              <a:solidFill>
                <a:srgbClr val="1B1E28"/>
              </a:solidFill>
              <a:latin typeface="Manrope ExtraBold" pitchFamily="2" charset="0"/>
            </a:endParaRPr>
          </a:p>
        </p:txBody>
      </p:sp>
      <p:sp>
        <p:nvSpPr>
          <p:cNvPr id="90" name="TextBox 89">
            <a:extLst>
              <a:ext uri="{FF2B5EF4-FFF2-40B4-BE49-F238E27FC236}">
                <a16:creationId xmlns:a16="http://schemas.microsoft.com/office/drawing/2014/main" id="{CFFB72A2-6E78-421F-869B-02E75A6099C3}"/>
              </a:ext>
            </a:extLst>
          </p:cNvPr>
          <p:cNvSpPr txBox="1"/>
          <p:nvPr/>
        </p:nvSpPr>
        <p:spPr>
          <a:xfrm>
            <a:off x="1387678" y="5314398"/>
            <a:ext cx="8400558" cy="1284391"/>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adipiscing elit, sed dori eiusmod tempor incididunt ut labore et dolore magna aliqua the. Scelerisque fermentum duita nas faucibus in ornare. Consectetur libero id faucibus nisl tempus.</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91" name="Oval 90">
            <a:extLst>
              <a:ext uri="{FF2B5EF4-FFF2-40B4-BE49-F238E27FC236}">
                <a16:creationId xmlns:a16="http://schemas.microsoft.com/office/drawing/2014/main" id="{FFAAF127-8562-4EB2-A58F-1AD149A09736}"/>
              </a:ext>
            </a:extLst>
          </p:cNvPr>
          <p:cNvSpPr/>
          <p:nvPr/>
        </p:nvSpPr>
        <p:spPr>
          <a:xfrm>
            <a:off x="1482349" y="7160387"/>
            <a:ext cx="362197" cy="362197"/>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93" name="Graphic 92" descr="Checkmark">
            <a:extLst>
              <a:ext uri="{FF2B5EF4-FFF2-40B4-BE49-F238E27FC236}">
                <a16:creationId xmlns:a16="http://schemas.microsoft.com/office/drawing/2014/main" id="{2B55C42E-DCD1-478F-BE6B-1610CC0926D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73447" y="7251485"/>
            <a:ext cx="180000" cy="180000"/>
          </a:xfrm>
          <a:prstGeom prst="rect">
            <a:avLst/>
          </a:prstGeom>
        </p:spPr>
      </p:pic>
      <p:sp>
        <p:nvSpPr>
          <p:cNvPr id="94" name="TextBox 93">
            <a:extLst>
              <a:ext uri="{FF2B5EF4-FFF2-40B4-BE49-F238E27FC236}">
                <a16:creationId xmlns:a16="http://schemas.microsoft.com/office/drawing/2014/main" id="{08996CB5-F7BD-4FAA-99DC-2E090D4649FF}"/>
              </a:ext>
            </a:extLst>
          </p:cNvPr>
          <p:cNvSpPr txBox="1"/>
          <p:nvPr/>
        </p:nvSpPr>
        <p:spPr>
          <a:xfrm>
            <a:off x="2142502" y="7141430"/>
            <a:ext cx="3493080" cy="400110"/>
          </a:xfrm>
          <a:prstGeom prst="rect">
            <a:avLst/>
          </a:prstGeom>
          <a:noFill/>
        </p:spPr>
        <p:txBody>
          <a:bodyPr wrap="square" rtlCol="0">
            <a:spAutoFit/>
          </a:bodyPr>
          <a:lstStyle/>
          <a:p>
            <a:r>
              <a:rPr lang="en-US" sz="2000">
                <a:solidFill>
                  <a:srgbClr val="1B1E28"/>
                </a:solidFill>
                <a:latin typeface="Manrope SemiBold" pitchFamily="2" charset="0"/>
              </a:rPr>
              <a:t>Remote Working Area</a:t>
            </a:r>
            <a:endParaRPr lang="en-ID" sz="2000">
              <a:solidFill>
                <a:srgbClr val="1B1E28"/>
              </a:solidFill>
              <a:latin typeface="Manrope SemiBold" pitchFamily="2" charset="0"/>
            </a:endParaRPr>
          </a:p>
        </p:txBody>
      </p:sp>
      <p:sp>
        <p:nvSpPr>
          <p:cNvPr id="95" name="Oval 94">
            <a:extLst>
              <a:ext uri="{FF2B5EF4-FFF2-40B4-BE49-F238E27FC236}">
                <a16:creationId xmlns:a16="http://schemas.microsoft.com/office/drawing/2014/main" id="{94BE19A1-7243-4A7F-BFE5-D2F9830D2232}"/>
              </a:ext>
            </a:extLst>
          </p:cNvPr>
          <p:cNvSpPr/>
          <p:nvPr/>
        </p:nvSpPr>
        <p:spPr>
          <a:xfrm>
            <a:off x="1482349" y="7825420"/>
            <a:ext cx="362197" cy="362197"/>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96" name="Graphic 95" descr="Checkmark">
            <a:extLst>
              <a:ext uri="{FF2B5EF4-FFF2-40B4-BE49-F238E27FC236}">
                <a16:creationId xmlns:a16="http://schemas.microsoft.com/office/drawing/2014/main" id="{DA28D7AB-A2D1-4C9E-94BF-53598A7ED73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73447" y="7916518"/>
            <a:ext cx="180000" cy="180000"/>
          </a:xfrm>
          <a:prstGeom prst="rect">
            <a:avLst/>
          </a:prstGeom>
        </p:spPr>
      </p:pic>
      <p:sp>
        <p:nvSpPr>
          <p:cNvPr id="97" name="TextBox 96">
            <a:extLst>
              <a:ext uri="{FF2B5EF4-FFF2-40B4-BE49-F238E27FC236}">
                <a16:creationId xmlns:a16="http://schemas.microsoft.com/office/drawing/2014/main" id="{0A1B6E3F-2384-494F-B904-AA96D0D2D2B6}"/>
              </a:ext>
            </a:extLst>
          </p:cNvPr>
          <p:cNvSpPr txBox="1"/>
          <p:nvPr/>
        </p:nvSpPr>
        <p:spPr>
          <a:xfrm>
            <a:off x="2142502" y="7806463"/>
            <a:ext cx="3305798" cy="400110"/>
          </a:xfrm>
          <a:prstGeom prst="rect">
            <a:avLst/>
          </a:prstGeom>
          <a:noFill/>
        </p:spPr>
        <p:txBody>
          <a:bodyPr wrap="square" rtlCol="0">
            <a:spAutoFit/>
          </a:bodyPr>
          <a:lstStyle/>
          <a:p>
            <a:r>
              <a:rPr lang="en-US" sz="2000">
                <a:solidFill>
                  <a:srgbClr val="1B1E28"/>
                </a:solidFill>
                <a:latin typeface="Manrope SemiBold" pitchFamily="2" charset="0"/>
              </a:rPr>
              <a:t>Meeting &amp; Event Space</a:t>
            </a:r>
            <a:endParaRPr lang="en-ID" sz="2000">
              <a:solidFill>
                <a:srgbClr val="1B1E28"/>
              </a:solidFill>
              <a:latin typeface="Manrope SemiBold" pitchFamily="2" charset="0"/>
            </a:endParaRPr>
          </a:p>
        </p:txBody>
      </p:sp>
      <p:sp>
        <p:nvSpPr>
          <p:cNvPr id="98" name="Oval 97">
            <a:extLst>
              <a:ext uri="{FF2B5EF4-FFF2-40B4-BE49-F238E27FC236}">
                <a16:creationId xmlns:a16="http://schemas.microsoft.com/office/drawing/2014/main" id="{8857D5BF-F9F7-411E-A341-2320557F503B}"/>
              </a:ext>
            </a:extLst>
          </p:cNvPr>
          <p:cNvSpPr/>
          <p:nvPr/>
        </p:nvSpPr>
        <p:spPr>
          <a:xfrm>
            <a:off x="1482349" y="8490453"/>
            <a:ext cx="362197" cy="362197"/>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99" name="Graphic 98" descr="Checkmark">
            <a:extLst>
              <a:ext uri="{FF2B5EF4-FFF2-40B4-BE49-F238E27FC236}">
                <a16:creationId xmlns:a16="http://schemas.microsoft.com/office/drawing/2014/main" id="{4F74CE36-06CA-4616-A856-78D05FD55AA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73447" y="8581551"/>
            <a:ext cx="180000" cy="180000"/>
          </a:xfrm>
          <a:prstGeom prst="rect">
            <a:avLst/>
          </a:prstGeom>
        </p:spPr>
      </p:pic>
      <p:sp>
        <p:nvSpPr>
          <p:cNvPr id="100" name="TextBox 99">
            <a:extLst>
              <a:ext uri="{FF2B5EF4-FFF2-40B4-BE49-F238E27FC236}">
                <a16:creationId xmlns:a16="http://schemas.microsoft.com/office/drawing/2014/main" id="{73915DEC-FA97-46E2-AE01-0099AB0F58E1}"/>
              </a:ext>
            </a:extLst>
          </p:cNvPr>
          <p:cNvSpPr txBox="1"/>
          <p:nvPr/>
        </p:nvSpPr>
        <p:spPr>
          <a:xfrm>
            <a:off x="2142502" y="8471496"/>
            <a:ext cx="2994070" cy="400110"/>
          </a:xfrm>
          <a:prstGeom prst="rect">
            <a:avLst/>
          </a:prstGeom>
          <a:noFill/>
        </p:spPr>
        <p:txBody>
          <a:bodyPr wrap="square" rtlCol="0">
            <a:spAutoFit/>
          </a:bodyPr>
          <a:lstStyle/>
          <a:p>
            <a:r>
              <a:rPr lang="en-US" sz="2000">
                <a:solidFill>
                  <a:srgbClr val="1B1E28"/>
                </a:solidFill>
                <a:latin typeface="Manrope SemiBold" pitchFamily="2" charset="0"/>
              </a:rPr>
              <a:t>Coffee &amp; Food</a:t>
            </a:r>
            <a:endParaRPr lang="en-ID" sz="2000">
              <a:solidFill>
                <a:srgbClr val="1B1E28"/>
              </a:solidFill>
              <a:latin typeface="Manrope SemiBold" pitchFamily="2" charset="0"/>
            </a:endParaRPr>
          </a:p>
        </p:txBody>
      </p:sp>
      <p:sp>
        <p:nvSpPr>
          <p:cNvPr id="101" name="Oval 100">
            <a:extLst>
              <a:ext uri="{FF2B5EF4-FFF2-40B4-BE49-F238E27FC236}">
                <a16:creationId xmlns:a16="http://schemas.microsoft.com/office/drawing/2014/main" id="{5D7F37A1-56FB-489B-94FC-0D3E742C4AD8}"/>
              </a:ext>
            </a:extLst>
          </p:cNvPr>
          <p:cNvSpPr/>
          <p:nvPr/>
        </p:nvSpPr>
        <p:spPr>
          <a:xfrm>
            <a:off x="6133935" y="7179344"/>
            <a:ext cx="362197" cy="362197"/>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02" name="Graphic 101" descr="Checkmark">
            <a:extLst>
              <a:ext uri="{FF2B5EF4-FFF2-40B4-BE49-F238E27FC236}">
                <a16:creationId xmlns:a16="http://schemas.microsoft.com/office/drawing/2014/main" id="{0048C343-E099-4FD6-B9AC-1D1BB9BA156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25033" y="7270442"/>
            <a:ext cx="180000" cy="180000"/>
          </a:xfrm>
          <a:prstGeom prst="rect">
            <a:avLst/>
          </a:prstGeom>
        </p:spPr>
      </p:pic>
      <p:sp>
        <p:nvSpPr>
          <p:cNvPr id="103" name="TextBox 102">
            <a:extLst>
              <a:ext uri="{FF2B5EF4-FFF2-40B4-BE49-F238E27FC236}">
                <a16:creationId xmlns:a16="http://schemas.microsoft.com/office/drawing/2014/main" id="{99E64823-81F3-4A24-9823-EFF70E2A2903}"/>
              </a:ext>
            </a:extLst>
          </p:cNvPr>
          <p:cNvSpPr txBox="1"/>
          <p:nvPr/>
        </p:nvSpPr>
        <p:spPr>
          <a:xfrm>
            <a:off x="6794088" y="7160387"/>
            <a:ext cx="2723983" cy="400110"/>
          </a:xfrm>
          <a:prstGeom prst="rect">
            <a:avLst/>
          </a:prstGeom>
          <a:noFill/>
        </p:spPr>
        <p:txBody>
          <a:bodyPr wrap="square" rtlCol="0">
            <a:spAutoFit/>
          </a:bodyPr>
          <a:lstStyle/>
          <a:p>
            <a:r>
              <a:rPr lang="en-US" sz="2000">
                <a:solidFill>
                  <a:srgbClr val="1B1E28"/>
                </a:solidFill>
                <a:latin typeface="Manrope SemiBold" pitchFamily="2" charset="0"/>
              </a:rPr>
              <a:t>Private Office</a:t>
            </a:r>
            <a:endParaRPr lang="en-ID" sz="2000">
              <a:solidFill>
                <a:srgbClr val="1B1E28"/>
              </a:solidFill>
              <a:latin typeface="Manrope SemiBold" pitchFamily="2" charset="0"/>
            </a:endParaRPr>
          </a:p>
        </p:txBody>
      </p:sp>
      <p:sp>
        <p:nvSpPr>
          <p:cNvPr id="104" name="Oval 103">
            <a:extLst>
              <a:ext uri="{FF2B5EF4-FFF2-40B4-BE49-F238E27FC236}">
                <a16:creationId xmlns:a16="http://schemas.microsoft.com/office/drawing/2014/main" id="{D1CD39D8-1616-4989-873F-4D4E47A64A37}"/>
              </a:ext>
            </a:extLst>
          </p:cNvPr>
          <p:cNvSpPr/>
          <p:nvPr/>
        </p:nvSpPr>
        <p:spPr>
          <a:xfrm>
            <a:off x="6133935" y="7844377"/>
            <a:ext cx="362197" cy="362197"/>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05" name="Graphic 104" descr="Checkmark">
            <a:extLst>
              <a:ext uri="{FF2B5EF4-FFF2-40B4-BE49-F238E27FC236}">
                <a16:creationId xmlns:a16="http://schemas.microsoft.com/office/drawing/2014/main" id="{FC50CC19-005F-49DD-A968-F13400E0BAC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25033" y="7935475"/>
            <a:ext cx="180000" cy="180000"/>
          </a:xfrm>
          <a:prstGeom prst="rect">
            <a:avLst/>
          </a:prstGeom>
        </p:spPr>
      </p:pic>
      <p:sp>
        <p:nvSpPr>
          <p:cNvPr id="106" name="TextBox 105">
            <a:extLst>
              <a:ext uri="{FF2B5EF4-FFF2-40B4-BE49-F238E27FC236}">
                <a16:creationId xmlns:a16="http://schemas.microsoft.com/office/drawing/2014/main" id="{FE2D12EE-C402-4E91-9491-0B411489BE4A}"/>
              </a:ext>
            </a:extLst>
          </p:cNvPr>
          <p:cNvSpPr txBox="1"/>
          <p:nvPr/>
        </p:nvSpPr>
        <p:spPr>
          <a:xfrm>
            <a:off x="6794088" y="7825420"/>
            <a:ext cx="2723983" cy="400110"/>
          </a:xfrm>
          <a:prstGeom prst="rect">
            <a:avLst/>
          </a:prstGeom>
          <a:noFill/>
        </p:spPr>
        <p:txBody>
          <a:bodyPr wrap="square" rtlCol="0">
            <a:spAutoFit/>
          </a:bodyPr>
          <a:lstStyle/>
          <a:p>
            <a:r>
              <a:rPr lang="en-US" sz="2000">
                <a:solidFill>
                  <a:srgbClr val="1B1E28"/>
                </a:solidFill>
                <a:latin typeface="Manrope SemiBold" pitchFamily="2" charset="0"/>
              </a:rPr>
              <a:t>Sports Center</a:t>
            </a:r>
            <a:endParaRPr lang="en-ID" sz="2000">
              <a:solidFill>
                <a:srgbClr val="1B1E28"/>
              </a:solidFill>
              <a:latin typeface="Manrope SemiBold" pitchFamily="2" charset="0"/>
            </a:endParaRPr>
          </a:p>
        </p:txBody>
      </p:sp>
      <p:sp>
        <p:nvSpPr>
          <p:cNvPr id="107" name="Oval 106">
            <a:extLst>
              <a:ext uri="{FF2B5EF4-FFF2-40B4-BE49-F238E27FC236}">
                <a16:creationId xmlns:a16="http://schemas.microsoft.com/office/drawing/2014/main" id="{B26B0127-400D-43E9-8C60-F31F44D978D9}"/>
              </a:ext>
            </a:extLst>
          </p:cNvPr>
          <p:cNvSpPr/>
          <p:nvPr/>
        </p:nvSpPr>
        <p:spPr>
          <a:xfrm>
            <a:off x="6133935" y="8509410"/>
            <a:ext cx="362197" cy="362197"/>
          </a:xfrm>
          <a:prstGeom prst="ellipse">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08" name="Graphic 107" descr="Checkmark">
            <a:extLst>
              <a:ext uri="{FF2B5EF4-FFF2-40B4-BE49-F238E27FC236}">
                <a16:creationId xmlns:a16="http://schemas.microsoft.com/office/drawing/2014/main" id="{C2F1226A-4142-4270-8073-61475AA0988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25033" y="8600508"/>
            <a:ext cx="180000" cy="180000"/>
          </a:xfrm>
          <a:prstGeom prst="rect">
            <a:avLst/>
          </a:prstGeom>
        </p:spPr>
      </p:pic>
      <p:sp>
        <p:nvSpPr>
          <p:cNvPr id="109" name="TextBox 108">
            <a:extLst>
              <a:ext uri="{FF2B5EF4-FFF2-40B4-BE49-F238E27FC236}">
                <a16:creationId xmlns:a16="http://schemas.microsoft.com/office/drawing/2014/main" id="{9EDB6CBC-0896-4C76-A459-1450D3F5D7AA}"/>
              </a:ext>
            </a:extLst>
          </p:cNvPr>
          <p:cNvSpPr txBox="1"/>
          <p:nvPr/>
        </p:nvSpPr>
        <p:spPr>
          <a:xfrm>
            <a:off x="6794088" y="8490453"/>
            <a:ext cx="2723983" cy="400110"/>
          </a:xfrm>
          <a:prstGeom prst="rect">
            <a:avLst/>
          </a:prstGeom>
          <a:noFill/>
        </p:spPr>
        <p:txBody>
          <a:bodyPr wrap="square" rtlCol="0">
            <a:spAutoFit/>
          </a:bodyPr>
          <a:lstStyle/>
          <a:p>
            <a:r>
              <a:rPr lang="en-US" sz="2000">
                <a:solidFill>
                  <a:srgbClr val="1B1E28"/>
                </a:solidFill>
                <a:latin typeface="Manrope SemiBold" pitchFamily="2" charset="0"/>
              </a:rPr>
              <a:t>Free Access Wifi</a:t>
            </a:r>
            <a:endParaRPr lang="en-ID" sz="2000">
              <a:solidFill>
                <a:srgbClr val="1B1E28"/>
              </a:solidFill>
              <a:latin typeface="Manrope SemiBold" pitchFamily="2" charset="0"/>
            </a:endParaRPr>
          </a:p>
        </p:txBody>
      </p:sp>
      <p:sp>
        <p:nvSpPr>
          <p:cNvPr id="6" name="Picture Placeholder 5">
            <a:extLst>
              <a:ext uri="{FF2B5EF4-FFF2-40B4-BE49-F238E27FC236}">
                <a16:creationId xmlns:a16="http://schemas.microsoft.com/office/drawing/2014/main" id="{4424AB6D-34D5-4255-8B26-3BB7C64C0582}"/>
              </a:ext>
            </a:extLst>
          </p:cNvPr>
          <p:cNvSpPr>
            <a:spLocks noGrp="1"/>
          </p:cNvSpPr>
          <p:nvPr>
            <p:ph type="pic" sz="quarter" idx="10"/>
          </p:nvPr>
        </p:nvSpPr>
        <p:spPr/>
      </p:sp>
    </p:spTree>
    <p:extLst>
      <p:ext uri="{BB962C8B-B14F-4D97-AF65-F5344CB8AC3E}">
        <p14:creationId xmlns:p14="http://schemas.microsoft.com/office/powerpoint/2010/main" val="1223637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6D34EC7-7E65-4CA1-A53B-DBC0392E936A}"/>
              </a:ext>
            </a:extLst>
          </p:cNvPr>
          <p:cNvSpPr>
            <a:spLocks noGrp="1"/>
          </p:cNvSpPr>
          <p:nvPr>
            <p:ph type="pic" sz="quarter" idx="10"/>
          </p:nvPr>
        </p:nvSpPr>
        <p:spPr/>
      </p:sp>
      <p:sp>
        <p:nvSpPr>
          <p:cNvPr id="148" name="Oval 147">
            <a:extLst>
              <a:ext uri="{FF2B5EF4-FFF2-40B4-BE49-F238E27FC236}">
                <a16:creationId xmlns:a16="http://schemas.microsoft.com/office/drawing/2014/main" id="{FE6D263C-F743-4136-9AA6-851352CE830D}"/>
              </a:ext>
            </a:extLst>
          </p:cNvPr>
          <p:cNvSpPr/>
          <p:nvPr/>
        </p:nvSpPr>
        <p:spPr>
          <a:xfrm>
            <a:off x="5924550" y="4688853"/>
            <a:ext cx="2381339" cy="2381339"/>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7" name="Oval 166">
            <a:extLst>
              <a:ext uri="{FF2B5EF4-FFF2-40B4-BE49-F238E27FC236}">
                <a16:creationId xmlns:a16="http://schemas.microsoft.com/office/drawing/2014/main" id="{4C8FAE53-EA7C-4305-BC1C-2FFC550BF3E8}"/>
              </a:ext>
            </a:extLst>
          </p:cNvPr>
          <p:cNvSpPr/>
          <p:nvPr/>
        </p:nvSpPr>
        <p:spPr>
          <a:xfrm>
            <a:off x="6143463" y="4912654"/>
            <a:ext cx="1933737" cy="1933737"/>
          </a:xfrm>
          <a:prstGeom prst="ellipse">
            <a:avLst/>
          </a:prstGeom>
          <a:solidFill>
            <a:srgbClr val="025CDE"/>
          </a:solidFill>
          <a:ln>
            <a:noFill/>
          </a:ln>
          <a:effectLst>
            <a:outerShdw blurRad="381000" algn="ctr" rotWithShape="0">
              <a:srgbClr val="025CDE">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TextBox 69">
            <a:extLst>
              <a:ext uri="{FF2B5EF4-FFF2-40B4-BE49-F238E27FC236}">
                <a16:creationId xmlns:a16="http://schemas.microsoft.com/office/drawing/2014/main" id="{80DC4A72-6E4B-4983-8335-4B62F0699E40}"/>
              </a:ext>
            </a:extLst>
          </p:cNvPr>
          <p:cNvSpPr txBox="1"/>
          <p:nvPr/>
        </p:nvSpPr>
        <p:spPr>
          <a:xfrm>
            <a:off x="625184" y="585531"/>
            <a:ext cx="2133437" cy="400110"/>
          </a:xfrm>
          <a:prstGeom prst="rect">
            <a:avLst/>
          </a:prstGeom>
          <a:noFill/>
        </p:spPr>
        <p:txBody>
          <a:bodyPr wrap="square" rtlCol="0">
            <a:spAutoFit/>
          </a:bodyPr>
          <a:lstStyle/>
          <a:p>
            <a:r>
              <a:rPr lang="en-US" sz="2000">
                <a:solidFill>
                  <a:schemeClr val="bg1"/>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127" name="TextBox 126">
            <a:extLst>
              <a:ext uri="{FF2B5EF4-FFF2-40B4-BE49-F238E27FC236}">
                <a16:creationId xmlns:a16="http://schemas.microsoft.com/office/drawing/2014/main" id="{2D3AA6E7-F8C3-456E-8D8A-908E4CC6FB96}"/>
              </a:ext>
            </a:extLst>
          </p:cNvPr>
          <p:cNvSpPr txBox="1"/>
          <p:nvPr/>
        </p:nvSpPr>
        <p:spPr>
          <a:xfrm>
            <a:off x="10053701" y="1860528"/>
            <a:ext cx="2092119" cy="338554"/>
          </a:xfrm>
          <a:prstGeom prst="rect">
            <a:avLst/>
          </a:prstGeom>
          <a:noFill/>
        </p:spPr>
        <p:txBody>
          <a:bodyPr wrap="square" rtlCol="0">
            <a:spAutoFit/>
          </a:bodyPr>
          <a:lstStyle/>
          <a:p>
            <a:r>
              <a:rPr lang="en-US" sz="1600">
                <a:solidFill>
                  <a:srgbClr val="025CDE"/>
                </a:solidFill>
                <a:latin typeface="Manrope ExtraBold" pitchFamily="2" charset="0"/>
              </a:rPr>
              <a:t>ABOUT US</a:t>
            </a:r>
            <a:endParaRPr lang="en-ID" sz="1600">
              <a:solidFill>
                <a:srgbClr val="025CDE"/>
              </a:solidFill>
              <a:latin typeface="Manrope ExtraBold" pitchFamily="2" charset="0"/>
            </a:endParaRPr>
          </a:p>
        </p:txBody>
      </p:sp>
      <p:sp>
        <p:nvSpPr>
          <p:cNvPr id="128" name="TextBox 127">
            <a:extLst>
              <a:ext uri="{FF2B5EF4-FFF2-40B4-BE49-F238E27FC236}">
                <a16:creationId xmlns:a16="http://schemas.microsoft.com/office/drawing/2014/main" id="{7484C3F2-43C4-4749-8460-163807A4462E}"/>
              </a:ext>
            </a:extLst>
          </p:cNvPr>
          <p:cNvSpPr txBox="1"/>
          <p:nvPr/>
        </p:nvSpPr>
        <p:spPr>
          <a:xfrm>
            <a:off x="10053699" y="2424754"/>
            <a:ext cx="6824601" cy="1569660"/>
          </a:xfrm>
          <a:prstGeom prst="rect">
            <a:avLst/>
          </a:prstGeom>
          <a:noFill/>
        </p:spPr>
        <p:txBody>
          <a:bodyPr wrap="square" rtlCol="0">
            <a:spAutoFit/>
          </a:bodyPr>
          <a:lstStyle/>
          <a:p>
            <a:r>
              <a:rPr lang="en-US" sz="4800">
                <a:solidFill>
                  <a:srgbClr val="1B1E28"/>
                </a:solidFill>
                <a:latin typeface="Manrope ExtraBold" pitchFamily="2" charset="0"/>
              </a:rPr>
              <a:t>Find the Best Working Space for Work</a:t>
            </a:r>
          </a:p>
        </p:txBody>
      </p:sp>
      <p:sp>
        <p:nvSpPr>
          <p:cNvPr id="129" name="TextBox 128">
            <a:extLst>
              <a:ext uri="{FF2B5EF4-FFF2-40B4-BE49-F238E27FC236}">
                <a16:creationId xmlns:a16="http://schemas.microsoft.com/office/drawing/2014/main" id="{F27B0051-7A1F-4F8E-BAC8-243958AB959A}"/>
              </a:ext>
            </a:extLst>
          </p:cNvPr>
          <p:cNvSpPr txBox="1"/>
          <p:nvPr/>
        </p:nvSpPr>
        <p:spPr>
          <a:xfrm>
            <a:off x="10053698" y="4480268"/>
            <a:ext cx="6824602" cy="2115387"/>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adipiscing elit, sed dori eiusmod tempor incididunt ut labore et dolore magna aliqua the. Scelerisque fermentum dui faucibus in ornare. Consectetur libero id faucibus nisl. Tempus egestas sed sed risus. Viverra justo necu ultrices dui sapien. Risus pretium quam vulputate.</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pic>
        <p:nvPicPr>
          <p:cNvPr id="133" name="Graphic 132" descr="Boardroom">
            <a:extLst>
              <a:ext uri="{FF2B5EF4-FFF2-40B4-BE49-F238E27FC236}">
                <a16:creationId xmlns:a16="http://schemas.microsoft.com/office/drawing/2014/main" id="{607D0848-33FA-41F4-A3F9-4AE4BABEFFC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053698" y="7305606"/>
            <a:ext cx="576000" cy="576000"/>
          </a:xfrm>
          <a:prstGeom prst="rect">
            <a:avLst/>
          </a:prstGeom>
        </p:spPr>
      </p:pic>
      <p:sp>
        <p:nvSpPr>
          <p:cNvPr id="134" name="TextBox 133">
            <a:extLst>
              <a:ext uri="{FF2B5EF4-FFF2-40B4-BE49-F238E27FC236}">
                <a16:creationId xmlns:a16="http://schemas.microsoft.com/office/drawing/2014/main" id="{16B64360-59B1-47D1-B702-09A2AEA6D72F}"/>
              </a:ext>
            </a:extLst>
          </p:cNvPr>
          <p:cNvSpPr txBox="1"/>
          <p:nvPr/>
        </p:nvSpPr>
        <p:spPr>
          <a:xfrm>
            <a:off x="10053698" y="8026362"/>
            <a:ext cx="2532002" cy="400110"/>
          </a:xfrm>
          <a:prstGeom prst="rect">
            <a:avLst/>
          </a:prstGeom>
          <a:noFill/>
        </p:spPr>
        <p:txBody>
          <a:bodyPr wrap="square" rtlCol="0">
            <a:spAutoFit/>
          </a:bodyPr>
          <a:lstStyle/>
          <a:p>
            <a:r>
              <a:rPr lang="en-US" sz="2000">
                <a:solidFill>
                  <a:srgbClr val="1B1E28"/>
                </a:solidFill>
                <a:latin typeface="Manrope SemiBold" pitchFamily="2" charset="0"/>
              </a:rPr>
              <a:t>Working Space</a:t>
            </a:r>
            <a:endParaRPr lang="en-ID" sz="2000">
              <a:solidFill>
                <a:srgbClr val="1B1E28"/>
              </a:solidFill>
              <a:latin typeface="Manrope SemiBold" pitchFamily="2" charset="0"/>
            </a:endParaRPr>
          </a:p>
        </p:txBody>
      </p:sp>
      <p:sp>
        <p:nvSpPr>
          <p:cNvPr id="136" name="TextBox 135">
            <a:extLst>
              <a:ext uri="{FF2B5EF4-FFF2-40B4-BE49-F238E27FC236}">
                <a16:creationId xmlns:a16="http://schemas.microsoft.com/office/drawing/2014/main" id="{A76D19C2-79ED-453D-89DB-16218BCA22E5}"/>
              </a:ext>
            </a:extLst>
          </p:cNvPr>
          <p:cNvSpPr txBox="1"/>
          <p:nvPr/>
        </p:nvSpPr>
        <p:spPr>
          <a:xfrm>
            <a:off x="12585700" y="8026362"/>
            <a:ext cx="2532002" cy="400110"/>
          </a:xfrm>
          <a:prstGeom prst="rect">
            <a:avLst/>
          </a:prstGeom>
          <a:noFill/>
        </p:spPr>
        <p:txBody>
          <a:bodyPr wrap="square" rtlCol="0">
            <a:spAutoFit/>
          </a:bodyPr>
          <a:lstStyle/>
          <a:p>
            <a:r>
              <a:rPr lang="en-US" sz="2000">
                <a:solidFill>
                  <a:srgbClr val="1B1E28"/>
                </a:solidFill>
                <a:latin typeface="Manrope SemiBold" pitchFamily="2" charset="0"/>
              </a:rPr>
              <a:t>Games Zone</a:t>
            </a:r>
            <a:endParaRPr lang="en-ID" sz="2000">
              <a:solidFill>
                <a:srgbClr val="1B1E28"/>
              </a:solidFill>
              <a:latin typeface="Manrope SemiBold" pitchFamily="2" charset="0"/>
            </a:endParaRPr>
          </a:p>
        </p:txBody>
      </p:sp>
      <p:sp>
        <p:nvSpPr>
          <p:cNvPr id="138" name="TextBox 137">
            <a:extLst>
              <a:ext uri="{FF2B5EF4-FFF2-40B4-BE49-F238E27FC236}">
                <a16:creationId xmlns:a16="http://schemas.microsoft.com/office/drawing/2014/main" id="{5DEC654A-06FD-4D59-9DA2-A081DFCA44AF}"/>
              </a:ext>
            </a:extLst>
          </p:cNvPr>
          <p:cNvSpPr txBox="1"/>
          <p:nvPr/>
        </p:nvSpPr>
        <p:spPr>
          <a:xfrm>
            <a:off x="15117702" y="8026362"/>
            <a:ext cx="2160648" cy="400110"/>
          </a:xfrm>
          <a:prstGeom prst="rect">
            <a:avLst/>
          </a:prstGeom>
          <a:noFill/>
        </p:spPr>
        <p:txBody>
          <a:bodyPr wrap="square" rtlCol="0">
            <a:spAutoFit/>
          </a:bodyPr>
          <a:lstStyle/>
          <a:p>
            <a:r>
              <a:rPr lang="en-US" sz="2000">
                <a:solidFill>
                  <a:srgbClr val="1B1E28"/>
                </a:solidFill>
                <a:latin typeface="Manrope SemiBold" pitchFamily="2" charset="0"/>
              </a:rPr>
              <a:t>Free Coffee</a:t>
            </a:r>
            <a:endParaRPr lang="en-ID" sz="2000">
              <a:solidFill>
                <a:srgbClr val="1B1E28"/>
              </a:solidFill>
              <a:latin typeface="Manrope SemiBold" pitchFamily="2" charset="0"/>
            </a:endParaRPr>
          </a:p>
        </p:txBody>
      </p:sp>
      <p:pic>
        <p:nvPicPr>
          <p:cNvPr id="141" name="Graphic 140" descr="Coffee">
            <a:extLst>
              <a:ext uri="{FF2B5EF4-FFF2-40B4-BE49-F238E27FC236}">
                <a16:creationId xmlns:a16="http://schemas.microsoft.com/office/drawing/2014/main" id="{97416C2F-DC55-4902-A6E6-856AB82D6EA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117702" y="7305606"/>
            <a:ext cx="576000" cy="576000"/>
          </a:xfrm>
          <a:prstGeom prst="rect">
            <a:avLst/>
          </a:prstGeom>
        </p:spPr>
      </p:pic>
      <p:pic>
        <p:nvPicPr>
          <p:cNvPr id="146" name="Graphic 145" descr="Game controller">
            <a:extLst>
              <a:ext uri="{FF2B5EF4-FFF2-40B4-BE49-F238E27FC236}">
                <a16:creationId xmlns:a16="http://schemas.microsoft.com/office/drawing/2014/main" id="{E43DEE2F-E3EA-4B2C-853A-1FB7CC3F20C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2585700" y="7305606"/>
            <a:ext cx="576000" cy="576000"/>
          </a:xfrm>
          <a:prstGeom prst="rect">
            <a:avLst/>
          </a:prstGeom>
        </p:spPr>
      </p:pic>
      <p:sp>
        <p:nvSpPr>
          <p:cNvPr id="149" name="TextBox 148">
            <a:extLst>
              <a:ext uri="{FF2B5EF4-FFF2-40B4-BE49-F238E27FC236}">
                <a16:creationId xmlns:a16="http://schemas.microsoft.com/office/drawing/2014/main" id="{F2F101C9-3C1A-44D5-A564-D74886FB3655}"/>
              </a:ext>
            </a:extLst>
          </p:cNvPr>
          <p:cNvSpPr txBox="1"/>
          <p:nvPr/>
        </p:nvSpPr>
        <p:spPr>
          <a:xfrm>
            <a:off x="5980789" y="5879523"/>
            <a:ext cx="2268861" cy="400110"/>
          </a:xfrm>
          <a:prstGeom prst="rect">
            <a:avLst/>
          </a:prstGeom>
          <a:noFill/>
        </p:spPr>
        <p:txBody>
          <a:bodyPr wrap="square" rtlCol="0">
            <a:spAutoFit/>
          </a:bodyPr>
          <a:lstStyle/>
          <a:p>
            <a:pPr algn="ctr"/>
            <a:r>
              <a:rPr lang="en-US" sz="2000">
                <a:solidFill>
                  <a:schemeClr val="bg1"/>
                </a:solidFill>
                <a:latin typeface="Manrope SemiBold" pitchFamily="2" charset="0"/>
              </a:rPr>
              <a:t>Free Wifi</a:t>
            </a:r>
            <a:endParaRPr lang="en-ID" sz="2000">
              <a:solidFill>
                <a:schemeClr val="bg1"/>
              </a:solidFill>
              <a:latin typeface="Manrope SemiBold" pitchFamily="2" charset="0"/>
            </a:endParaRPr>
          </a:p>
        </p:txBody>
      </p:sp>
      <p:pic>
        <p:nvPicPr>
          <p:cNvPr id="150" name="Graphic 149" descr="Wireless router">
            <a:extLst>
              <a:ext uri="{FF2B5EF4-FFF2-40B4-BE49-F238E27FC236}">
                <a16:creationId xmlns:a16="http://schemas.microsoft.com/office/drawing/2014/main" id="{94B38240-903D-447B-8DB6-3ABE05EDD36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845219" y="5259379"/>
            <a:ext cx="540000" cy="540000"/>
          </a:xfrm>
          <a:prstGeom prst="rect">
            <a:avLst/>
          </a:prstGeom>
        </p:spPr>
      </p:pic>
    </p:spTree>
    <p:extLst>
      <p:ext uri="{BB962C8B-B14F-4D97-AF65-F5344CB8AC3E}">
        <p14:creationId xmlns:p14="http://schemas.microsoft.com/office/powerpoint/2010/main" val="7755826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Oval 62">
            <a:extLst>
              <a:ext uri="{FF2B5EF4-FFF2-40B4-BE49-F238E27FC236}">
                <a16:creationId xmlns:a16="http://schemas.microsoft.com/office/drawing/2014/main" id="{74556697-1AF7-4848-888A-A9192076B365}"/>
              </a:ext>
            </a:extLst>
          </p:cNvPr>
          <p:cNvSpPr/>
          <p:nvPr/>
        </p:nvSpPr>
        <p:spPr>
          <a:xfrm>
            <a:off x="10426359" y="1078281"/>
            <a:ext cx="2381339" cy="2381339"/>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1" name="Oval 60">
            <a:extLst>
              <a:ext uri="{FF2B5EF4-FFF2-40B4-BE49-F238E27FC236}">
                <a16:creationId xmlns:a16="http://schemas.microsoft.com/office/drawing/2014/main" id="{77AC6B88-9897-4902-9920-508C2D2ABD21}"/>
              </a:ext>
            </a:extLst>
          </p:cNvPr>
          <p:cNvSpPr/>
          <p:nvPr/>
        </p:nvSpPr>
        <p:spPr>
          <a:xfrm>
            <a:off x="10426360" y="6827377"/>
            <a:ext cx="2381339" cy="2381339"/>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Oval 59">
            <a:extLst>
              <a:ext uri="{FF2B5EF4-FFF2-40B4-BE49-F238E27FC236}">
                <a16:creationId xmlns:a16="http://schemas.microsoft.com/office/drawing/2014/main" id="{F4FE05BD-B6A6-4229-988A-83636AF45800}"/>
              </a:ext>
            </a:extLst>
          </p:cNvPr>
          <p:cNvSpPr/>
          <p:nvPr/>
        </p:nvSpPr>
        <p:spPr>
          <a:xfrm>
            <a:off x="10426361" y="3952829"/>
            <a:ext cx="2381339" cy="2381339"/>
          </a:xfrm>
          <a:prstGeom prst="ellipse">
            <a:avLst/>
          </a:prstGeom>
          <a:solidFill>
            <a:srgbClr val="EBF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ectangle: Top Corners Rounded 2">
            <a:extLst>
              <a:ext uri="{FF2B5EF4-FFF2-40B4-BE49-F238E27FC236}">
                <a16:creationId xmlns:a16="http://schemas.microsoft.com/office/drawing/2014/main" id="{56C7D4D1-AB8B-46A0-A295-00861984E9D1}"/>
              </a:ext>
            </a:extLst>
          </p:cNvPr>
          <p:cNvSpPr/>
          <p:nvPr/>
        </p:nvSpPr>
        <p:spPr>
          <a:xfrm rot="5400000" flipH="1">
            <a:off x="-332511" y="332508"/>
            <a:ext cx="10287001" cy="9621983"/>
          </a:xfrm>
          <a:prstGeom prst="round2SameRect">
            <a:avLst>
              <a:gd name="adj1" fmla="val 28031"/>
              <a:gd name="adj2" fmla="val 0"/>
            </a:avLst>
          </a:prstGeom>
          <a:solidFill>
            <a:srgbClr val="025C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TextBox 1">
            <a:extLst>
              <a:ext uri="{FF2B5EF4-FFF2-40B4-BE49-F238E27FC236}">
                <a16:creationId xmlns:a16="http://schemas.microsoft.com/office/drawing/2014/main" id="{B5A2DFB0-39C1-48EF-816E-E7A7979D2BB3}"/>
              </a:ext>
            </a:extLst>
          </p:cNvPr>
          <p:cNvSpPr txBox="1"/>
          <p:nvPr/>
        </p:nvSpPr>
        <p:spPr>
          <a:xfrm>
            <a:off x="625184" y="585531"/>
            <a:ext cx="2133437" cy="400110"/>
          </a:xfrm>
          <a:prstGeom prst="rect">
            <a:avLst/>
          </a:prstGeom>
          <a:noFill/>
        </p:spPr>
        <p:txBody>
          <a:bodyPr wrap="square" rtlCol="0">
            <a:spAutoFit/>
          </a:bodyPr>
          <a:lstStyle/>
          <a:p>
            <a:r>
              <a:rPr lang="en-US" sz="2000">
                <a:solidFill>
                  <a:schemeClr val="bg1"/>
                </a:solidFill>
                <a:latin typeface="Manrope ExtraBold" pitchFamily="2" charset="0"/>
              </a:rPr>
              <a:t>Libsawork</a:t>
            </a:r>
            <a:endParaRPr lang="en-ID" sz="2000">
              <a:solidFill>
                <a:schemeClr val="bg1"/>
              </a:solidFill>
              <a:latin typeface="Manrope ExtraBold" pitchFamily="2" charset="0"/>
            </a:endParaRPr>
          </a:p>
        </p:txBody>
      </p:sp>
      <p:sp>
        <p:nvSpPr>
          <p:cNvPr id="5" name="TextBox 4">
            <a:extLst>
              <a:ext uri="{FF2B5EF4-FFF2-40B4-BE49-F238E27FC236}">
                <a16:creationId xmlns:a16="http://schemas.microsoft.com/office/drawing/2014/main" id="{94EB3C12-F87C-4AA3-9708-2A427D920312}"/>
              </a:ext>
            </a:extLst>
          </p:cNvPr>
          <p:cNvSpPr txBox="1"/>
          <p:nvPr/>
        </p:nvSpPr>
        <p:spPr>
          <a:xfrm>
            <a:off x="1512374" y="2704832"/>
            <a:ext cx="2092119" cy="338554"/>
          </a:xfrm>
          <a:prstGeom prst="rect">
            <a:avLst/>
          </a:prstGeom>
          <a:noFill/>
        </p:spPr>
        <p:txBody>
          <a:bodyPr wrap="square" rtlCol="0">
            <a:spAutoFit/>
          </a:bodyPr>
          <a:lstStyle/>
          <a:p>
            <a:r>
              <a:rPr lang="en-US" sz="1600">
                <a:solidFill>
                  <a:schemeClr val="bg1"/>
                </a:solidFill>
                <a:latin typeface="Manrope ExtraBold" pitchFamily="2" charset="0"/>
              </a:rPr>
              <a:t>ABOUT US</a:t>
            </a:r>
            <a:endParaRPr lang="en-ID" sz="1600">
              <a:solidFill>
                <a:schemeClr val="bg1"/>
              </a:solidFill>
              <a:latin typeface="Manrope ExtraBold" pitchFamily="2" charset="0"/>
            </a:endParaRPr>
          </a:p>
        </p:txBody>
      </p:sp>
      <p:sp>
        <p:nvSpPr>
          <p:cNvPr id="6" name="TextBox 5">
            <a:extLst>
              <a:ext uri="{FF2B5EF4-FFF2-40B4-BE49-F238E27FC236}">
                <a16:creationId xmlns:a16="http://schemas.microsoft.com/office/drawing/2014/main" id="{70242202-680A-4D0D-A5F7-8DA2CBC051F8}"/>
              </a:ext>
            </a:extLst>
          </p:cNvPr>
          <p:cNvSpPr txBox="1"/>
          <p:nvPr/>
        </p:nvSpPr>
        <p:spPr>
          <a:xfrm>
            <a:off x="1512372" y="3269058"/>
            <a:ext cx="6824601" cy="1569660"/>
          </a:xfrm>
          <a:prstGeom prst="rect">
            <a:avLst/>
          </a:prstGeom>
          <a:noFill/>
        </p:spPr>
        <p:txBody>
          <a:bodyPr wrap="square" rtlCol="0">
            <a:spAutoFit/>
          </a:bodyPr>
          <a:lstStyle/>
          <a:p>
            <a:r>
              <a:rPr lang="en-US" sz="4800">
                <a:solidFill>
                  <a:schemeClr val="bg1"/>
                </a:solidFill>
                <a:latin typeface="Manrope ExtraBold" pitchFamily="2" charset="0"/>
              </a:rPr>
              <a:t>Work Anywhere With Complete Access</a:t>
            </a:r>
            <a:endParaRPr lang="en-ID" sz="4800">
              <a:solidFill>
                <a:schemeClr val="bg1"/>
              </a:solidFill>
              <a:latin typeface="Manrope ExtraBold" pitchFamily="2" charset="0"/>
            </a:endParaRPr>
          </a:p>
        </p:txBody>
      </p:sp>
      <p:sp>
        <p:nvSpPr>
          <p:cNvPr id="8" name="TextBox 7">
            <a:extLst>
              <a:ext uri="{FF2B5EF4-FFF2-40B4-BE49-F238E27FC236}">
                <a16:creationId xmlns:a16="http://schemas.microsoft.com/office/drawing/2014/main" id="{721ED9C5-8183-4890-A05B-5BF2B491EB54}"/>
              </a:ext>
            </a:extLst>
          </p:cNvPr>
          <p:cNvSpPr txBox="1"/>
          <p:nvPr/>
        </p:nvSpPr>
        <p:spPr>
          <a:xfrm>
            <a:off x="1512372" y="5524518"/>
            <a:ext cx="3063093" cy="400110"/>
          </a:xfrm>
          <a:prstGeom prst="rect">
            <a:avLst/>
          </a:prstGeom>
          <a:noFill/>
        </p:spPr>
        <p:txBody>
          <a:bodyPr wrap="square" rtlCol="0">
            <a:spAutoFit/>
          </a:bodyPr>
          <a:lstStyle/>
          <a:p>
            <a:r>
              <a:rPr lang="en-US" sz="2000">
                <a:solidFill>
                  <a:schemeClr val="bg1"/>
                </a:solidFill>
                <a:latin typeface="Manrope SemiBold" pitchFamily="2" charset="0"/>
              </a:rPr>
              <a:t>Coworking Space</a:t>
            </a:r>
            <a:endParaRPr lang="en-ID" sz="2000">
              <a:solidFill>
                <a:schemeClr val="bg1"/>
              </a:solidFill>
              <a:latin typeface="Manrope SemiBold" pitchFamily="2" charset="0"/>
            </a:endParaRPr>
          </a:p>
        </p:txBody>
      </p:sp>
      <p:sp>
        <p:nvSpPr>
          <p:cNvPr id="9" name="TextBox 8">
            <a:extLst>
              <a:ext uri="{FF2B5EF4-FFF2-40B4-BE49-F238E27FC236}">
                <a16:creationId xmlns:a16="http://schemas.microsoft.com/office/drawing/2014/main" id="{379D66A3-18BA-4E59-B3AB-710C84F2F1D9}"/>
              </a:ext>
            </a:extLst>
          </p:cNvPr>
          <p:cNvSpPr txBox="1"/>
          <p:nvPr/>
        </p:nvSpPr>
        <p:spPr>
          <a:xfrm>
            <a:off x="1512372" y="6090235"/>
            <a:ext cx="6738011" cy="2115387"/>
          </a:xfrm>
          <a:prstGeom prst="rect">
            <a:avLst/>
          </a:prstGeom>
          <a:noFill/>
        </p:spPr>
        <p:txBody>
          <a:bodyPr wrap="square" rtlCol="0">
            <a:spAutoFit/>
          </a:bodyPr>
          <a:lstStyle/>
          <a:p>
            <a:pPr>
              <a:lnSpc>
                <a:spcPct val="150000"/>
              </a:lnSpc>
            </a:pPr>
            <a:r>
              <a:rPr lang="en-US">
                <a:solidFill>
                  <a:schemeClr val="bg1">
                    <a:lumMod val="9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adipiscing elit, sed dori eiusmod tempor incididunt ut labore et dolore magna aliqua the. Scelerisque fermentum dui faucibus in ornare. Consectetur libero id faucibus nisl. Tempus egestas sed sed risus. Viverra justo necu ultrices sapien risus pretium quam vulputate.</a:t>
            </a:r>
            <a:endParaRPr lang="en-ID">
              <a:solidFill>
                <a:schemeClr val="bg1">
                  <a:lumMod val="9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14" name="TextBox 13">
            <a:extLst>
              <a:ext uri="{FF2B5EF4-FFF2-40B4-BE49-F238E27FC236}">
                <a16:creationId xmlns:a16="http://schemas.microsoft.com/office/drawing/2014/main" id="{38780493-35CC-483D-B512-001401E4DC5B}"/>
              </a:ext>
            </a:extLst>
          </p:cNvPr>
          <p:cNvSpPr txBox="1"/>
          <p:nvPr/>
        </p:nvSpPr>
        <p:spPr>
          <a:xfrm>
            <a:off x="13336568" y="1849715"/>
            <a:ext cx="3960832" cy="1284391"/>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 adipiscing elit, sed do eiusmod temp didunt labore dolore magna.</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15" name="TextBox 14">
            <a:extLst>
              <a:ext uri="{FF2B5EF4-FFF2-40B4-BE49-F238E27FC236}">
                <a16:creationId xmlns:a16="http://schemas.microsoft.com/office/drawing/2014/main" id="{8BEAB45E-A1AA-467A-8082-0F51894DDBC3}"/>
              </a:ext>
            </a:extLst>
          </p:cNvPr>
          <p:cNvSpPr txBox="1"/>
          <p:nvPr/>
        </p:nvSpPr>
        <p:spPr>
          <a:xfrm>
            <a:off x="13336567" y="1403799"/>
            <a:ext cx="3493080" cy="400110"/>
          </a:xfrm>
          <a:prstGeom prst="rect">
            <a:avLst/>
          </a:prstGeom>
          <a:noFill/>
        </p:spPr>
        <p:txBody>
          <a:bodyPr wrap="square" rtlCol="0">
            <a:spAutoFit/>
          </a:bodyPr>
          <a:lstStyle/>
          <a:p>
            <a:r>
              <a:rPr lang="en-US" sz="2000">
                <a:solidFill>
                  <a:srgbClr val="1B1E28"/>
                </a:solidFill>
                <a:latin typeface="Manrope SemiBold" pitchFamily="2" charset="0"/>
              </a:rPr>
              <a:t>Meeting &amp; Event Space</a:t>
            </a:r>
            <a:endParaRPr lang="en-ID" sz="2000">
              <a:solidFill>
                <a:srgbClr val="1B1E28"/>
              </a:solidFill>
              <a:latin typeface="Manrope SemiBold" pitchFamily="2" charset="0"/>
            </a:endParaRPr>
          </a:p>
        </p:txBody>
      </p:sp>
      <p:sp>
        <p:nvSpPr>
          <p:cNvPr id="19" name="TextBox 18">
            <a:extLst>
              <a:ext uri="{FF2B5EF4-FFF2-40B4-BE49-F238E27FC236}">
                <a16:creationId xmlns:a16="http://schemas.microsoft.com/office/drawing/2014/main" id="{C9C68488-B3C5-42FE-9CB8-92F6625A7F82}"/>
              </a:ext>
            </a:extLst>
          </p:cNvPr>
          <p:cNvSpPr txBox="1"/>
          <p:nvPr/>
        </p:nvSpPr>
        <p:spPr>
          <a:xfrm>
            <a:off x="13336568" y="4724263"/>
            <a:ext cx="3960832" cy="1284391"/>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 adipiscing elit, sed do eiusmod temp didunt labore dolore magna.</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20" name="TextBox 19">
            <a:extLst>
              <a:ext uri="{FF2B5EF4-FFF2-40B4-BE49-F238E27FC236}">
                <a16:creationId xmlns:a16="http://schemas.microsoft.com/office/drawing/2014/main" id="{31DBB98B-FAA8-41BB-87AB-BE94371ED0E8}"/>
              </a:ext>
            </a:extLst>
          </p:cNvPr>
          <p:cNvSpPr txBox="1"/>
          <p:nvPr/>
        </p:nvSpPr>
        <p:spPr>
          <a:xfrm>
            <a:off x="13336567" y="4278347"/>
            <a:ext cx="3761262" cy="400110"/>
          </a:xfrm>
          <a:prstGeom prst="rect">
            <a:avLst/>
          </a:prstGeom>
          <a:noFill/>
        </p:spPr>
        <p:txBody>
          <a:bodyPr wrap="square" rtlCol="0">
            <a:spAutoFit/>
          </a:bodyPr>
          <a:lstStyle/>
          <a:p>
            <a:r>
              <a:rPr lang="en-US" sz="2000">
                <a:solidFill>
                  <a:srgbClr val="1B1E28"/>
                </a:solidFill>
                <a:latin typeface="Manrope SemiBold" pitchFamily="2" charset="0"/>
              </a:rPr>
              <a:t>Virtual Office Space</a:t>
            </a:r>
            <a:endParaRPr lang="en-ID" sz="2000">
              <a:solidFill>
                <a:srgbClr val="1B1E28"/>
              </a:solidFill>
              <a:latin typeface="Manrope SemiBold" pitchFamily="2" charset="0"/>
            </a:endParaRPr>
          </a:p>
        </p:txBody>
      </p:sp>
      <p:sp>
        <p:nvSpPr>
          <p:cNvPr id="23" name="TextBox 22">
            <a:extLst>
              <a:ext uri="{FF2B5EF4-FFF2-40B4-BE49-F238E27FC236}">
                <a16:creationId xmlns:a16="http://schemas.microsoft.com/office/drawing/2014/main" id="{C095019C-EB35-4CA2-B761-E9A941533F83}"/>
              </a:ext>
            </a:extLst>
          </p:cNvPr>
          <p:cNvSpPr txBox="1"/>
          <p:nvPr/>
        </p:nvSpPr>
        <p:spPr>
          <a:xfrm>
            <a:off x="13336568" y="7598811"/>
            <a:ext cx="3960832" cy="1284391"/>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 adipiscing elit, sed do eiusmod temp didunt labore dolore magna.</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24" name="TextBox 23">
            <a:extLst>
              <a:ext uri="{FF2B5EF4-FFF2-40B4-BE49-F238E27FC236}">
                <a16:creationId xmlns:a16="http://schemas.microsoft.com/office/drawing/2014/main" id="{90E3F3D7-E0D4-44B7-A411-349B0AC3373D}"/>
              </a:ext>
            </a:extLst>
          </p:cNvPr>
          <p:cNvSpPr txBox="1"/>
          <p:nvPr/>
        </p:nvSpPr>
        <p:spPr>
          <a:xfrm>
            <a:off x="13336567" y="7152895"/>
            <a:ext cx="3493080" cy="400110"/>
          </a:xfrm>
          <a:prstGeom prst="rect">
            <a:avLst/>
          </a:prstGeom>
          <a:noFill/>
        </p:spPr>
        <p:txBody>
          <a:bodyPr wrap="square" rtlCol="0">
            <a:spAutoFit/>
          </a:bodyPr>
          <a:lstStyle/>
          <a:p>
            <a:r>
              <a:rPr lang="en-US" sz="2000">
                <a:solidFill>
                  <a:srgbClr val="1B1E28"/>
                </a:solidFill>
                <a:latin typeface="Manrope SemiBold" pitchFamily="2" charset="0"/>
              </a:rPr>
              <a:t>Remote Working Area</a:t>
            </a:r>
            <a:endParaRPr lang="en-ID" sz="2000">
              <a:solidFill>
                <a:srgbClr val="1B1E28"/>
              </a:solidFill>
              <a:latin typeface="Manrope SemiBold" pitchFamily="2" charset="0"/>
            </a:endParaRPr>
          </a:p>
        </p:txBody>
      </p:sp>
      <p:sp>
        <p:nvSpPr>
          <p:cNvPr id="7" name="Picture Placeholder 6">
            <a:extLst>
              <a:ext uri="{FF2B5EF4-FFF2-40B4-BE49-F238E27FC236}">
                <a16:creationId xmlns:a16="http://schemas.microsoft.com/office/drawing/2014/main" id="{E9CED800-5EB2-4EC6-815E-C28B181D598B}"/>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E1C99722-9523-41C1-8C9E-F2E26E836F60}"/>
              </a:ext>
            </a:extLst>
          </p:cNvPr>
          <p:cNvSpPr>
            <a:spLocks noGrp="1"/>
          </p:cNvSpPr>
          <p:nvPr>
            <p:ph type="pic" sz="quarter" idx="11"/>
          </p:nvPr>
        </p:nvSpPr>
        <p:spPr/>
      </p:sp>
      <p:sp>
        <p:nvSpPr>
          <p:cNvPr id="13" name="Picture Placeholder 12">
            <a:extLst>
              <a:ext uri="{FF2B5EF4-FFF2-40B4-BE49-F238E27FC236}">
                <a16:creationId xmlns:a16="http://schemas.microsoft.com/office/drawing/2014/main" id="{AD4E7293-D9D7-46A0-94FE-16611085191C}"/>
              </a:ext>
            </a:extLst>
          </p:cNvPr>
          <p:cNvSpPr>
            <a:spLocks noGrp="1"/>
          </p:cNvSpPr>
          <p:nvPr>
            <p:ph type="pic" sz="quarter" idx="12"/>
          </p:nvPr>
        </p:nvSpPr>
        <p:spPr/>
      </p:sp>
    </p:spTree>
    <p:extLst>
      <p:ext uri="{BB962C8B-B14F-4D97-AF65-F5344CB8AC3E}">
        <p14:creationId xmlns:p14="http://schemas.microsoft.com/office/powerpoint/2010/main" val="3119394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282672E-C69A-4F65-A304-1B948D60A4B9}"/>
              </a:ext>
            </a:extLst>
          </p:cNvPr>
          <p:cNvSpPr txBox="1"/>
          <p:nvPr/>
        </p:nvSpPr>
        <p:spPr>
          <a:xfrm>
            <a:off x="625184" y="585531"/>
            <a:ext cx="2133437" cy="400110"/>
          </a:xfrm>
          <a:prstGeom prst="rect">
            <a:avLst/>
          </a:prstGeom>
          <a:noFill/>
        </p:spPr>
        <p:txBody>
          <a:bodyPr wrap="square" rtlCol="0">
            <a:spAutoFit/>
          </a:bodyPr>
          <a:lstStyle/>
          <a:p>
            <a:r>
              <a:rPr lang="en-US" sz="2000">
                <a:solidFill>
                  <a:srgbClr val="1B1E28"/>
                </a:solidFill>
                <a:latin typeface="Manrope ExtraBold" pitchFamily="2" charset="0"/>
              </a:rPr>
              <a:t>Libsa</a:t>
            </a:r>
            <a:r>
              <a:rPr lang="en-US" sz="2000">
                <a:solidFill>
                  <a:srgbClr val="025CDE"/>
                </a:solidFill>
                <a:latin typeface="Manrope ExtraBold" pitchFamily="2" charset="0"/>
              </a:rPr>
              <a:t>work</a:t>
            </a:r>
            <a:endParaRPr lang="en-ID" sz="2000">
              <a:solidFill>
                <a:srgbClr val="025CDE"/>
              </a:solidFill>
              <a:latin typeface="Manrope ExtraBold" pitchFamily="2" charset="0"/>
            </a:endParaRPr>
          </a:p>
        </p:txBody>
      </p:sp>
      <p:sp>
        <p:nvSpPr>
          <p:cNvPr id="6" name="TextBox 5">
            <a:extLst>
              <a:ext uri="{FF2B5EF4-FFF2-40B4-BE49-F238E27FC236}">
                <a16:creationId xmlns:a16="http://schemas.microsoft.com/office/drawing/2014/main" id="{6BC3DE00-C850-44EE-B29E-21CE5985A213}"/>
              </a:ext>
            </a:extLst>
          </p:cNvPr>
          <p:cNvSpPr txBox="1"/>
          <p:nvPr/>
        </p:nvSpPr>
        <p:spPr>
          <a:xfrm>
            <a:off x="1346119" y="6843860"/>
            <a:ext cx="2092119" cy="338554"/>
          </a:xfrm>
          <a:prstGeom prst="rect">
            <a:avLst/>
          </a:prstGeom>
          <a:noFill/>
        </p:spPr>
        <p:txBody>
          <a:bodyPr wrap="square" rtlCol="0">
            <a:spAutoFit/>
          </a:bodyPr>
          <a:lstStyle/>
          <a:p>
            <a:r>
              <a:rPr lang="en-US" sz="1600">
                <a:solidFill>
                  <a:srgbClr val="025CDE"/>
                </a:solidFill>
                <a:latin typeface="Manrope ExtraBold" pitchFamily="2" charset="0"/>
              </a:rPr>
              <a:t>ABOUT US</a:t>
            </a:r>
            <a:endParaRPr lang="en-ID" sz="1600">
              <a:solidFill>
                <a:srgbClr val="025CDE"/>
              </a:solidFill>
              <a:latin typeface="Manrope ExtraBold" pitchFamily="2" charset="0"/>
            </a:endParaRPr>
          </a:p>
        </p:txBody>
      </p:sp>
      <p:sp>
        <p:nvSpPr>
          <p:cNvPr id="7" name="TextBox 6">
            <a:extLst>
              <a:ext uri="{FF2B5EF4-FFF2-40B4-BE49-F238E27FC236}">
                <a16:creationId xmlns:a16="http://schemas.microsoft.com/office/drawing/2014/main" id="{CE277410-960C-460C-AE50-E313B1D61B72}"/>
              </a:ext>
            </a:extLst>
          </p:cNvPr>
          <p:cNvSpPr txBox="1"/>
          <p:nvPr/>
        </p:nvSpPr>
        <p:spPr>
          <a:xfrm>
            <a:off x="1346117" y="7408086"/>
            <a:ext cx="5740483" cy="1569660"/>
          </a:xfrm>
          <a:prstGeom prst="rect">
            <a:avLst/>
          </a:prstGeom>
          <a:noFill/>
        </p:spPr>
        <p:txBody>
          <a:bodyPr wrap="square" rtlCol="0">
            <a:spAutoFit/>
          </a:bodyPr>
          <a:lstStyle/>
          <a:p>
            <a:r>
              <a:rPr lang="en-US" sz="4800">
                <a:solidFill>
                  <a:srgbClr val="1B1E28"/>
                </a:solidFill>
                <a:latin typeface="Manrope ExtraBold" pitchFamily="2" charset="0"/>
              </a:rPr>
              <a:t>Best Coworking Space for Work</a:t>
            </a:r>
          </a:p>
        </p:txBody>
      </p:sp>
      <p:sp>
        <p:nvSpPr>
          <p:cNvPr id="12" name="Rectangle: Rounded Corners 11">
            <a:extLst>
              <a:ext uri="{FF2B5EF4-FFF2-40B4-BE49-F238E27FC236}">
                <a16:creationId xmlns:a16="http://schemas.microsoft.com/office/drawing/2014/main" id="{EABFEF23-D3FB-4137-AE1E-A784134687A3}"/>
              </a:ext>
            </a:extLst>
          </p:cNvPr>
          <p:cNvSpPr/>
          <p:nvPr/>
        </p:nvSpPr>
        <p:spPr>
          <a:xfrm>
            <a:off x="8868066" y="6712608"/>
            <a:ext cx="1153395" cy="601059"/>
          </a:xfrm>
          <a:prstGeom prst="roundRect">
            <a:avLst>
              <a:gd name="adj" fmla="val 50000"/>
            </a:avLst>
          </a:prstGeom>
          <a:solidFill>
            <a:srgbClr val="025CDE"/>
          </a:solidFill>
          <a:ln>
            <a:noFill/>
          </a:ln>
          <a:effectLst>
            <a:outerShdw blurRad="190500" algn="ctr" rotWithShape="0">
              <a:srgbClr val="025CD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extBox 12">
            <a:extLst>
              <a:ext uri="{FF2B5EF4-FFF2-40B4-BE49-F238E27FC236}">
                <a16:creationId xmlns:a16="http://schemas.microsoft.com/office/drawing/2014/main" id="{E3C10B44-89DD-4D16-A022-5C248F23F027}"/>
              </a:ext>
            </a:extLst>
          </p:cNvPr>
          <p:cNvSpPr txBox="1"/>
          <p:nvPr/>
        </p:nvSpPr>
        <p:spPr>
          <a:xfrm>
            <a:off x="8971543" y="6813082"/>
            <a:ext cx="946441" cy="400110"/>
          </a:xfrm>
          <a:prstGeom prst="rect">
            <a:avLst/>
          </a:prstGeom>
          <a:noFill/>
        </p:spPr>
        <p:txBody>
          <a:bodyPr wrap="square" rtlCol="0">
            <a:spAutoFit/>
          </a:bodyPr>
          <a:lstStyle/>
          <a:p>
            <a:pPr algn="ctr"/>
            <a:r>
              <a:rPr lang="en-US" sz="2000">
                <a:solidFill>
                  <a:schemeClr val="bg1"/>
                </a:solidFill>
                <a:latin typeface="Manrope SemiBold" pitchFamily="2" charset="0"/>
              </a:rPr>
              <a:t>25+</a:t>
            </a:r>
            <a:endParaRPr lang="en-ID" sz="2000">
              <a:solidFill>
                <a:schemeClr val="bg1"/>
              </a:solidFill>
              <a:latin typeface="Manrope SemiBold" pitchFamily="2" charset="0"/>
            </a:endParaRPr>
          </a:p>
        </p:txBody>
      </p:sp>
      <p:sp>
        <p:nvSpPr>
          <p:cNvPr id="14" name="TextBox 13">
            <a:extLst>
              <a:ext uri="{FF2B5EF4-FFF2-40B4-BE49-F238E27FC236}">
                <a16:creationId xmlns:a16="http://schemas.microsoft.com/office/drawing/2014/main" id="{5B1EC865-71A3-49BE-9E78-2DE37183AA33}"/>
              </a:ext>
            </a:extLst>
          </p:cNvPr>
          <p:cNvSpPr txBox="1"/>
          <p:nvPr/>
        </p:nvSpPr>
        <p:spPr>
          <a:xfrm>
            <a:off x="10239239" y="6843860"/>
            <a:ext cx="2047148" cy="338554"/>
          </a:xfrm>
          <a:prstGeom prst="rect">
            <a:avLst/>
          </a:prstGeom>
          <a:noFill/>
        </p:spPr>
        <p:txBody>
          <a:bodyPr wrap="square" rtlCol="0">
            <a:spAutoFit/>
          </a:bodyPr>
          <a:lstStyle/>
          <a:p>
            <a:r>
              <a:rPr lang="en-US" sz="1600">
                <a:solidFill>
                  <a:srgbClr val="1B1E28"/>
                </a:solidFill>
                <a:latin typeface="Oxygen "/>
              </a:rPr>
              <a:t>Working Space</a:t>
            </a:r>
            <a:endParaRPr lang="en-ID" sz="1600">
              <a:solidFill>
                <a:srgbClr val="1B1E28"/>
              </a:solidFill>
              <a:latin typeface="Oxygen "/>
            </a:endParaRPr>
          </a:p>
        </p:txBody>
      </p:sp>
      <p:sp>
        <p:nvSpPr>
          <p:cNvPr id="15" name="Rectangle: Rounded Corners 14">
            <a:extLst>
              <a:ext uri="{FF2B5EF4-FFF2-40B4-BE49-F238E27FC236}">
                <a16:creationId xmlns:a16="http://schemas.microsoft.com/office/drawing/2014/main" id="{AF9D9498-24D6-47FC-86B5-B75A38BC2900}"/>
              </a:ext>
            </a:extLst>
          </p:cNvPr>
          <p:cNvSpPr/>
          <p:nvPr/>
        </p:nvSpPr>
        <p:spPr>
          <a:xfrm>
            <a:off x="12749939" y="6712608"/>
            <a:ext cx="1153395" cy="601059"/>
          </a:xfrm>
          <a:prstGeom prst="roundRect">
            <a:avLst>
              <a:gd name="adj" fmla="val 50000"/>
            </a:avLst>
          </a:prstGeom>
          <a:solidFill>
            <a:srgbClr val="1B1E28"/>
          </a:solidFill>
          <a:ln>
            <a:noFill/>
          </a:ln>
          <a:effectLst>
            <a:outerShdw blurRad="190500" algn="ctr" rotWithShape="0">
              <a:srgbClr val="1B1E28">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DA9D56AE-3F2B-43F9-8723-8B1EB2318781}"/>
              </a:ext>
            </a:extLst>
          </p:cNvPr>
          <p:cNvSpPr txBox="1"/>
          <p:nvPr/>
        </p:nvSpPr>
        <p:spPr>
          <a:xfrm>
            <a:off x="12853416" y="6813082"/>
            <a:ext cx="946441" cy="400110"/>
          </a:xfrm>
          <a:prstGeom prst="rect">
            <a:avLst/>
          </a:prstGeom>
          <a:noFill/>
        </p:spPr>
        <p:txBody>
          <a:bodyPr wrap="square" rtlCol="0">
            <a:spAutoFit/>
          </a:bodyPr>
          <a:lstStyle/>
          <a:p>
            <a:pPr algn="ctr"/>
            <a:r>
              <a:rPr lang="en-US" sz="2000">
                <a:solidFill>
                  <a:schemeClr val="bg1"/>
                </a:solidFill>
                <a:latin typeface="Manrope SemiBold" pitchFamily="2" charset="0"/>
              </a:rPr>
              <a:t>10+</a:t>
            </a:r>
            <a:endParaRPr lang="en-ID" sz="2000">
              <a:solidFill>
                <a:schemeClr val="bg1"/>
              </a:solidFill>
              <a:latin typeface="Manrope SemiBold" pitchFamily="2" charset="0"/>
            </a:endParaRPr>
          </a:p>
        </p:txBody>
      </p:sp>
      <p:sp>
        <p:nvSpPr>
          <p:cNvPr id="17" name="TextBox 16">
            <a:extLst>
              <a:ext uri="{FF2B5EF4-FFF2-40B4-BE49-F238E27FC236}">
                <a16:creationId xmlns:a16="http://schemas.microsoft.com/office/drawing/2014/main" id="{CF303D12-A286-4B08-A113-19C7E7932D2B}"/>
              </a:ext>
            </a:extLst>
          </p:cNvPr>
          <p:cNvSpPr txBox="1"/>
          <p:nvPr/>
        </p:nvSpPr>
        <p:spPr>
          <a:xfrm>
            <a:off x="14121112" y="6843860"/>
            <a:ext cx="2047148" cy="338554"/>
          </a:xfrm>
          <a:prstGeom prst="rect">
            <a:avLst/>
          </a:prstGeom>
          <a:noFill/>
        </p:spPr>
        <p:txBody>
          <a:bodyPr wrap="square" rtlCol="0">
            <a:spAutoFit/>
          </a:bodyPr>
          <a:lstStyle/>
          <a:p>
            <a:r>
              <a:rPr lang="en-US" sz="1600">
                <a:solidFill>
                  <a:srgbClr val="1B1E28"/>
                </a:solidFill>
                <a:latin typeface="Oxygen "/>
              </a:rPr>
              <a:t>Location Point</a:t>
            </a:r>
            <a:endParaRPr lang="en-ID" sz="1600">
              <a:solidFill>
                <a:srgbClr val="1B1E28"/>
              </a:solidFill>
              <a:latin typeface="Oxygen "/>
            </a:endParaRPr>
          </a:p>
        </p:txBody>
      </p:sp>
      <p:sp>
        <p:nvSpPr>
          <p:cNvPr id="18" name="TextBox 17">
            <a:extLst>
              <a:ext uri="{FF2B5EF4-FFF2-40B4-BE49-F238E27FC236}">
                <a16:creationId xmlns:a16="http://schemas.microsoft.com/office/drawing/2014/main" id="{24BDB1BD-7EF5-4613-862A-C50DE5756FCC}"/>
              </a:ext>
            </a:extLst>
          </p:cNvPr>
          <p:cNvSpPr txBox="1"/>
          <p:nvPr/>
        </p:nvSpPr>
        <p:spPr>
          <a:xfrm>
            <a:off x="8868066" y="7634078"/>
            <a:ext cx="8400558" cy="1284391"/>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rPr>
              <a:t>Lorem ipsum dolor sit amet, consectetur adipiscing elit, sed dori eiusmod tempor incididunt ut labore et dolore magna aliqua the. Scelerisque fermentum duita nas faucibus in ornare. Consectetur libero id faucibus nisl tempus.</a:t>
            </a:r>
            <a:endParaRPr lang="en-ID">
              <a:solidFill>
                <a:schemeClr val="tx1">
                  <a:lumMod val="75000"/>
                  <a:lumOff val="25000"/>
                </a:schemeClr>
              </a:solidFill>
              <a:latin typeface="Sarabun" panose="00000500000000000000" pitchFamily="2" charset="-34"/>
              <a:ea typeface="Verdana" panose="020B0604030504040204" pitchFamily="34" charset="0"/>
              <a:cs typeface="Sarabun" panose="00000500000000000000" pitchFamily="2" charset="-34"/>
            </a:endParaRPr>
          </a:p>
        </p:txBody>
      </p:sp>
      <p:sp>
        <p:nvSpPr>
          <p:cNvPr id="4" name="Picture Placeholder 3">
            <a:extLst>
              <a:ext uri="{FF2B5EF4-FFF2-40B4-BE49-F238E27FC236}">
                <a16:creationId xmlns:a16="http://schemas.microsoft.com/office/drawing/2014/main" id="{1E06EBDE-8D43-4492-A6B8-04F712AB536F}"/>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32DBA4BF-4243-41CB-88C7-B78DEAF9644E}"/>
              </a:ext>
            </a:extLst>
          </p:cNvPr>
          <p:cNvSpPr>
            <a:spLocks noGrp="1"/>
          </p:cNvSpPr>
          <p:nvPr>
            <p:ph type="pic" sz="quarter" idx="11"/>
          </p:nvPr>
        </p:nvSpPr>
        <p:spPr/>
      </p:sp>
      <p:sp>
        <p:nvSpPr>
          <p:cNvPr id="10" name="Picture Placeholder 9">
            <a:extLst>
              <a:ext uri="{FF2B5EF4-FFF2-40B4-BE49-F238E27FC236}">
                <a16:creationId xmlns:a16="http://schemas.microsoft.com/office/drawing/2014/main" id="{EA99B2A7-85B9-4E5B-9EFC-4656F7F78B73}"/>
              </a:ext>
            </a:extLst>
          </p:cNvPr>
          <p:cNvSpPr>
            <a:spLocks noGrp="1"/>
          </p:cNvSpPr>
          <p:nvPr>
            <p:ph type="pic" sz="quarter" idx="12"/>
          </p:nvPr>
        </p:nvSpPr>
        <p:spPr/>
      </p:sp>
    </p:spTree>
    <p:extLst>
      <p:ext uri="{BB962C8B-B14F-4D97-AF65-F5344CB8AC3E}">
        <p14:creationId xmlns:p14="http://schemas.microsoft.com/office/powerpoint/2010/main" val="271238243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1712</TotalTime>
  <Words>2080</Words>
  <Application>Microsoft Office PowerPoint</Application>
  <PresentationFormat>Custom</PresentationFormat>
  <Paragraphs>332</Paragraphs>
  <Slides>30</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30</vt:i4>
      </vt:variant>
    </vt:vector>
  </HeadingPairs>
  <TitlesOfParts>
    <vt:vector size="42" baseType="lpstr">
      <vt:lpstr>Arial</vt:lpstr>
      <vt:lpstr>Calibri</vt:lpstr>
      <vt:lpstr>Jost</vt:lpstr>
      <vt:lpstr>Jost SemiBold</vt:lpstr>
      <vt:lpstr>Lexend Deca </vt:lpstr>
      <vt:lpstr>Manrope</vt:lpstr>
      <vt:lpstr>Manrope ExtraBold</vt:lpstr>
      <vt:lpstr>Manrope SemiBold</vt:lpstr>
      <vt:lpstr>Oxygen </vt:lpstr>
      <vt:lpstr>Sarabun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Riki Arjun Pratama</dc:creator>
  <cp:lastModifiedBy>Riki Arjun Pratama</cp:lastModifiedBy>
  <cp:revision>178</cp:revision>
  <dcterms:created xsi:type="dcterms:W3CDTF">2022-01-18T04:38:19Z</dcterms:created>
  <dcterms:modified xsi:type="dcterms:W3CDTF">2022-08-17T03:59:23Z</dcterms:modified>
</cp:coreProperties>
</file>